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5.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6.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7.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8.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9.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10.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11.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1" r:id="rId2"/>
    <p:sldMasterId id="2147483685" r:id="rId3"/>
    <p:sldMasterId id="2147483949" r:id="rId4"/>
    <p:sldMasterId id="2147484143" r:id="rId5"/>
    <p:sldMasterId id="2147484382" r:id="rId6"/>
    <p:sldMasterId id="2147484546" r:id="rId7"/>
    <p:sldMasterId id="2147484610" r:id="rId8"/>
    <p:sldMasterId id="2147484660" r:id="rId9"/>
    <p:sldMasterId id="2147484674" r:id="rId10"/>
    <p:sldMasterId id="2147484704" r:id="rId11"/>
    <p:sldMasterId id="2147484735" r:id="rId12"/>
  </p:sldMasterIdLst>
  <p:notesMasterIdLst>
    <p:notesMasterId r:id="rId164"/>
  </p:notesMasterIdLst>
  <p:sldIdLst>
    <p:sldId id="11063" r:id="rId13"/>
    <p:sldId id="2141411664" r:id="rId14"/>
    <p:sldId id="141168795" r:id="rId15"/>
    <p:sldId id="141168796" r:id="rId16"/>
    <p:sldId id="2141411659" r:id="rId17"/>
    <p:sldId id="2141411660" r:id="rId18"/>
    <p:sldId id="141168868" r:id="rId19"/>
    <p:sldId id="11171" r:id="rId20"/>
    <p:sldId id="635" r:id="rId21"/>
    <p:sldId id="11241" r:id="rId22"/>
    <p:sldId id="637" r:id="rId23"/>
    <p:sldId id="638" r:id="rId24"/>
    <p:sldId id="639" r:id="rId25"/>
    <p:sldId id="641" r:id="rId26"/>
    <p:sldId id="643" r:id="rId27"/>
    <p:sldId id="644" r:id="rId28"/>
    <p:sldId id="645" r:id="rId29"/>
    <p:sldId id="646" r:id="rId30"/>
    <p:sldId id="647" r:id="rId31"/>
    <p:sldId id="648" r:id="rId32"/>
    <p:sldId id="649" r:id="rId33"/>
    <p:sldId id="650" r:id="rId34"/>
    <p:sldId id="651" r:id="rId35"/>
    <p:sldId id="652" r:id="rId36"/>
    <p:sldId id="653" r:id="rId37"/>
    <p:sldId id="654" r:id="rId38"/>
    <p:sldId id="655" r:id="rId39"/>
    <p:sldId id="656" r:id="rId40"/>
    <p:sldId id="657" r:id="rId41"/>
    <p:sldId id="658" r:id="rId42"/>
    <p:sldId id="659" r:id="rId43"/>
    <p:sldId id="660" r:id="rId44"/>
    <p:sldId id="661" r:id="rId45"/>
    <p:sldId id="662" r:id="rId46"/>
    <p:sldId id="663" r:id="rId47"/>
    <p:sldId id="664" r:id="rId48"/>
    <p:sldId id="665" r:id="rId49"/>
    <p:sldId id="667" r:id="rId50"/>
    <p:sldId id="668" r:id="rId51"/>
    <p:sldId id="669" r:id="rId52"/>
    <p:sldId id="670" r:id="rId53"/>
    <p:sldId id="671" r:id="rId54"/>
    <p:sldId id="672" r:id="rId55"/>
    <p:sldId id="673" r:id="rId56"/>
    <p:sldId id="674" r:id="rId57"/>
    <p:sldId id="675" r:id="rId58"/>
    <p:sldId id="676" r:id="rId59"/>
    <p:sldId id="677" r:id="rId60"/>
    <p:sldId id="678" r:id="rId61"/>
    <p:sldId id="679" r:id="rId62"/>
    <p:sldId id="680" r:id="rId63"/>
    <p:sldId id="681" r:id="rId64"/>
    <p:sldId id="682" r:id="rId65"/>
    <p:sldId id="683" r:id="rId66"/>
    <p:sldId id="684" r:id="rId67"/>
    <p:sldId id="685" r:id="rId68"/>
    <p:sldId id="686" r:id="rId69"/>
    <p:sldId id="687" r:id="rId70"/>
    <p:sldId id="688" r:id="rId71"/>
    <p:sldId id="689" r:id="rId72"/>
    <p:sldId id="690" r:id="rId73"/>
    <p:sldId id="691" r:id="rId74"/>
    <p:sldId id="692" r:id="rId75"/>
    <p:sldId id="693" r:id="rId76"/>
    <p:sldId id="694" r:id="rId77"/>
    <p:sldId id="695" r:id="rId78"/>
    <p:sldId id="696" r:id="rId79"/>
    <p:sldId id="11243" r:id="rId80"/>
    <p:sldId id="697" r:id="rId81"/>
    <p:sldId id="698" r:id="rId82"/>
    <p:sldId id="699" r:id="rId83"/>
    <p:sldId id="700" r:id="rId84"/>
    <p:sldId id="701" r:id="rId85"/>
    <p:sldId id="702" r:id="rId86"/>
    <p:sldId id="703" r:id="rId87"/>
    <p:sldId id="704" r:id="rId88"/>
    <p:sldId id="705" r:id="rId89"/>
    <p:sldId id="706" r:id="rId90"/>
    <p:sldId id="707" r:id="rId91"/>
    <p:sldId id="708" r:id="rId92"/>
    <p:sldId id="709" r:id="rId93"/>
    <p:sldId id="710" r:id="rId94"/>
    <p:sldId id="711" r:id="rId95"/>
    <p:sldId id="712" r:id="rId96"/>
    <p:sldId id="713" r:id="rId97"/>
    <p:sldId id="714" r:id="rId98"/>
    <p:sldId id="715" r:id="rId99"/>
    <p:sldId id="716" r:id="rId100"/>
    <p:sldId id="717" r:id="rId101"/>
    <p:sldId id="718" r:id="rId102"/>
    <p:sldId id="719" r:id="rId103"/>
    <p:sldId id="720" r:id="rId104"/>
    <p:sldId id="721" r:id="rId105"/>
    <p:sldId id="722" r:id="rId106"/>
    <p:sldId id="723" r:id="rId107"/>
    <p:sldId id="724" r:id="rId108"/>
    <p:sldId id="725" r:id="rId109"/>
    <p:sldId id="726" r:id="rId110"/>
    <p:sldId id="727" r:id="rId111"/>
    <p:sldId id="11242" r:id="rId112"/>
    <p:sldId id="730" r:id="rId113"/>
    <p:sldId id="731" r:id="rId114"/>
    <p:sldId id="732" r:id="rId115"/>
    <p:sldId id="733" r:id="rId116"/>
    <p:sldId id="734" r:id="rId117"/>
    <p:sldId id="735" r:id="rId118"/>
    <p:sldId id="736" r:id="rId119"/>
    <p:sldId id="737" r:id="rId120"/>
    <p:sldId id="738" r:id="rId121"/>
    <p:sldId id="739" r:id="rId122"/>
    <p:sldId id="740" r:id="rId123"/>
    <p:sldId id="268" r:id="rId124"/>
    <p:sldId id="743" r:id="rId125"/>
    <p:sldId id="744" r:id="rId126"/>
    <p:sldId id="276" r:id="rId127"/>
    <p:sldId id="11102" r:id="rId128"/>
    <p:sldId id="2141411603" r:id="rId129"/>
    <p:sldId id="278" r:id="rId130"/>
    <p:sldId id="279" r:id="rId131"/>
    <p:sldId id="280" r:id="rId132"/>
    <p:sldId id="281" r:id="rId133"/>
    <p:sldId id="282" r:id="rId134"/>
    <p:sldId id="283" r:id="rId135"/>
    <p:sldId id="284" r:id="rId136"/>
    <p:sldId id="285" r:id="rId137"/>
    <p:sldId id="286" r:id="rId138"/>
    <p:sldId id="287" r:id="rId139"/>
    <p:sldId id="288" r:id="rId140"/>
    <p:sldId id="289" r:id="rId141"/>
    <p:sldId id="290" r:id="rId142"/>
    <p:sldId id="291" r:id="rId143"/>
    <p:sldId id="292" r:id="rId144"/>
    <p:sldId id="293" r:id="rId145"/>
    <p:sldId id="294" r:id="rId146"/>
    <p:sldId id="295" r:id="rId147"/>
    <p:sldId id="296" r:id="rId148"/>
    <p:sldId id="297" r:id="rId149"/>
    <p:sldId id="298" r:id="rId150"/>
    <p:sldId id="299" r:id="rId151"/>
    <p:sldId id="300" r:id="rId152"/>
    <p:sldId id="301" r:id="rId153"/>
    <p:sldId id="302" r:id="rId154"/>
    <p:sldId id="303" r:id="rId155"/>
    <p:sldId id="11106" r:id="rId156"/>
    <p:sldId id="304" r:id="rId157"/>
    <p:sldId id="305" r:id="rId158"/>
    <p:sldId id="306" r:id="rId159"/>
    <p:sldId id="307" r:id="rId160"/>
    <p:sldId id="308" r:id="rId161"/>
    <p:sldId id="309" r:id="rId162"/>
    <p:sldId id="374" r:id="rId163"/>
  </p:sldIdLst>
  <p:sldSz cx="11379200" cy="6400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ini" id="{683D29F1-DC3A-4464-A895-03A1C4291B8E}">
          <p14:sldIdLst>
            <p14:sldId id="11063"/>
            <p14:sldId id="2141411664"/>
            <p14:sldId id="141168795"/>
            <p14:sldId id="141168796"/>
            <p14:sldId id="2141411659"/>
            <p14:sldId id="2141411660"/>
            <p14:sldId id="141168868"/>
            <p14:sldId id="11171"/>
            <p14:sldId id="635"/>
            <p14:sldId id="11241"/>
            <p14:sldId id="637"/>
            <p14:sldId id="638"/>
            <p14:sldId id="639"/>
            <p14:sldId id="641"/>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7"/>
            <p14:sldId id="668"/>
            <p14:sldId id="669"/>
            <p14:sldId id="670"/>
            <p14:sldId id="671"/>
            <p14:sldId id="672"/>
            <p14:sldId id="673"/>
            <p14:sldId id="674"/>
            <p14:sldId id="675"/>
            <p14:sldId id="676"/>
            <p14:sldId id="677"/>
            <p14:sldId id="678"/>
            <p14:sldId id="679"/>
            <p14:sldId id="680"/>
            <p14:sldId id="681"/>
            <p14:sldId id="682"/>
            <p14:sldId id="683"/>
            <p14:sldId id="684"/>
            <p14:sldId id="685"/>
            <p14:sldId id="686"/>
            <p14:sldId id="687"/>
            <p14:sldId id="688"/>
            <p14:sldId id="689"/>
            <p14:sldId id="690"/>
            <p14:sldId id="691"/>
            <p14:sldId id="692"/>
            <p14:sldId id="693"/>
            <p14:sldId id="694"/>
            <p14:sldId id="695"/>
            <p14:sldId id="696"/>
            <p14:sldId id="11243"/>
            <p14:sldId id="697"/>
            <p14:sldId id="698"/>
            <p14:sldId id="699"/>
            <p14:sldId id="700"/>
            <p14:sldId id="701"/>
            <p14:sldId id="702"/>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11242"/>
            <p14:sldId id="730"/>
            <p14:sldId id="731"/>
            <p14:sldId id="732"/>
            <p14:sldId id="733"/>
            <p14:sldId id="734"/>
            <p14:sldId id="735"/>
            <p14:sldId id="736"/>
            <p14:sldId id="737"/>
            <p14:sldId id="738"/>
            <p14:sldId id="739"/>
            <p14:sldId id="740"/>
            <p14:sldId id="268"/>
            <p14:sldId id="743"/>
            <p14:sldId id="744"/>
            <p14:sldId id="276"/>
            <p14:sldId id="11102"/>
            <p14:sldId id="2141411603"/>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11106"/>
            <p14:sldId id="304"/>
            <p14:sldId id="305"/>
            <p14:sldId id="306"/>
            <p14:sldId id="307"/>
            <p14:sldId id="308"/>
            <p14:sldId id="309"/>
            <p14:sldId id="374"/>
          </p14:sldIdLst>
        </p14:section>
      </p14:sectionLst>
    </p:ext>
    <p:ext uri="{EFAFB233-063F-42B5-8137-9DF3F51BA10A}">
      <p15:sldGuideLst xmlns:p15="http://schemas.microsoft.com/office/powerpoint/2012/main">
        <p15:guide id="2" pos="7168" userDrawn="1">
          <p15:clr>
            <a:srgbClr val="A4A3A4"/>
          </p15:clr>
        </p15:guide>
        <p15:guide id="3" orient="horz" userDrawn="1">
          <p15:clr>
            <a:srgbClr val="A4A3A4"/>
          </p15:clr>
        </p15:guide>
        <p15:guide id="5" orient="horz" pos="2379" userDrawn="1">
          <p15:clr>
            <a:srgbClr val="A4A3A4"/>
          </p15:clr>
        </p15:guide>
        <p15:guide id="6" pos="358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lipe Rigo Yoshimura" initials="FRY" lastIdx="2" clrIdx="0">
    <p:extLst>
      <p:ext uri="{19B8F6BF-5375-455C-9EA6-DF929625EA0E}">
        <p15:presenceInfo xmlns:p15="http://schemas.microsoft.com/office/powerpoint/2012/main" userId="S::felipe.yoshimura@itau-unibanco.com.br::c748b038-c5bf-4439-8f28-8c714f3e2034" providerId="AD"/>
      </p:ext>
    </p:extLst>
  </p:cmAuthor>
  <p:cmAuthor id="2" name="Lucas Correa Netto Machado" initials="LCNM" lastIdx="3" clrIdx="1">
    <p:extLst>
      <p:ext uri="{19B8F6BF-5375-455C-9EA6-DF929625EA0E}">
        <p15:presenceInfo xmlns:p15="http://schemas.microsoft.com/office/powerpoint/2012/main" userId="S::lucas.netto-machado@itau-unibanco.com.br::ee2a3da4-bcae-4af4-9edf-38cef68c334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9625"/>
    <a:srgbClr val="EC7000"/>
    <a:srgbClr val="EC7B2F"/>
    <a:srgbClr val="1C1C1F"/>
    <a:srgbClr val="2099D1"/>
    <a:srgbClr val="010F33"/>
    <a:srgbClr val="FEB12F"/>
    <a:srgbClr val="021C55"/>
    <a:srgbClr val="BCC4CB"/>
    <a:srgbClr val="F1F3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857" autoAdjust="0"/>
    <p:restoredTop sz="94660"/>
  </p:normalViewPr>
  <p:slideViewPr>
    <p:cSldViewPr snapToGrid="0">
      <p:cViewPr varScale="1">
        <p:scale>
          <a:sx n="93" d="100"/>
          <a:sy n="93" d="100"/>
        </p:scale>
        <p:origin x="629" y="34"/>
      </p:cViewPr>
      <p:guideLst>
        <p:guide pos="7168"/>
        <p:guide orient="horz"/>
        <p:guide orient="horz" pos="2379"/>
        <p:guide pos="3584"/>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5.xml"/><Relationship Id="rId21" Type="http://schemas.openxmlformats.org/officeDocument/2006/relationships/slide" Target="slides/slide9.xml"/><Relationship Id="rId42" Type="http://schemas.openxmlformats.org/officeDocument/2006/relationships/slide" Target="slides/slide30.xml"/><Relationship Id="rId63" Type="http://schemas.openxmlformats.org/officeDocument/2006/relationships/slide" Target="slides/slide51.xml"/><Relationship Id="rId84" Type="http://schemas.openxmlformats.org/officeDocument/2006/relationships/slide" Target="slides/slide72.xml"/><Relationship Id="rId138" Type="http://schemas.openxmlformats.org/officeDocument/2006/relationships/slide" Target="slides/slide126.xml"/><Relationship Id="rId159" Type="http://schemas.openxmlformats.org/officeDocument/2006/relationships/slide" Target="slides/slide147.xml"/><Relationship Id="rId107" Type="http://schemas.openxmlformats.org/officeDocument/2006/relationships/slide" Target="slides/slide95.xml"/><Relationship Id="rId11" Type="http://schemas.openxmlformats.org/officeDocument/2006/relationships/slideMaster" Target="slideMasters/slideMaster11.xml"/><Relationship Id="rId32" Type="http://schemas.openxmlformats.org/officeDocument/2006/relationships/slide" Target="slides/slide20.xml"/><Relationship Id="rId53" Type="http://schemas.openxmlformats.org/officeDocument/2006/relationships/slide" Target="slides/slide41.xml"/><Relationship Id="rId74" Type="http://schemas.openxmlformats.org/officeDocument/2006/relationships/slide" Target="slides/slide62.xml"/><Relationship Id="rId128" Type="http://schemas.openxmlformats.org/officeDocument/2006/relationships/slide" Target="slides/slide116.xml"/><Relationship Id="rId149" Type="http://schemas.openxmlformats.org/officeDocument/2006/relationships/slide" Target="slides/slide137.xml"/><Relationship Id="rId5" Type="http://schemas.openxmlformats.org/officeDocument/2006/relationships/slideMaster" Target="slideMasters/slideMaster5.xml"/><Relationship Id="rId95" Type="http://schemas.openxmlformats.org/officeDocument/2006/relationships/slide" Target="slides/slide83.xml"/><Relationship Id="rId160" Type="http://schemas.openxmlformats.org/officeDocument/2006/relationships/slide" Target="slides/slide148.xml"/><Relationship Id="rId22" Type="http://schemas.openxmlformats.org/officeDocument/2006/relationships/slide" Target="slides/slide10.xml"/><Relationship Id="rId43" Type="http://schemas.openxmlformats.org/officeDocument/2006/relationships/slide" Target="slides/slide31.xml"/><Relationship Id="rId64" Type="http://schemas.openxmlformats.org/officeDocument/2006/relationships/slide" Target="slides/slide52.xml"/><Relationship Id="rId118" Type="http://schemas.openxmlformats.org/officeDocument/2006/relationships/slide" Target="slides/slide106.xml"/><Relationship Id="rId139" Type="http://schemas.openxmlformats.org/officeDocument/2006/relationships/slide" Target="slides/slide127.xml"/><Relationship Id="rId85" Type="http://schemas.openxmlformats.org/officeDocument/2006/relationships/slide" Target="slides/slide73.xml"/><Relationship Id="rId150" Type="http://schemas.openxmlformats.org/officeDocument/2006/relationships/slide" Target="slides/slide138.xml"/><Relationship Id="rId12" Type="http://schemas.openxmlformats.org/officeDocument/2006/relationships/slideMaster" Target="slideMasters/slideMaster12.xml"/><Relationship Id="rId33" Type="http://schemas.openxmlformats.org/officeDocument/2006/relationships/slide" Target="slides/slide21.xml"/><Relationship Id="rId108" Type="http://schemas.openxmlformats.org/officeDocument/2006/relationships/slide" Target="slides/slide96.xml"/><Relationship Id="rId129" Type="http://schemas.openxmlformats.org/officeDocument/2006/relationships/slide" Target="slides/slide117.xml"/><Relationship Id="rId54" Type="http://schemas.openxmlformats.org/officeDocument/2006/relationships/slide" Target="slides/slide42.xml"/><Relationship Id="rId70" Type="http://schemas.openxmlformats.org/officeDocument/2006/relationships/slide" Target="slides/slide58.xml"/><Relationship Id="rId75" Type="http://schemas.openxmlformats.org/officeDocument/2006/relationships/slide" Target="slides/slide63.xml"/><Relationship Id="rId91" Type="http://schemas.openxmlformats.org/officeDocument/2006/relationships/slide" Target="slides/slide79.xml"/><Relationship Id="rId96" Type="http://schemas.openxmlformats.org/officeDocument/2006/relationships/slide" Target="slides/slide84.xml"/><Relationship Id="rId140" Type="http://schemas.openxmlformats.org/officeDocument/2006/relationships/slide" Target="slides/slide128.xml"/><Relationship Id="rId145" Type="http://schemas.openxmlformats.org/officeDocument/2006/relationships/slide" Target="slides/slide133.xml"/><Relationship Id="rId161" Type="http://schemas.openxmlformats.org/officeDocument/2006/relationships/slide" Target="slides/slide149.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1.xml"/><Relationship Id="rId28" Type="http://schemas.openxmlformats.org/officeDocument/2006/relationships/slide" Target="slides/slide16.xml"/><Relationship Id="rId49" Type="http://schemas.openxmlformats.org/officeDocument/2006/relationships/slide" Target="slides/slide37.xml"/><Relationship Id="rId114" Type="http://schemas.openxmlformats.org/officeDocument/2006/relationships/slide" Target="slides/slide102.xml"/><Relationship Id="rId119" Type="http://schemas.openxmlformats.org/officeDocument/2006/relationships/slide" Target="slides/slide107.xml"/><Relationship Id="rId44" Type="http://schemas.openxmlformats.org/officeDocument/2006/relationships/slide" Target="slides/slide32.xml"/><Relationship Id="rId60" Type="http://schemas.openxmlformats.org/officeDocument/2006/relationships/slide" Target="slides/slide48.xml"/><Relationship Id="rId65" Type="http://schemas.openxmlformats.org/officeDocument/2006/relationships/slide" Target="slides/slide53.xml"/><Relationship Id="rId81" Type="http://schemas.openxmlformats.org/officeDocument/2006/relationships/slide" Target="slides/slide69.xml"/><Relationship Id="rId86" Type="http://schemas.openxmlformats.org/officeDocument/2006/relationships/slide" Target="slides/slide74.xml"/><Relationship Id="rId130" Type="http://schemas.openxmlformats.org/officeDocument/2006/relationships/slide" Target="slides/slide118.xml"/><Relationship Id="rId135" Type="http://schemas.openxmlformats.org/officeDocument/2006/relationships/slide" Target="slides/slide123.xml"/><Relationship Id="rId151" Type="http://schemas.openxmlformats.org/officeDocument/2006/relationships/slide" Target="slides/slide139.xml"/><Relationship Id="rId156" Type="http://schemas.openxmlformats.org/officeDocument/2006/relationships/slide" Target="slides/slide144.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120" Type="http://schemas.openxmlformats.org/officeDocument/2006/relationships/slide" Target="slides/slide108.xml"/><Relationship Id="rId125" Type="http://schemas.openxmlformats.org/officeDocument/2006/relationships/slide" Target="slides/slide113.xml"/><Relationship Id="rId141" Type="http://schemas.openxmlformats.org/officeDocument/2006/relationships/slide" Target="slides/slide129.xml"/><Relationship Id="rId146" Type="http://schemas.openxmlformats.org/officeDocument/2006/relationships/slide" Target="slides/slide134.xml"/><Relationship Id="rId167"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59.xml"/><Relationship Id="rId92" Type="http://schemas.openxmlformats.org/officeDocument/2006/relationships/slide" Target="slides/slide80.xml"/><Relationship Id="rId162" Type="http://schemas.openxmlformats.org/officeDocument/2006/relationships/slide" Target="slides/slide150.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slide" Target="slides/slide103.xml"/><Relationship Id="rId131" Type="http://schemas.openxmlformats.org/officeDocument/2006/relationships/slide" Target="slides/slide119.xml"/><Relationship Id="rId136" Type="http://schemas.openxmlformats.org/officeDocument/2006/relationships/slide" Target="slides/slide124.xml"/><Relationship Id="rId157" Type="http://schemas.openxmlformats.org/officeDocument/2006/relationships/slide" Target="slides/slide145.xml"/><Relationship Id="rId61" Type="http://schemas.openxmlformats.org/officeDocument/2006/relationships/slide" Target="slides/slide49.xml"/><Relationship Id="rId82" Type="http://schemas.openxmlformats.org/officeDocument/2006/relationships/slide" Target="slides/slide70.xml"/><Relationship Id="rId152" Type="http://schemas.openxmlformats.org/officeDocument/2006/relationships/slide" Target="slides/slide14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126" Type="http://schemas.openxmlformats.org/officeDocument/2006/relationships/slide" Target="slides/slide114.xml"/><Relationship Id="rId147" Type="http://schemas.openxmlformats.org/officeDocument/2006/relationships/slide" Target="slides/slide135.xml"/><Relationship Id="rId168"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121" Type="http://schemas.openxmlformats.org/officeDocument/2006/relationships/slide" Target="slides/slide109.xml"/><Relationship Id="rId142" Type="http://schemas.openxmlformats.org/officeDocument/2006/relationships/slide" Target="slides/slide130.xml"/><Relationship Id="rId163" Type="http://schemas.openxmlformats.org/officeDocument/2006/relationships/slide" Target="slides/slide151.xml"/><Relationship Id="rId3" Type="http://schemas.openxmlformats.org/officeDocument/2006/relationships/slideMaster" Target="slideMasters/slideMaster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116" Type="http://schemas.openxmlformats.org/officeDocument/2006/relationships/slide" Target="slides/slide104.xml"/><Relationship Id="rId137" Type="http://schemas.openxmlformats.org/officeDocument/2006/relationships/slide" Target="slides/slide125.xml"/><Relationship Id="rId158" Type="http://schemas.openxmlformats.org/officeDocument/2006/relationships/slide" Target="slides/slide146.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slide" Target="slides/slide99.xml"/><Relationship Id="rId132" Type="http://schemas.openxmlformats.org/officeDocument/2006/relationships/slide" Target="slides/slide120.xml"/><Relationship Id="rId153" Type="http://schemas.openxmlformats.org/officeDocument/2006/relationships/slide" Target="slides/slide141.xml"/><Relationship Id="rId15" Type="http://schemas.openxmlformats.org/officeDocument/2006/relationships/slide" Target="slides/slide3.xml"/><Relationship Id="rId36" Type="http://schemas.openxmlformats.org/officeDocument/2006/relationships/slide" Target="slides/slide24.xml"/><Relationship Id="rId57" Type="http://schemas.openxmlformats.org/officeDocument/2006/relationships/slide" Target="slides/slide45.xml"/><Relationship Id="rId106" Type="http://schemas.openxmlformats.org/officeDocument/2006/relationships/slide" Target="slides/slide94.xml"/><Relationship Id="rId127" Type="http://schemas.openxmlformats.org/officeDocument/2006/relationships/slide" Target="slides/slide115.xml"/><Relationship Id="rId10" Type="http://schemas.openxmlformats.org/officeDocument/2006/relationships/slideMaster" Target="slideMasters/slideMaster10.xml"/><Relationship Id="rId31" Type="http://schemas.openxmlformats.org/officeDocument/2006/relationships/slide" Target="slides/slide19.xml"/><Relationship Id="rId52" Type="http://schemas.openxmlformats.org/officeDocument/2006/relationships/slide" Target="slides/slide40.xml"/><Relationship Id="rId73" Type="http://schemas.openxmlformats.org/officeDocument/2006/relationships/slide" Target="slides/slide61.xml"/><Relationship Id="rId78" Type="http://schemas.openxmlformats.org/officeDocument/2006/relationships/slide" Target="slides/slide66.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122" Type="http://schemas.openxmlformats.org/officeDocument/2006/relationships/slide" Target="slides/slide110.xml"/><Relationship Id="rId143" Type="http://schemas.openxmlformats.org/officeDocument/2006/relationships/slide" Target="slides/slide131.xml"/><Relationship Id="rId148" Type="http://schemas.openxmlformats.org/officeDocument/2006/relationships/slide" Target="slides/slide136.xml"/><Relationship Id="rId164" Type="http://schemas.openxmlformats.org/officeDocument/2006/relationships/notesMaster" Target="notesMasters/notesMaster1.xml"/><Relationship Id="rId16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14.xml"/><Relationship Id="rId47" Type="http://schemas.openxmlformats.org/officeDocument/2006/relationships/slide" Target="slides/slide35.xml"/><Relationship Id="rId68" Type="http://schemas.openxmlformats.org/officeDocument/2006/relationships/slide" Target="slides/slide56.xml"/><Relationship Id="rId89" Type="http://schemas.openxmlformats.org/officeDocument/2006/relationships/slide" Target="slides/slide77.xml"/><Relationship Id="rId112" Type="http://schemas.openxmlformats.org/officeDocument/2006/relationships/slide" Target="slides/slide100.xml"/><Relationship Id="rId133" Type="http://schemas.openxmlformats.org/officeDocument/2006/relationships/slide" Target="slides/slide121.xml"/><Relationship Id="rId154" Type="http://schemas.openxmlformats.org/officeDocument/2006/relationships/slide" Target="slides/slide142.xml"/><Relationship Id="rId16" Type="http://schemas.openxmlformats.org/officeDocument/2006/relationships/slide" Target="slides/slide4.xml"/><Relationship Id="rId37" Type="http://schemas.openxmlformats.org/officeDocument/2006/relationships/slide" Target="slides/slide25.xml"/><Relationship Id="rId58" Type="http://schemas.openxmlformats.org/officeDocument/2006/relationships/slide" Target="slides/slide46.xml"/><Relationship Id="rId79" Type="http://schemas.openxmlformats.org/officeDocument/2006/relationships/slide" Target="slides/slide67.xml"/><Relationship Id="rId102" Type="http://schemas.openxmlformats.org/officeDocument/2006/relationships/slide" Target="slides/slide90.xml"/><Relationship Id="rId123" Type="http://schemas.openxmlformats.org/officeDocument/2006/relationships/slide" Target="slides/slide111.xml"/><Relationship Id="rId144" Type="http://schemas.openxmlformats.org/officeDocument/2006/relationships/slide" Target="slides/slide132.xml"/><Relationship Id="rId90" Type="http://schemas.openxmlformats.org/officeDocument/2006/relationships/slide" Target="slides/slide78.xml"/><Relationship Id="rId165" Type="http://schemas.openxmlformats.org/officeDocument/2006/relationships/commentAuthors" Target="commentAuthors.xml"/><Relationship Id="rId27" Type="http://schemas.openxmlformats.org/officeDocument/2006/relationships/slide" Target="slides/slide15.xml"/><Relationship Id="rId48" Type="http://schemas.openxmlformats.org/officeDocument/2006/relationships/slide" Target="slides/slide36.xml"/><Relationship Id="rId69" Type="http://schemas.openxmlformats.org/officeDocument/2006/relationships/slide" Target="slides/slide57.xml"/><Relationship Id="rId113" Type="http://schemas.openxmlformats.org/officeDocument/2006/relationships/slide" Target="slides/slide101.xml"/><Relationship Id="rId134" Type="http://schemas.openxmlformats.org/officeDocument/2006/relationships/slide" Target="slides/slide122.xml"/><Relationship Id="rId80" Type="http://schemas.openxmlformats.org/officeDocument/2006/relationships/slide" Target="slides/slide68.xml"/><Relationship Id="rId155" Type="http://schemas.openxmlformats.org/officeDocument/2006/relationships/slide" Target="slides/slide143.xml"/><Relationship Id="rId17" Type="http://schemas.openxmlformats.org/officeDocument/2006/relationships/slide" Target="slides/slide5.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24" Type="http://schemas.openxmlformats.org/officeDocument/2006/relationships/slide" Target="slides/slide1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92B77E-2EF3-4C24-9DF2-4F66BFBCCB6F}" type="datetimeFigureOut">
              <a:rPr lang="pt-BR" smtClean="0"/>
              <a:t>16/06/2024</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1AEAD6-1C86-4262-9A66-2ACEBEB1C39B}" type="slidenum">
              <a:rPr lang="pt-BR" smtClean="0"/>
              <a:t>‹nº›</a:t>
            </a:fld>
            <a:endParaRPr lang="pt-BR"/>
          </a:p>
        </p:txBody>
      </p:sp>
    </p:spTree>
    <p:extLst>
      <p:ext uri="{BB962C8B-B14F-4D97-AF65-F5344CB8AC3E}">
        <p14:creationId xmlns:p14="http://schemas.microsoft.com/office/powerpoint/2010/main" val="1038167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932520c9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932520c9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you give an image to a computer, it’s just a bunch of pixels. It doesn’t really know anything about its contents. To simulate that, here’s an image, and I’ve blurred it, so you probably don’t know what it is. </a:t>
            </a:r>
            <a:endParaRPr/>
          </a:p>
          <a:p>
            <a:pPr marL="0" lvl="0" indent="0" algn="l" rtl="0">
              <a:spcBef>
                <a:spcPts val="0"/>
              </a:spcBef>
              <a:spcAft>
                <a:spcPts val="0"/>
              </a:spcAft>
              <a:buNone/>
            </a:pPr>
            <a:endParaRPr/>
          </a:p>
          <a:p>
            <a:pPr marL="0" lvl="0" indent="0" algn="l" rtl="0">
              <a:spcBef>
                <a:spcPts val="0"/>
              </a:spcBef>
              <a:spcAft>
                <a:spcPts val="0"/>
              </a:spcAft>
              <a:buNone/>
            </a:pPr>
            <a:r>
              <a:rPr lang="en"/>
              <a:t>With images, you can apply filters to extract information. You’ve probably seen tools like photoshop where you can sharpen images, or detect edges or stuff like that. Those are filters, which are just sets of numbers.</a:t>
            </a:r>
            <a:endParaRPr/>
          </a:p>
          <a:p>
            <a:pPr marL="0" lvl="0" indent="0" algn="l" rtl="0">
              <a:spcBef>
                <a:spcPts val="0"/>
              </a:spcBef>
              <a:spcAft>
                <a:spcPts val="0"/>
              </a:spcAft>
              <a:buNone/>
            </a:pPr>
            <a:endParaRPr/>
          </a:p>
          <a:p>
            <a:pPr marL="0" lvl="0" indent="0" algn="l" rtl="0">
              <a:spcBef>
                <a:spcPts val="0"/>
              </a:spcBef>
              <a:spcAft>
                <a:spcPts val="0"/>
              </a:spcAft>
              <a:buNone/>
            </a:pPr>
            <a:r>
              <a:rPr lang="en"/>
              <a:t>So what, for example if I could apply a filter to this image that does this...</a:t>
            </a:r>
            <a:endParaRPr/>
          </a:p>
        </p:txBody>
      </p:sp>
    </p:spTree>
    <p:extLst>
      <p:ext uri="{BB962C8B-B14F-4D97-AF65-F5344CB8AC3E}">
        <p14:creationId xmlns:p14="http://schemas.microsoft.com/office/powerpoint/2010/main" val="9739906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932520c98a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932520c98a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over time, in the same way as with activity recognition earlier, if the computer can figure out which filters extract the features that determine the difference between the answer of a human and the answer of a horse...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932520c98a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932520c98a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
            </a:r>
            <a:r>
              <a:rPr lang="en">
                <a:solidFill>
                  <a:schemeClr val="dk1"/>
                </a:solidFill>
              </a:rPr>
              <a:t>, we begin to get a set of rules that determine the difference between a horse and a human!</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932520c98a_0_6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932520c98a_0_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then, in the future, if we pass it a new image, depending on which filters work with it...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932520c98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932520c98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can predict what’s in the image. These filters are randomly initialized, but over time, using the loop we showed earlier, their values can be measured for accuracy, then optimized and so on. The values that match data to labels can be learned over time.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932520c98a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932520c98a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when we pass data into the model we can get inferences out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932520c98a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932520c98a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we have a model, which contains the learned filters, and in the future if we pass it an image, it can detect the features that, for example, determine if the picture contains a horse or a human -- and in this case it’s clearly a human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932520c98a_0_6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932520c98a_0_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remember this loop -- we make a guess, we measure the accuracy of that guess, and we then optimize the next guess, repeating this across all our data a number of times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932520c98a_0_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932520c98a_0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the case of computer vision our guess is to randomly initialize the values of the filters. Apply them to all images, and then try to determine which ones work to extract features that get matched to the labels.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932520c98a_0_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932520c98a_0_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Then we can compare the results of our guesses and their matching, with the actual labels to see how good or bad our guesses were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932520c98a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932520c98a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Then we use the data from this to tweak our set of filters, or other parameters, to improve the accuracy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9334db89a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9334db89a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detects these things. They look like human legs.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932520c98a_0_7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932520c98a_0_7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we repeat.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932520c98a_0_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932520c98a_0_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for example, if my filters look like this...and I’m extracting features...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932520c98a_0_7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932520c98a_0_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I can reliably match these to a label, such as ‘Human’....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932520c98a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932520c98a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...then in the future, when using these filters, I can confidently predict that the image contains a human. And in fact it does, like we can see here.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932520c98a_0_7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932520c98a_0_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what does this look like in code? In TensorFlow we can define a model as a number of layers, where each layer is a piece of functionality, and it defines what we want the machine to learn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932520c98a_0_7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932520c98a_0_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Conv2D stands for convolution 2D, another word for filter. And because this is quite a sophisticated scenario, applying filters to the image probably isn’t enough, we have to apply filters to an image, then filter those results, and then filter those results again, which is why there are 3 layers of filters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932520c98a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932520c98a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between these layers, are things called MaxPooling, which, while they aren’t necessary, they are really useful. Max Pooling is a technique that compresses the image, while maintaining the results of the filter. This means the next filters have less pixels to work with, and will speed things up when you’re processing lots of images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932520c98a_0_7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932520c98a_0_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you have all the filters learned, then the idea is to match the filters to the labels, and a Dense Neural network does that really effectively, so the results of all the filtered images (things that I demonstrated using legs, hands, head), will be matched to the labels, so that those extracted features can be matched to the relevant label -- so human-looking legs get matched to human, horse-looking legs get matched to horse etc.</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932520c98a_0_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932520c98a_0_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last thing is the output of the model is defined -- and this is a neuron also. As we only have 2 types of ‘class’ here -- horse or human, we can use a single neuron, where if it ends up as 0 it’s a horse, otherwise it’s a human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932520c9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932520c9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you give an image to a computer, it’s just a bunch of pixels. It doesn’t really know anything about its contents. To simulate that, here’s an image, and I’ve blurred it, so you probably don’t know what it is. </a:t>
            </a:r>
            <a:endParaRPr/>
          </a:p>
          <a:p>
            <a:pPr marL="0" lvl="0" indent="0" algn="l" rtl="0">
              <a:spcBef>
                <a:spcPts val="0"/>
              </a:spcBef>
              <a:spcAft>
                <a:spcPts val="0"/>
              </a:spcAft>
              <a:buNone/>
            </a:pPr>
            <a:endParaRPr/>
          </a:p>
          <a:p>
            <a:pPr marL="0" lvl="0" indent="0" algn="l" rtl="0">
              <a:spcBef>
                <a:spcPts val="0"/>
              </a:spcBef>
              <a:spcAft>
                <a:spcPts val="0"/>
              </a:spcAft>
              <a:buNone/>
            </a:pPr>
            <a:r>
              <a:rPr lang="en"/>
              <a:t>With images, you can apply filters to extract information. You’ve probably seen tools like photoshop where you can sharpen images, or detect edges or stuff like that. Those are filters, which are just sets of numbers.</a:t>
            </a:r>
            <a:endParaRPr/>
          </a:p>
          <a:p>
            <a:pPr marL="0" lvl="0" indent="0" algn="l" rtl="0">
              <a:spcBef>
                <a:spcPts val="0"/>
              </a:spcBef>
              <a:spcAft>
                <a:spcPts val="0"/>
              </a:spcAft>
              <a:buNone/>
            </a:pPr>
            <a:endParaRPr/>
          </a:p>
          <a:p>
            <a:pPr marL="0" lvl="0" indent="0" algn="l" rtl="0">
              <a:spcBef>
                <a:spcPts val="0"/>
              </a:spcBef>
              <a:spcAft>
                <a:spcPts val="0"/>
              </a:spcAft>
              <a:buNone/>
            </a:pPr>
            <a:r>
              <a:rPr lang="en"/>
              <a:t>So what, for example if I could apply a filter to this image that does this...</a:t>
            </a:r>
            <a:endParaRPr/>
          </a:p>
        </p:txBody>
      </p:sp>
    </p:spTree>
    <p:extLst>
      <p:ext uri="{BB962C8B-B14F-4D97-AF65-F5344CB8AC3E}">
        <p14:creationId xmlns:p14="http://schemas.microsoft.com/office/powerpoint/2010/main" val="17305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932520c98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932520c98a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then maybe another filter detects these things. They look like human hands.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932520c98a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932520c98a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Once the model is defined, we then have to define how it works in training.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932520c98a_0_8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932520c98a_0_8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if we remember this diagram -- make a guess, measure accuracy, optimize -- it’s done in this code. </a:t>
            </a:r>
            <a:endParaRPr/>
          </a:p>
          <a:p>
            <a:pPr marL="0" lvl="0" indent="0" algn="l" rtl="0">
              <a:spcBef>
                <a:spcPts val="0"/>
              </a:spcBef>
              <a:spcAft>
                <a:spcPts val="0"/>
              </a:spcAft>
              <a:buNone/>
            </a:pPr>
            <a:endParaRPr/>
          </a:p>
          <a:p>
            <a:pPr marL="0" lvl="0" indent="0" algn="l" rtl="0">
              <a:spcBef>
                <a:spcPts val="0"/>
              </a:spcBef>
              <a:spcAft>
                <a:spcPts val="0"/>
              </a:spcAft>
              <a:buNone/>
            </a:pPr>
            <a:r>
              <a:rPr lang="en"/>
              <a:t>First of all, when we defined the model -- all of the parameters, the filters, the values of the neurons, were randomly initialized. It made a guess in other words. As we have only horses or humans, a randomly initialized model would be expected to be 50% accurate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932520c98a_0_7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932520c98a_0_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we can measure that accuracy using something called a loss function. There’s lots of built in loss functions in tensorflow, so it becomes as matter of choosing the right one for your model. I chose one called binary crossentropy as there are only 2 classes here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932520c98a_0_8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932520c98a_0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next step is to then optimize your guess, and in this case we’re optimizing using a technique called RMSProp (root mean square propogation), which you can choose from a number of options. This will take the data that it has -- the random initialization of the parameters in the network, the accuracy etc, and then update all the values with a ‘new’ guess…</a:t>
            </a:r>
            <a:endParaRPr/>
          </a:p>
          <a:p>
            <a:pPr marL="0" lvl="0" indent="0" algn="l" rtl="0">
              <a:spcBef>
                <a:spcPts val="0"/>
              </a:spcBef>
              <a:spcAft>
                <a:spcPts val="0"/>
              </a:spcAft>
              <a:buNone/>
            </a:pPr>
            <a:endParaRPr/>
          </a:p>
          <a:p>
            <a:pPr marL="0" lvl="0" indent="0" algn="l" rtl="0">
              <a:spcBef>
                <a:spcPts val="0"/>
              </a:spcBef>
              <a:spcAft>
                <a:spcPts val="0"/>
              </a:spcAft>
              <a:buNone/>
            </a:pPr>
            <a:r>
              <a:rPr lang="en"/>
              <a:t>...and we then repeat. We started with close to 50%, but now, because of what we have gathered, the next iteration might go up to 60%</a:t>
            </a:r>
            <a:endParaRPr/>
          </a:p>
          <a:p>
            <a:pPr marL="0" lvl="0" indent="0" algn="l" rtl="0">
              <a:spcBef>
                <a:spcPts val="0"/>
              </a:spcBef>
              <a:spcAft>
                <a:spcPts val="0"/>
              </a:spcAft>
              <a:buNone/>
            </a:pPr>
            <a:endParaRPr/>
          </a:p>
          <a:p>
            <a:pPr marL="0" lvl="0" indent="0" algn="l" rtl="0">
              <a:spcBef>
                <a:spcPts val="0"/>
              </a:spcBef>
              <a:spcAft>
                <a:spcPts val="0"/>
              </a:spcAft>
              <a:buNone/>
            </a:pPr>
            <a:r>
              <a:rPr lang="en"/>
              <a:t>This is what gives machine learning it’s name. By going through this process, it’s learning the parameters that best match the data to the labels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932520c98a_0_8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932520c98a_0_8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next piece of code is called model.fit -- and it has that name because it is fitting the answers to the labels in order to figure out the rules...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932520c98a_0_8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932520c98a_0_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the epochs parameter defines how many times you’ll repeat this process. </a:t>
            </a:r>
            <a:endParaRPr/>
          </a:p>
          <a:p>
            <a:pPr marL="0" lvl="0" indent="0" algn="l" rtl="0">
              <a:spcBef>
                <a:spcPts val="0"/>
              </a:spcBef>
              <a:spcAft>
                <a:spcPts val="0"/>
              </a:spcAft>
              <a:buNone/>
            </a:pPr>
            <a:endParaRPr/>
          </a:p>
          <a:p>
            <a:pPr marL="0" lvl="0" indent="0" algn="l" rtl="0">
              <a:spcBef>
                <a:spcPts val="0"/>
              </a:spcBef>
              <a:spcAft>
                <a:spcPts val="0"/>
              </a:spcAft>
              <a:buNone/>
            </a:pPr>
            <a:r>
              <a:rPr lang="en"/>
              <a:t>As the model gets better and better at matching the data to the labels, the process convergence is used. </a:t>
            </a:r>
            <a:endParaRPr/>
          </a:p>
          <a:p>
            <a:pPr marL="0" lvl="0" indent="0" algn="l" rtl="0">
              <a:spcBef>
                <a:spcPts val="0"/>
              </a:spcBef>
              <a:spcAft>
                <a:spcPts val="0"/>
              </a:spcAft>
              <a:buNone/>
            </a:pPr>
            <a:endParaRPr/>
          </a:p>
          <a:p>
            <a:pPr marL="0" lvl="0" indent="0" algn="l" rtl="0">
              <a:spcBef>
                <a:spcPts val="0"/>
              </a:spcBef>
              <a:spcAft>
                <a:spcPts val="0"/>
              </a:spcAft>
              <a:buNone/>
            </a:pPr>
            <a:r>
              <a:rPr lang="en"/>
              <a:t>It takes time to figure out how many epochs, what model architecture, what parameters etc will lead to convergence, and skilled ML developers will be able to reach convergence quickly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932520c98a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932520c98a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then maybe another filter detects this….it looks like a human face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932520c98a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932520c98a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by applying these filters, I can get legs...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932520c98a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932520c98a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...plus hands...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932520c98a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932520c98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….plus a face….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932520c98a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932520c98a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if I had already labelled the image that works with these filters as a human, I can have a computer learn that when it detects these three features, using filters, then what it sees in the image is a human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932520c98a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932520c98a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similarly, if other filters detect things that look like these, then, when the computer applies those filters to an image, and all three of them produce something, it’s labeleld as a horse.</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3.png"/><Relationship Id="rId1" Type="http://schemas.openxmlformats.org/officeDocument/2006/relationships/slideMaster" Target="../slideMasters/slideMaster11.xml"/><Relationship Id="rId5" Type="http://schemas.openxmlformats.org/officeDocument/2006/relationships/image" Target="../media/image35.svg"/><Relationship Id="rId4" Type="http://schemas.openxmlformats.org/officeDocument/2006/relationships/image" Target="../media/image34.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1.jpg"/><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1.jpg"/><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1.jpg"/><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5.jpg"/><Relationship Id="rId1" Type="http://schemas.openxmlformats.org/officeDocument/2006/relationships/slideMaster" Target="../slideMasters/slideMaster12.xml"/><Relationship Id="rId4" Type="http://schemas.openxmlformats.org/officeDocument/2006/relationships/image" Target="../media/image35.sv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pic>
        <p:nvPicPr>
          <p:cNvPr id="10" name="Imagem 9">
            <a:extLst>
              <a:ext uri="{FF2B5EF4-FFF2-40B4-BE49-F238E27FC236}">
                <a16:creationId xmlns:a16="http://schemas.microsoft.com/office/drawing/2014/main" id="{81E032D4-08A5-41CC-B07D-A05AD681D1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1379200" cy="6400800"/>
          </a:xfrm>
          <a:prstGeom prst="rect">
            <a:avLst/>
          </a:prstGeom>
        </p:spPr>
      </p:pic>
    </p:spTree>
    <p:extLst>
      <p:ext uri="{BB962C8B-B14F-4D97-AF65-F5344CB8AC3E}">
        <p14:creationId xmlns:p14="http://schemas.microsoft.com/office/powerpoint/2010/main" val="66079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88"/>
        <p:cNvGrpSpPr/>
        <p:nvPr/>
      </p:nvGrpSpPr>
      <p:grpSpPr>
        <a:xfrm>
          <a:off x="0" y="0"/>
          <a:ext cx="0" cy="0"/>
          <a:chOff x="0" y="0"/>
          <a:chExt cx="0" cy="0"/>
        </a:xfrm>
      </p:grpSpPr>
      <p:sp>
        <p:nvSpPr>
          <p:cNvPr id="189" name="Google Shape;189;p46"/>
          <p:cNvSpPr/>
          <p:nvPr/>
        </p:nvSpPr>
        <p:spPr>
          <a:xfrm>
            <a:off x="-77934" y="-103911"/>
            <a:ext cx="11522187" cy="657328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100568" tIns="100568" rIns="100568" bIns="100568" anchor="ctr" anchorCtr="0">
            <a:noAutofit/>
          </a:bodyPr>
          <a:lstStyle/>
          <a:p>
            <a:pPr marL="0" marR="0" lvl="0" indent="0" algn="l" rtl="0">
              <a:lnSpc>
                <a:spcPct val="100000"/>
              </a:lnSpc>
              <a:spcBef>
                <a:spcPts val="0"/>
              </a:spcBef>
              <a:spcAft>
                <a:spcPts val="0"/>
              </a:spcAft>
              <a:buClr>
                <a:srgbClr val="000000"/>
              </a:buClr>
              <a:buFont typeface="Arial"/>
              <a:buNone/>
            </a:pPr>
            <a:endParaRPr sz="1540" b="0" i="0" u="none" strike="noStrike" cap="none">
              <a:solidFill>
                <a:srgbClr val="000000"/>
              </a:solidFill>
              <a:latin typeface="Arial"/>
              <a:ea typeface="Arial"/>
              <a:cs typeface="Arial"/>
              <a:sym typeface="Arial"/>
            </a:endParaRPr>
          </a:p>
        </p:txBody>
      </p:sp>
      <p:sp>
        <p:nvSpPr>
          <p:cNvPr id="190" name="Google Shape;190;p46"/>
          <p:cNvSpPr txBox="1">
            <a:spLocks noGrp="1"/>
          </p:cNvSpPr>
          <p:nvPr>
            <p:ph type="title"/>
          </p:nvPr>
        </p:nvSpPr>
        <p:spPr>
          <a:xfrm>
            <a:off x="387894" y="2026424"/>
            <a:ext cx="10603413" cy="2091413"/>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FFFFFF"/>
              </a:buClr>
              <a:buSzPts val="3000"/>
              <a:buNone/>
              <a:defRPr sz="3300" b="1" i="0" u="none" strike="noStrike" cap="none">
                <a:solidFill>
                  <a:srgbClr val="FFFFFF"/>
                </a:solidFill>
              </a:defRPr>
            </a:lvl1pPr>
            <a:lvl2pPr lvl="1" indent="0" algn="ctr" rtl="0">
              <a:spcBef>
                <a:spcPts val="0"/>
              </a:spcBef>
              <a:spcAft>
                <a:spcPts val="0"/>
              </a:spcAft>
              <a:buClr>
                <a:srgbClr val="FFFFFF"/>
              </a:buClr>
              <a:buSzPts val="1400"/>
              <a:buNone/>
              <a:defRPr sz="3960">
                <a:solidFill>
                  <a:srgbClr val="FFFFFF"/>
                </a:solidFill>
              </a:defRPr>
            </a:lvl2pPr>
            <a:lvl3pPr lvl="2" indent="0" algn="ctr" rtl="0">
              <a:spcBef>
                <a:spcPts val="0"/>
              </a:spcBef>
              <a:spcAft>
                <a:spcPts val="0"/>
              </a:spcAft>
              <a:buClr>
                <a:srgbClr val="FFFFFF"/>
              </a:buClr>
              <a:buSzPts val="1400"/>
              <a:buNone/>
              <a:defRPr sz="3960">
                <a:solidFill>
                  <a:srgbClr val="FFFFFF"/>
                </a:solidFill>
              </a:defRPr>
            </a:lvl3pPr>
            <a:lvl4pPr lvl="3" indent="0" algn="ctr" rtl="0">
              <a:spcBef>
                <a:spcPts val="0"/>
              </a:spcBef>
              <a:spcAft>
                <a:spcPts val="0"/>
              </a:spcAft>
              <a:buClr>
                <a:srgbClr val="FFFFFF"/>
              </a:buClr>
              <a:buSzPts val="1400"/>
              <a:buNone/>
              <a:defRPr sz="3960">
                <a:solidFill>
                  <a:srgbClr val="FFFFFF"/>
                </a:solidFill>
              </a:defRPr>
            </a:lvl4pPr>
            <a:lvl5pPr lvl="4" indent="0" algn="ctr" rtl="0">
              <a:spcBef>
                <a:spcPts val="0"/>
              </a:spcBef>
              <a:spcAft>
                <a:spcPts val="0"/>
              </a:spcAft>
              <a:buClr>
                <a:srgbClr val="FFFFFF"/>
              </a:buClr>
              <a:buSzPts val="1400"/>
              <a:buNone/>
              <a:defRPr sz="3960">
                <a:solidFill>
                  <a:srgbClr val="FFFFFF"/>
                </a:solidFill>
              </a:defRPr>
            </a:lvl5pPr>
            <a:lvl6pPr lvl="5" indent="0" algn="ctr" rtl="0">
              <a:spcBef>
                <a:spcPts val="0"/>
              </a:spcBef>
              <a:spcAft>
                <a:spcPts val="0"/>
              </a:spcAft>
              <a:buClr>
                <a:srgbClr val="FFFFFF"/>
              </a:buClr>
              <a:buSzPts val="1400"/>
              <a:buNone/>
              <a:defRPr sz="3960">
                <a:solidFill>
                  <a:srgbClr val="FFFFFF"/>
                </a:solidFill>
              </a:defRPr>
            </a:lvl6pPr>
            <a:lvl7pPr lvl="6" indent="0" algn="ctr" rtl="0">
              <a:spcBef>
                <a:spcPts val="0"/>
              </a:spcBef>
              <a:spcAft>
                <a:spcPts val="0"/>
              </a:spcAft>
              <a:buClr>
                <a:srgbClr val="FFFFFF"/>
              </a:buClr>
              <a:buSzPts val="1400"/>
              <a:buNone/>
              <a:defRPr sz="3960">
                <a:solidFill>
                  <a:srgbClr val="FFFFFF"/>
                </a:solidFill>
              </a:defRPr>
            </a:lvl7pPr>
            <a:lvl8pPr lvl="7" indent="0" algn="ctr" rtl="0">
              <a:spcBef>
                <a:spcPts val="0"/>
              </a:spcBef>
              <a:spcAft>
                <a:spcPts val="0"/>
              </a:spcAft>
              <a:buClr>
                <a:srgbClr val="FFFFFF"/>
              </a:buClr>
              <a:buSzPts val="1400"/>
              <a:buNone/>
              <a:defRPr sz="3960">
                <a:solidFill>
                  <a:srgbClr val="FFFFFF"/>
                </a:solidFill>
              </a:defRPr>
            </a:lvl8pPr>
            <a:lvl9pPr lvl="8" indent="0" algn="ctr" rtl="0">
              <a:spcBef>
                <a:spcPts val="0"/>
              </a:spcBef>
              <a:spcAft>
                <a:spcPts val="0"/>
              </a:spcAft>
              <a:buClr>
                <a:srgbClr val="FFFFFF"/>
              </a:buClr>
              <a:buSzPts val="1400"/>
              <a:buNone/>
              <a:defRPr sz="3960">
                <a:solidFill>
                  <a:srgbClr val="FFFFFF"/>
                </a:solidFill>
              </a:defRPr>
            </a:lvl9pPr>
          </a:lstStyle>
          <a:p>
            <a:endParaRPr/>
          </a:p>
        </p:txBody>
      </p:sp>
      <p:pic>
        <p:nvPicPr>
          <p:cNvPr id="191" name="Google Shape;191;p46"/>
          <p:cNvPicPr preferRelativeResize="0"/>
          <p:nvPr/>
        </p:nvPicPr>
        <p:blipFill>
          <a:blip r:embed="rId2">
            <a:alphaModFix/>
          </a:blip>
          <a:stretch>
            <a:fillRect/>
          </a:stretch>
        </p:blipFill>
        <p:spPr>
          <a:xfrm>
            <a:off x="23676" y="6067197"/>
            <a:ext cx="636691" cy="312263"/>
          </a:xfrm>
          <a:prstGeom prst="rect">
            <a:avLst/>
          </a:prstGeom>
          <a:noFill/>
          <a:ln>
            <a:noFill/>
          </a:ln>
        </p:spPr>
      </p:pic>
      <p:pic>
        <p:nvPicPr>
          <p:cNvPr id="192" name="Google Shape;192;p46" descr="circuit-pattern.png"/>
          <p:cNvPicPr preferRelativeResize="0"/>
          <p:nvPr/>
        </p:nvPicPr>
        <p:blipFill rotWithShape="1">
          <a:blip r:embed="rId3">
            <a:alphaModFix amt="89000"/>
          </a:blip>
          <a:srcRect/>
          <a:stretch/>
        </p:blipFill>
        <p:spPr>
          <a:xfrm>
            <a:off x="-88418" y="-122857"/>
            <a:ext cx="11668506" cy="6573279"/>
          </a:xfrm>
          <a:prstGeom prst="rect">
            <a:avLst/>
          </a:prstGeom>
          <a:noFill/>
          <a:ln>
            <a:noFill/>
          </a:ln>
        </p:spPr>
      </p:pic>
    </p:spTree>
    <p:extLst>
      <p:ext uri="{BB962C8B-B14F-4D97-AF65-F5344CB8AC3E}">
        <p14:creationId xmlns:p14="http://schemas.microsoft.com/office/powerpoint/2010/main" val="201169372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pic>
        <p:nvPicPr>
          <p:cNvPr id="5" name="Imagem 4" descr="Uma imagem contendo lego, mesa&#10;&#10;Descrição gerada automaticamente">
            <a:extLst>
              <a:ext uri="{FF2B5EF4-FFF2-40B4-BE49-F238E27FC236}">
                <a16:creationId xmlns:a16="http://schemas.microsoft.com/office/drawing/2014/main" id="{2B339778-DB71-4BF9-860C-5AEC44FB80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360" y="0"/>
            <a:ext cx="11463919" cy="6400800"/>
          </a:xfrm>
          <a:prstGeom prst="rect">
            <a:avLst/>
          </a:prstGeom>
        </p:spPr>
      </p:pic>
      <p:cxnSp>
        <p:nvCxnSpPr>
          <p:cNvPr id="4" name="Conector reto 3">
            <a:extLst>
              <a:ext uri="{FF2B5EF4-FFF2-40B4-BE49-F238E27FC236}">
                <a16:creationId xmlns:a16="http://schemas.microsoft.com/office/drawing/2014/main" id="{310A7026-5248-4977-9A86-E5EE469BE3EA}"/>
              </a:ext>
            </a:extLst>
          </p:cNvPr>
          <p:cNvCxnSpPr/>
          <p:nvPr userDrawn="1"/>
        </p:nvCxnSpPr>
        <p:spPr>
          <a:xfrm>
            <a:off x="118171" y="498934"/>
            <a:ext cx="7589051" cy="0"/>
          </a:xfrm>
          <a:prstGeom prst="line">
            <a:avLst/>
          </a:prstGeom>
          <a:ln>
            <a:solidFill>
              <a:srgbClr val="FF5900"/>
            </a:solidFill>
          </a:ln>
        </p:spPr>
        <p:style>
          <a:lnRef idx="1">
            <a:schemeClr val="accent1"/>
          </a:lnRef>
          <a:fillRef idx="0">
            <a:schemeClr val="accent1"/>
          </a:fillRef>
          <a:effectRef idx="0">
            <a:schemeClr val="accent1"/>
          </a:effectRef>
          <a:fontRef idx="minor">
            <a:schemeClr val="tx1"/>
          </a:fontRef>
        </p:style>
      </p:cxnSp>
      <p:sp>
        <p:nvSpPr>
          <p:cNvPr id="3" name="Retângulo 2">
            <a:extLst>
              <a:ext uri="{FF2B5EF4-FFF2-40B4-BE49-F238E27FC236}">
                <a16:creationId xmlns:a16="http://schemas.microsoft.com/office/drawing/2014/main" id="{DA5F2E90-2592-47F8-ACB8-52F089C09662}"/>
              </a:ext>
            </a:extLst>
          </p:cNvPr>
          <p:cNvSpPr/>
          <p:nvPr userDrawn="1"/>
        </p:nvSpPr>
        <p:spPr>
          <a:xfrm>
            <a:off x="9873916" y="5900928"/>
            <a:ext cx="1373632" cy="4104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m 6">
            <a:extLst>
              <a:ext uri="{FF2B5EF4-FFF2-40B4-BE49-F238E27FC236}">
                <a16:creationId xmlns:a16="http://schemas.microsoft.com/office/drawing/2014/main" id="{F0EFFD78-A84D-4107-98C6-073D0D8369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87104" y="5396738"/>
            <a:ext cx="2247392" cy="1264158"/>
          </a:xfrm>
          <a:prstGeom prst="rect">
            <a:avLst/>
          </a:prstGeom>
        </p:spPr>
      </p:pic>
    </p:spTree>
    <p:extLst>
      <p:ext uri="{BB962C8B-B14F-4D97-AF65-F5344CB8AC3E}">
        <p14:creationId xmlns:p14="http://schemas.microsoft.com/office/powerpoint/2010/main" val="51036295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Título e Conteúdo">
    <p:spTree>
      <p:nvGrpSpPr>
        <p:cNvPr id="1" name=""/>
        <p:cNvGrpSpPr/>
        <p:nvPr/>
      </p:nvGrpSpPr>
      <p:grpSpPr>
        <a:xfrm>
          <a:off x="0" y="0"/>
          <a:ext cx="0" cy="0"/>
          <a:chOff x="0" y="0"/>
          <a:chExt cx="0" cy="0"/>
        </a:xfrm>
      </p:grpSpPr>
      <p:pic>
        <p:nvPicPr>
          <p:cNvPr id="5" name="Imagem 4" descr="Uma imagem contendo lego, mesa&#10;&#10;Descrição gerada automaticamente">
            <a:extLst>
              <a:ext uri="{FF2B5EF4-FFF2-40B4-BE49-F238E27FC236}">
                <a16:creationId xmlns:a16="http://schemas.microsoft.com/office/drawing/2014/main" id="{2B339778-DB71-4BF9-860C-5AEC44FB80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360" y="0"/>
            <a:ext cx="11463919" cy="6400800"/>
          </a:xfrm>
          <a:prstGeom prst="rect">
            <a:avLst/>
          </a:prstGeom>
        </p:spPr>
      </p:pic>
      <p:sp>
        <p:nvSpPr>
          <p:cNvPr id="2" name="Retângulo 1">
            <a:extLst>
              <a:ext uri="{FF2B5EF4-FFF2-40B4-BE49-F238E27FC236}">
                <a16:creationId xmlns:a16="http://schemas.microsoft.com/office/drawing/2014/main" id="{AC3BBC8F-3B24-48FC-BD28-04523E7CF61A}"/>
              </a:ext>
            </a:extLst>
          </p:cNvPr>
          <p:cNvSpPr/>
          <p:nvPr userDrawn="1"/>
        </p:nvSpPr>
        <p:spPr>
          <a:xfrm>
            <a:off x="9873916" y="5900928"/>
            <a:ext cx="1373632" cy="4104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m 2">
            <a:extLst>
              <a:ext uri="{FF2B5EF4-FFF2-40B4-BE49-F238E27FC236}">
                <a16:creationId xmlns:a16="http://schemas.microsoft.com/office/drawing/2014/main" id="{DA97CA04-A2DD-4C47-B12E-A6E52501069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87104" y="5396738"/>
            <a:ext cx="2247392" cy="1264158"/>
          </a:xfrm>
          <a:prstGeom prst="rect">
            <a:avLst/>
          </a:prstGeom>
        </p:spPr>
      </p:pic>
    </p:spTree>
    <p:extLst>
      <p:ext uri="{BB962C8B-B14F-4D97-AF65-F5344CB8AC3E}">
        <p14:creationId xmlns:p14="http://schemas.microsoft.com/office/powerpoint/2010/main" val="36537950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abeçalho da Seção">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04F85102-6F55-45EB-8D5E-EF074859CB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92" y="0"/>
            <a:ext cx="11465783" cy="6400800"/>
          </a:xfrm>
          <a:prstGeom prst="rect">
            <a:avLst/>
          </a:prstGeom>
        </p:spPr>
      </p:pic>
      <p:pic>
        <p:nvPicPr>
          <p:cNvPr id="12" name="Imagem 11">
            <a:extLst>
              <a:ext uri="{FF2B5EF4-FFF2-40B4-BE49-F238E27FC236}">
                <a16:creationId xmlns:a16="http://schemas.microsoft.com/office/drawing/2014/main" id="{51624937-C850-4FF0-AD46-54B04D5F4F8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576" t="54508" r="62069" b="33365"/>
          <a:stretch/>
        </p:blipFill>
        <p:spPr>
          <a:xfrm>
            <a:off x="9595103" y="5522976"/>
            <a:ext cx="1645921" cy="776224"/>
          </a:xfrm>
          <a:prstGeom prst="rect">
            <a:avLst/>
          </a:prstGeom>
        </p:spPr>
      </p:pic>
      <p:pic>
        <p:nvPicPr>
          <p:cNvPr id="2" name="Imagem 1">
            <a:extLst>
              <a:ext uri="{FF2B5EF4-FFF2-40B4-BE49-F238E27FC236}">
                <a16:creationId xmlns:a16="http://schemas.microsoft.com/office/drawing/2014/main" id="{94666234-3F95-4CAB-96B2-E6AD9CD94CE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87104" y="5396738"/>
            <a:ext cx="2247392" cy="1264158"/>
          </a:xfrm>
          <a:prstGeom prst="rect">
            <a:avLst/>
          </a:prstGeom>
        </p:spPr>
      </p:pic>
    </p:spTree>
    <p:extLst>
      <p:ext uri="{BB962C8B-B14F-4D97-AF65-F5344CB8AC3E}">
        <p14:creationId xmlns:p14="http://schemas.microsoft.com/office/powerpoint/2010/main" val="361548041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uas Partes de Conteúdo">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ED38A8A5-4542-485C-9D7F-9DEAE7E8DD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1379200" cy="6352465"/>
          </a:xfrm>
          <a:prstGeom prst="rect">
            <a:avLst/>
          </a:prstGeom>
        </p:spPr>
      </p:pic>
      <p:pic>
        <p:nvPicPr>
          <p:cNvPr id="6" name="Imagem 5">
            <a:extLst>
              <a:ext uri="{FF2B5EF4-FFF2-40B4-BE49-F238E27FC236}">
                <a16:creationId xmlns:a16="http://schemas.microsoft.com/office/drawing/2014/main" id="{B378F139-DDA7-4D04-A575-4EDDB954C93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576" t="54508" r="62069" b="33365"/>
          <a:stretch/>
        </p:blipFill>
        <p:spPr>
          <a:xfrm>
            <a:off x="9595103" y="5522976"/>
            <a:ext cx="1645921" cy="776224"/>
          </a:xfrm>
          <a:prstGeom prst="rect">
            <a:avLst/>
          </a:prstGeom>
        </p:spPr>
      </p:pic>
      <p:pic>
        <p:nvPicPr>
          <p:cNvPr id="2" name="Imagem 1">
            <a:extLst>
              <a:ext uri="{FF2B5EF4-FFF2-40B4-BE49-F238E27FC236}">
                <a16:creationId xmlns:a16="http://schemas.microsoft.com/office/drawing/2014/main" id="{0013E675-5200-4462-ABED-755B7CE316D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87104" y="5396738"/>
            <a:ext cx="2247392" cy="1264158"/>
          </a:xfrm>
          <a:prstGeom prst="rect">
            <a:avLst/>
          </a:prstGeom>
        </p:spPr>
      </p:pic>
    </p:spTree>
    <p:extLst>
      <p:ext uri="{BB962C8B-B14F-4D97-AF65-F5344CB8AC3E}">
        <p14:creationId xmlns:p14="http://schemas.microsoft.com/office/powerpoint/2010/main" val="4152492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mparação">
    <p:spTree>
      <p:nvGrpSpPr>
        <p:cNvPr id="1" name=""/>
        <p:cNvGrpSpPr/>
        <p:nvPr/>
      </p:nvGrpSpPr>
      <p:grpSpPr>
        <a:xfrm>
          <a:off x="0" y="0"/>
          <a:ext cx="0" cy="0"/>
          <a:chOff x="0" y="0"/>
          <a:chExt cx="0" cy="0"/>
        </a:xfrm>
      </p:grpSpPr>
      <p:pic>
        <p:nvPicPr>
          <p:cNvPr id="10" name="Imagem 9">
            <a:extLst>
              <a:ext uri="{FF2B5EF4-FFF2-40B4-BE49-F238E27FC236}">
                <a16:creationId xmlns:a16="http://schemas.microsoft.com/office/drawing/2014/main" id="{DC878F4E-840A-440C-A7EC-B58EC8D910A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1379200" cy="6352465"/>
          </a:xfrm>
          <a:prstGeom prst="rect">
            <a:avLst/>
          </a:prstGeom>
        </p:spPr>
      </p:pic>
      <p:pic>
        <p:nvPicPr>
          <p:cNvPr id="2" name="Imagem 1">
            <a:extLst>
              <a:ext uri="{FF2B5EF4-FFF2-40B4-BE49-F238E27FC236}">
                <a16:creationId xmlns:a16="http://schemas.microsoft.com/office/drawing/2014/main" id="{8150BC43-8951-4823-B73A-6C0D039D707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576" t="54508" r="62069" b="33365"/>
          <a:stretch/>
        </p:blipFill>
        <p:spPr>
          <a:xfrm>
            <a:off x="9595103" y="5522976"/>
            <a:ext cx="1645921" cy="776224"/>
          </a:xfrm>
          <a:prstGeom prst="rect">
            <a:avLst/>
          </a:prstGeom>
        </p:spPr>
      </p:pic>
      <p:pic>
        <p:nvPicPr>
          <p:cNvPr id="3" name="Imagem 2">
            <a:extLst>
              <a:ext uri="{FF2B5EF4-FFF2-40B4-BE49-F238E27FC236}">
                <a16:creationId xmlns:a16="http://schemas.microsoft.com/office/drawing/2014/main" id="{2CA2894D-39D1-4B6C-8743-FCBCD9871A8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87104" y="5396738"/>
            <a:ext cx="2247392" cy="1264158"/>
          </a:xfrm>
          <a:prstGeom prst="rect">
            <a:avLst/>
          </a:prstGeom>
        </p:spPr>
      </p:pic>
    </p:spTree>
    <p:extLst>
      <p:ext uri="{BB962C8B-B14F-4D97-AF65-F5344CB8AC3E}">
        <p14:creationId xmlns:p14="http://schemas.microsoft.com/office/powerpoint/2010/main" val="97145191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omente Título">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59523AD6-1A5C-4593-B136-8D8C857F547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1379200" cy="6352465"/>
          </a:xfrm>
          <a:prstGeom prst="rect">
            <a:avLst/>
          </a:prstGeom>
        </p:spPr>
      </p:pic>
      <p:pic>
        <p:nvPicPr>
          <p:cNvPr id="2" name="Imagem 1">
            <a:extLst>
              <a:ext uri="{FF2B5EF4-FFF2-40B4-BE49-F238E27FC236}">
                <a16:creationId xmlns:a16="http://schemas.microsoft.com/office/drawing/2014/main" id="{BDDE6E9E-3C8D-499C-B730-550FC8ECC23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576" t="54508" r="62069" b="33365"/>
          <a:stretch/>
        </p:blipFill>
        <p:spPr>
          <a:xfrm>
            <a:off x="9595103" y="5522976"/>
            <a:ext cx="1645921" cy="776224"/>
          </a:xfrm>
          <a:prstGeom prst="rect">
            <a:avLst/>
          </a:prstGeom>
        </p:spPr>
      </p:pic>
      <p:pic>
        <p:nvPicPr>
          <p:cNvPr id="3" name="Imagem 2">
            <a:extLst>
              <a:ext uri="{FF2B5EF4-FFF2-40B4-BE49-F238E27FC236}">
                <a16:creationId xmlns:a16="http://schemas.microsoft.com/office/drawing/2014/main" id="{ECD2BCCF-A496-4B47-B9B0-09C426C141B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87104" y="5396738"/>
            <a:ext cx="2247392" cy="1264158"/>
          </a:xfrm>
          <a:prstGeom prst="rect">
            <a:avLst/>
          </a:prstGeom>
        </p:spPr>
      </p:pic>
    </p:spTree>
    <p:extLst>
      <p:ext uri="{BB962C8B-B14F-4D97-AF65-F5344CB8AC3E}">
        <p14:creationId xmlns:p14="http://schemas.microsoft.com/office/powerpoint/2010/main" val="36605656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68E5D012-B6C1-42B1-B850-DA5C6A79267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1379200" cy="6352465"/>
          </a:xfrm>
          <a:prstGeom prst="rect">
            <a:avLst/>
          </a:prstGeom>
        </p:spPr>
      </p:pic>
      <p:pic>
        <p:nvPicPr>
          <p:cNvPr id="2" name="Imagem 1">
            <a:extLst>
              <a:ext uri="{FF2B5EF4-FFF2-40B4-BE49-F238E27FC236}">
                <a16:creationId xmlns:a16="http://schemas.microsoft.com/office/drawing/2014/main" id="{932FCCC8-3BCF-4F67-97DD-3B277882D5D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576" t="54508" r="62069" b="33365"/>
          <a:stretch/>
        </p:blipFill>
        <p:spPr>
          <a:xfrm>
            <a:off x="9595103" y="5522976"/>
            <a:ext cx="1645921" cy="776224"/>
          </a:xfrm>
          <a:prstGeom prst="rect">
            <a:avLst/>
          </a:prstGeom>
        </p:spPr>
      </p:pic>
      <p:pic>
        <p:nvPicPr>
          <p:cNvPr id="3" name="Imagem 2">
            <a:extLst>
              <a:ext uri="{FF2B5EF4-FFF2-40B4-BE49-F238E27FC236}">
                <a16:creationId xmlns:a16="http://schemas.microsoft.com/office/drawing/2014/main" id="{DD33FFE6-9524-4BB1-8B33-146928368AE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87104" y="5396738"/>
            <a:ext cx="2247392" cy="1264158"/>
          </a:xfrm>
          <a:prstGeom prst="rect">
            <a:avLst/>
          </a:prstGeom>
        </p:spPr>
      </p:pic>
    </p:spTree>
    <p:extLst>
      <p:ext uri="{BB962C8B-B14F-4D97-AF65-F5344CB8AC3E}">
        <p14:creationId xmlns:p14="http://schemas.microsoft.com/office/powerpoint/2010/main" val="309618698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nteúdo com Legenda">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EDE35DC1-CB4F-487D-BB8A-5DE39E744D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1379200" cy="6352465"/>
          </a:xfrm>
          <a:prstGeom prst="rect">
            <a:avLst/>
          </a:prstGeom>
        </p:spPr>
      </p:pic>
      <p:pic>
        <p:nvPicPr>
          <p:cNvPr id="2" name="Imagem 1">
            <a:extLst>
              <a:ext uri="{FF2B5EF4-FFF2-40B4-BE49-F238E27FC236}">
                <a16:creationId xmlns:a16="http://schemas.microsoft.com/office/drawing/2014/main" id="{7EDB05F6-2611-4031-9903-2CCE01FE26A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576" t="54508" r="62069" b="33365"/>
          <a:stretch/>
        </p:blipFill>
        <p:spPr>
          <a:xfrm>
            <a:off x="9595103" y="5522976"/>
            <a:ext cx="1645921" cy="776224"/>
          </a:xfrm>
          <a:prstGeom prst="rect">
            <a:avLst/>
          </a:prstGeom>
        </p:spPr>
      </p:pic>
      <p:pic>
        <p:nvPicPr>
          <p:cNvPr id="3" name="Imagem 2">
            <a:extLst>
              <a:ext uri="{FF2B5EF4-FFF2-40B4-BE49-F238E27FC236}">
                <a16:creationId xmlns:a16="http://schemas.microsoft.com/office/drawing/2014/main" id="{F80296A6-87AB-4316-9B8C-2CFFA05E45A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87104" y="5396738"/>
            <a:ext cx="2247392" cy="1264158"/>
          </a:xfrm>
          <a:prstGeom prst="rect">
            <a:avLst/>
          </a:prstGeom>
        </p:spPr>
      </p:pic>
    </p:spTree>
    <p:extLst>
      <p:ext uri="{BB962C8B-B14F-4D97-AF65-F5344CB8AC3E}">
        <p14:creationId xmlns:p14="http://schemas.microsoft.com/office/powerpoint/2010/main" val="2434424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Imagem com Legenda">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3F40708E-B812-48DD-BD75-BFBD9CE97D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1379200" cy="6352465"/>
          </a:xfrm>
          <a:prstGeom prst="rect">
            <a:avLst/>
          </a:prstGeom>
        </p:spPr>
      </p:pic>
      <p:pic>
        <p:nvPicPr>
          <p:cNvPr id="2" name="Imagem 1">
            <a:extLst>
              <a:ext uri="{FF2B5EF4-FFF2-40B4-BE49-F238E27FC236}">
                <a16:creationId xmlns:a16="http://schemas.microsoft.com/office/drawing/2014/main" id="{1ED74651-9D6E-4376-9F62-597606ADA4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576" t="54508" r="62069" b="33365"/>
          <a:stretch/>
        </p:blipFill>
        <p:spPr>
          <a:xfrm>
            <a:off x="9595103" y="5522976"/>
            <a:ext cx="1645921" cy="776224"/>
          </a:xfrm>
          <a:prstGeom prst="rect">
            <a:avLst/>
          </a:prstGeom>
        </p:spPr>
      </p:pic>
      <p:pic>
        <p:nvPicPr>
          <p:cNvPr id="3" name="Imagem 2">
            <a:extLst>
              <a:ext uri="{FF2B5EF4-FFF2-40B4-BE49-F238E27FC236}">
                <a16:creationId xmlns:a16="http://schemas.microsoft.com/office/drawing/2014/main" id="{5815A977-4CE8-4984-A206-7B5340B88C9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87104" y="5396738"/>
            <a:ext cx="2247392" cy="1264158"/>
          </a:xfrm>
          <a:prstGeom prst="rect">
            <a:avLst/>
          </a:prstGeom>
        </p:spPr>
      </p:pic>
    </p:spTree>
    <p:extLst>
      <p:ext uri="{BB962C8B-B14F-4D97-AF65-F5344CB8AC3E}">
        <p14:creationId xmlns:p14="http://schemas.microsoft.com/office/powerpoint/2010/main" val="76673124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ítulo e Texto Vertical">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CCD22898-4373-4534-9918-1D8FE1A7D0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1379200" cy="6352465"/>
          </a:xfrm>
          <a:prstGeom prst="rect">
            <a:avLst/>
          </a:prstGeom>
        </p:spPr>
      </p:pic>
      <p:pic>
        <p:nvPicPr>
          <p:cNvPr id="2" name="Imagem 1">
            <a:extLst>
              <a:ext uri="{FF2B5EF4-FFF2-40B4-BE49-F238E27FC236}">
                <a16:creationId xmlns:a16="http://schemas.microsoft.com/office/drawing/2014/main" id="{725EE4AD-8E4C-4589-8A69-5C02943AFC2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576" t="54508" r="62069" b="33365"/>
          <a:stretch/>
        </p:blipFill>
        <p:spPr>
          <a:xfrm>
            <a:off x="9595103" y="5522976"/>
            <a:ext cx="1645921" cy="776224"/>
          </a:xfrm>
          <a:prstGeom prst="rect">
            <a:avLst/>
          </a:prstGeom>
        </p:spPr>
      </p:pic>
      <p:pic>
        <p:nvPicPr>
          <p:cNvPr id="3" name="Imagem 2">
            <a:extLst>
              <a:ext uri="{FF2B5EF4-FFF2-40B4-BE49-F238E27FC236}">
                <a16:creationId xmlns:a16="http://schemas.microsoft.com/office/drawing/2014/main" id="{ECF07345-E92A-4DC8-AFED-C70BB333EAA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87104" y="5396738"/>
            <a:ext cx="2247392" cy="1264158"/>
          </a:xfrm>
          <a:prstGeom prst="rect">
            <a:avLst/>
          </a:prstGeom>
        </p:spPr>
      </p:pic>
    </p:spTree>
    <p:extLst>
      <p:ext uri="{BB962C8B-B14F-4D97-AF65-F5344CB8AC3E}">
        <p14:creationId xmlns:p14="http://schemas.microsoft.com/office/powerpoint/2010/main" val="262133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ustom Layout 1">
  <p:cSld name="Custom Layout 1">
    <p:bg>
      <p:bgPr>
        <a:gradFill>
          <a:gsLst>
            <a:gs pos="0">
              <a:srgbClr val="4E29AA"/>
            </a:gs>
            <a:gs pos="100000">
              <a:srgbClr val="1E123D"/>
            </a:gs>
          </a:gsLst>
          <a:lin ang="5400012" scaled="0"/>
        </a:gradFill>
        <a:effectLst/>
      </p:bgPr>
    </p:bg>
    <p:spTree>
      <p:nvGrpSpPr>
        <p:cNvPr id="1" name="Shape 193"/>
        <p:cNvGrpSpPr/>
        <p:nvPr/>
      </p:nvGrpSpPr>
      <p:grpSpPr>
        <a:xfrm>
          <a:off x="0" y="0"/>
          <a:ext cx="0" cy="0"/>
          <a:chOff x="0" y="0"/>
          <a:chExt cx="0" cy="0"/>
        </a:xfrm>
      </p:grpSpPr>
      <p:sp>
        <p:nvSpPr>
          <p:cNvPr id="194" name="Google Shape;194;p47"/>
          <p:cNvSpPr txBox="1">
            <a:spLocks noGrp="1"/>
          </p:cNvSpPr>
          <p:nvPr>
            <p:ph type="title"/>
          </p:nvPr>
        </p:nvSpPr>
        <p:spPr>
          <a:xfrm>
            <a:off x="387894" y="2026424"/>
            <a:ext cx="10603413" cy="2091413"/>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FFFFFF"/>
              </a:buClr>
              <a:buSzPts val="3000"/>
              <a:buNone/>
              <a:defRPr sz="3300" b="1" i="0" u="none" strike="noStrike" cap="none">
                <a:solidFill>
                  <a:srgbClr val="FFFFFF"/>
                </a:solidFill>
              </a:defRPr>
            </a:lvl1pPr>
            <a:lvl2pPr lvl="1" indent="0" algn="ctr" rtl="0">
              <a:spcBef>
                <a:spcPts val="0"/>
              </a:spcBef>
              <a:spcAft>
                <a:spcPts val="0"/>
              </a:spcAft>
              <a:buClr>
                <a:srgbClr val="FFFFFF"/>
              </a:buClr>
              <a:buSzPts val="1400"/>
              <a:buFont typeface="Karla"/>
              <a:buNone/>
              <a:defRPr sz="3960">
                <a:solidFill>
                  <a:srgbClr val="FFFFFF"/>
                </a:solidFill>
                <a:latin typeface="Karla"/>
                <a:ea typeface="Karla"/>
                <a:cs typeface="Karla"/>
                <a:sym typeface="Karla"/>
              </a:defRPr>
            </a:lvl2pPr>
            <a:lvl3pPr lvl="2" indent="0" algn="ctr" rtl="0">
              <a:spcBef>
                <a:spcPts val="0"/>
              </a:spcBef>
              <a:spcAft>
                <a:spcPts val="0"/>
              </a:spcAft>
              <a:buClr>
                <a:srgbClr val="FFFFFF"/>
              </a:buClr>
              <a:buSzPts val="1400"/>
              <a:buFont typeface="Karla"/>
              <a:buNone/>
              <a:defRPr sz="3960">
                <a:solidFill>
                  <a:srgbClr val="FFFFFF"/>
                </a:solidFill>
                <a:latin typeface="Karla"/>
                <a:ea typeface="Karla"/>
                <a:cs typeface="Karla"/>
                <a:sym typeface="Karla"/>
              </a:defRPr>
            </a:lvl3pPr>
            <a:lvl4pPr lvl="3" indent="0" algn="ctr" rtl="0">
              <a:spcBef>
                <a:spcPts val="0"/>
              </a:spcBef>
              <a:spcAft>
                <a:spcPts val="0"/>
              </a:spcAft>
              <a:buClr>
                <a:srgbClr val="FFFFFF"/>
              </a:buClr>
              <a:buSzPts val="1400"/>
              <a:buFont typeface="Karla"/>
              <a:buNone/>
              <a:defRPr sz="3960">
                <a:solidFill>
                  <a:srgbClr val="FFFFFF"/>
                </a:solidFill>
                <a:latin typeface="Karla"/>
                <a:ea typeface="Karla"/>
                <a:cs typeface="Karla"/>
                <a:sym typeface="Karla"/>
              </a:defRPr>
            </a:lvl4pPr>
            <a:lvl5pPr lvl="4" indent="0" algn="ctr" rtl="0">
              <a:spcBef>
                <a:spcPts val="0"/>
              </a:spcBef>
              <a:spcAft>
                <a:spcPts val="0"/>
              </a:spcAft>
              <a:buClr>
                <a:srgbClr val="FFFFFF"/>
              </a:buClr>
              <a:buSzPts val="1400"/>
              <a:buFont typeface="Karla"/>
              <a:buNone/>
              <a:defRPr sz="3960">
                <a:solidFill>
                  <a:srgbClr val="FFFFFF"/>
                </a:solidFill>
                <a:latin typeface="Karla"/>
                <a:ea typeface="Karla"/>
                <a:cs typeface="Karla"/>
                <a:sym typeface="Karla"/>
              </a:defRPr>
            </a:lvl5pPr>
            <a:lvl6pPr lvl="5" indent="0" algn="ctr" rtl="0">
              <a:spcBef>
                <a:spcPts val="0"/>
              </a:spcBef>
              <a:spcAft>
                <a:spcPts val="0"/>
              </a:spcAft>
              <a:buClr>
                <a:srgbClr val="FFFFFF"/>
              </a:buClr>
              <a:buSzPts val="1400"/>
              <a:buFont typeface="Karla"/>
              <a:buNone/>
              <a:defRPr sz="3960">
                <a:solidFill>
                  <a:srgbClr val="FFFFFF"/>
                </a:solidFill>
                <a:latin typeface="Karla"/>
                <a:ea typeface="Karla"/>
                <a:cs typeface="Karla"/>
                <a:sym typeface="Karla"/>
              </a:defRPr>
            </a:lvl6pPr>
            <a:lvl7pPr lvl="6" indent="0" algn="ctr" rtl="0">
              <a:spcBef>
                <a:spcPts val="0"/>
              </a:spcBef>
              <a:spcAft>
                <a:spcPts val="0"/>
              </a:spcAft>
              <a:buClr>
                <a:srgbClr val="FFFFFF"/>
              </a:buClr>
              <a:buSzPts val="1400"/>
              <a:buFont typeface="Karla"/>
              <a:buNone/>
              <a:defRPr sz="3960">
                <a:solidFill>
                  <a:srgbClr val="FFFFFF"/>
                </a:solidFill>
                <a:latin typeface="Karla"/>
                <a:ea typeface="Karla"/>
                <a:cs typeface="Karla"/>
                <a:sym typeface="Karla"/>
              </a:defRPr>
            </a:lvl7pPr>
            <a:lvl8pPr lvl="7" indent="0" algn="ctr" rtl="0">
              <a:spcBef>
                <a:spcPts val="0"/>
              </a:spcBef>
              <a:spcAft>
                <a:spcPts val="0"/>
              </a:spcAft>
              <a:buClr>
                <a:srgbClr val="FFFFFF"/>
              </a:buClr>
              <a:buSzPts val="1400"/>
              <a:buFont typeface="Karla"/>
              <a:buNone/>
              <a:defRPr sz="3960">
                <a:solidFill>
                  <a:srgbClr val="FFFFFF"/>
                </a:solidFill>
                <a:latin typeface="Karla"/>
                <a:ea typeface="Karla"/>
                <a:cs typeface="Karla"/>
                <a:sym typeface="Karla"/>
              </a:defRPr>
            </a:lvl8pPr>
            <a:lvl9pPr lvl="8" indent="0" algn="ctr" rtl="0">
              <a:spcBef>
                <a:spcPts val="0"/>
              </a:spcBef>
              <a:spcAft>
                <a:spcPts val="0"/>
              </a:spcAft>
              <a:buClr>
                <a:srgbClr val="FFFFFF"/>
              </a:buClr>
              <a:buSzPts val="1400"/>
              <a:buFont typeface="Karla"/>
              <a:buNone/>
              <a:defRPr sz="3960">
                <a:solidFill>
                  <a:srgbClr val="FFFFFF"/>
                </a:solidFill>
                <a:latin typeface="Karla"/>
                <a:ea typeface="Karla"/>
                <a:cs typeface="Karla"/>
                <a:sym typeface="Karla"/>
              </a:defRPr>
            </a:lvl9pPr>
          </a:lstStyle>
          <a:p>
            <a:endParaRPr/>
          </a:p>
        </p:txBody>
      </p:sp>
      <p:pic>
        <p:nvPicPr>
          <p:cNvPr id="195" name="Google Shape;195;p47"/>
          <p:cNvPicPr preferRelativeResize="0"/>
          <p:nvPr/>
        </p:nvPicPr>
        <p:blipFill>
          <a:blip r:embed="rId2">
            <a:alphaModFix/>
          </a:blip>
          <a:stretch>
            <a:fillRect/>
          </a:stretch>
        </p:blipFill>
        <p:spPr>
          <a:xfrm>
            <a:off x="65116" y="6069157"/>
            <a:ext cx="591858" cy="290267"/>
          </a:xfrm>
          <a:prstGeom prst="rect">
            <a:avLst/>
          </a:prstGeom>
          <a:noFill/>
          <a:ln>
            <a:noFill/>
          </a:ln>
        </p:spPr>
      </p:pic>
    </p:spTree>
    <p:extLst>
      <p:ext uri="{BB962C8B-B14F-4D97-AF65-F5344CB8AC3E}">
        <p14:creationId xmlns:p14="http://schemas.microsoft.com/office/powerpoint/2010/main" val="16293399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exto e Título Vertical">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E8A5FF41-FB98-43ED-88DA-C295F66F4E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1379200" cy="6352465"/>
          </a:xfrm>
          <a:prstGeom prst="rect">
            <a:avLst/>
          </a:prstGeom>
        </p:spPr>
      </p:pic>
      <p:pic>
        <p:nvPicPr>
          <p:cNvPr id="2" name="Imagem 1">
            <a:extLst>
              <a:ext uri="{FF2B5EF4-FFF2-40B4-BE49-F238E27FC236}">
                <a16:creationId xmlns:a16="http://schemas.microsoft.com/office/drawing/2014/main" id="{82176E7D-5B95-4ED2-B076-AE1BE99F55C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576" t="54508" r="62069" b="33365"/>
          <a:stretch/>
        </p:blipFill>
        <p:spPr>
          <a:xfrm>
            <a:off x="9595103" y="5522976"/>
            <a:ext cx="1645921" cy="776224"/>
          </a:xfrm>
          <a:prstGeom prst="rect">
            <a:avLst/>
          </a:prstGeom>
        </p:spPr>
      </p:pic>
      <p:pic>
        <p:nvPicPr>
          <p:cNvPr id="3" name="Imagem 2">
            <a:extLst>
              <a:ext uri="{FF2B5EF4-FFF2-40B4-BE49-F238E27FC236}">
                <a16:creationId xmlns:a16="http://schemas.microsoft.com/office/drawing/2014/main" id="{A18CBBC4-60A2-47A9-95F6-CD9874C0B70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87104" y="5396738"/>
            <a:ext cx="2247392" cy="1264158"/>
          </a:xfrm>
          <a:prstGeom prst="rect">
            <a:avLst/>
          </a:prstGeom>
        </p:spPr>
      </p:pic>
    </p:spTree>
    <p:extLst>
      <p:ext uri="{BB962C8B-B14F-4D97-AF65-F5344CB8AC3E}">
        <p14:creationId xmlns:p14="http://schemas.microsoft.com/office/powerpoint/2010/main" val="287072490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Layout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643494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582179" y="2391542"/>
            <a:ext cx="9672320" cy="13720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Clr>
                <a:schemeClr val="accent1"/>
              </a:buClr>
              <a:buSzPts val="4000"/>
              <a:buFont typeface="Open Sans"/>
              <a:buNone/>
              <a:defRPr sz="4400">
                <a:solidFill>
                  <a:schemeClr val="accent1"/>
                </a:solidFill>
              </a:defRPr>
            </a:lvl1pPr>
            <a:lvl2pPr marL="0" marR="0" lvl="1" indent="-97775" algn="l" rtl="0">
              <a:spcBef>
                <a:spcPts val="0"/>
              </a:spcBef>
              <a:spcAft>
                <a:spcPts val="0"/>
              </a:spcAft>
              <a:buSzPts val="1400"/>
              <a:buChar char="○"/>
              <a:defRPr/>
            </a:lvl2pPr>
            <a:lvl3pPr marL="0" marR="0" lvl="2" indent="-97775" algn="l" rtl="0">
              <a:spcBef>
                <a:spcPts val="0"/>
              </a:spcBef>
              <a:spcAft>
                <a:spcPts val="0"/>
              </a:spcAft>
              <a:buSzPts val="1400"/>
              <a:buChar char="■"/>
              <a:defRPr/>
            </a:lvl3pPr>
            <a:lvl4pPr marL="0" marR="0" lvl="3" indent="-97775" algn="l" rtl="0">
              <a:spcBef>
                <a:spcPts val="0"/>
              </a:spcBef>
              <a:spcAft>
                <a:spcPts val="0"/>
              </a:spcAft>
              <a:buSzPts val="1400"/>
              <a:buChar char="●"/>
              <a:defRPr/>
            </a:lvl4pPr>
            <a:lvl5pPr marL="0" marR="0" lvl="4" indent="-97775" algn="l" rtl="0">
              <a:spcBef>
                <a:spcPts val="0"/>
              </a:spcBef>
              <a:spcAft>
                <a:spcPts val="0"/>
              </a:spcAft>
              <a:buSzPts val="1400"/>
              <a:buChar char="○"/>
              <a:defRPr/>
            </a:lvl5pPr>
            <a:lvl6pPr marL="0" marR="0" lvl="5" indent="-97775" algn="l" rtl="0">
              <a:spcBef>
                <a:spcPts val="0"/>
              </a:spcBef>
              <a:spcAft>
                <a:spcPts val="0"/>
              </a:spcAft>
              <a:buSzPts val="1400"/>
              <a:buChar char="■"/>
              <a:defRPr/>
            </a:lvl6pPr>
            <a:lvl7pPr marL="0" marR="0" lvl="6" indent="-97775" algn="l" rtl="0">
              <a:spcBef>
                <a:spcPts val="0"/>
              </a:spcBef>
              <a:spcAft>
                <a:spcPts val="0"/>
              </a:spcAft>
              <a:buSzPts val="1400"/>
              <a:buChar char="●"/>
              <a:defRPr/>
            </a:lvl7pPr>
            <a:lvl8pPr marL="0" marR="0" lvl="7" indent="-97775" algn="l" rtl="0">
              <a:spcBef>
                <a:spcPts val="0"/>
              </a:spcBef>
              <a:spcAft>
                <a:spcPts val="0"/>
              </a:spcAft>
              <a:buSzPts val="1400"/>
              <a:buChar char="○"/>
              <a:defRPr/>
            </a:lvl8pPr>
            <a:lvl9pPr marL="0" marR="0" lvl="8" indent="-97775" algn="l" rtl="0">
              <a:spcBef>
                <a:spcPts val="0"/>
              </a:spcBef>
              <a:spcAft>
                <a:spcPts val="0"/>
              </a:spcAft>
              <a:buSzPts val="1400"/>
              <a:buChar char="■"/>
              <a:defRPr/>
            </a:lvl9pPr>
          </a:lstStyle>
          <a:p>
            <a:endParaRPr/>
          </a:p>
        </p:txBody>
      </p:sp>
      <p:sp>
        <p:nvSpPr>
          <p:cNvPr id="17" name="Shape 17"/>
          <p:cNvSpPr txBox="1">
            <a:spLocks noGrp="1"/>
          </p:cNvSpPr>
          <p:nvPr>
            <p:ph type="subTitle" idx="1"/>
          </p:nvPr>
        </p:nvSpPr>
        <p:spPr>
          <a:xfrm>
            <a:off x="614495" y="3641431"/>
            <a:ext cx="9672320" cy="666400"/>
          </a:xfrm>
          <a:prstGeom prst="rect">
            <a:avLst/>
          </a:prstGeom>
          <a:noFill/>
          <a:ln>
            <a:noFill/>
          </a:ln>
        </p:spPr>
        <p:txBody>
          <a:bodyPr spcFirstLastPara="1" wrap="square" lIns="91425" tIns="91425" rIns="91425" bIns="91425" anchor="t" anchorCtr="0"/>
          <a:lstStyle>
            <a:lvl1pPr marL="0" marR="0" lvl="0" indent="0" algn="l" rtl="0">
              <a:spcBef>
                <a:spcPts val="440"/>
              </a:spcBef>
              <a:spcAft>
                <a:spcPts val="0"/>
              </a:spcAft>
              <a:buClr>
                <a:schemeClr val="accent6"/>
              </a:buClr>
              <a:buSzPts val="1600"/>
              <a:buFont typeface="Open Sans"/>
              <a:buNone/>
              <a:defRPr sz="1760">
                <a:solidFill>
                  <a:schemeClr val="accent6"/>
                </a:solidFill>
              </a:defRPr>
            </a:lvl1pPr>
            <a:lvl2pPr marL="502844" marR="0" lvl="1" indent="0" algn="ctr" rtl="0">
              <a:spcBef>
                <a:spcPts val="330"/>
              </a:spcBef>
              <a:spcAft>
                <a:spcPts val="0"/>
              </a:spcAft>
              <a:buClr>
                <a:srgbClr val="989898"/>
              </a:buClr>
              <a:buSzPts val="1400"/>
              <a:buFont typeface="Open Sans"/>
              <a:buNone/>
              <a:defRPr/>
            </a:lvl2pPr>
            <a:lvl3pPr marL="1005690" marR="0" lvl="2" indent="0" algn="ctr" rtl="0">
              <a:spcBef>
                <a:spcPts val="330"/>
              </a:spcBef>
              <a:spcAft>
                <a:spcPts val="0"/>
              </a:spcAft>
              <a:buClr>
                <a:srgbClr val="989898"/>
              </a:buClr>
              <a:buSzPts val="1400"/>
              <a:buFont typeface="Open Sans"/>
              <a:buNone/>
              <a:defRPr/>
            </a:lvl3pPr>
            <a:lvl4pPr marL="1508535" marR="0" lvl="3" indent="0" algn="ctr" rtl="0">
              <a:spcBef>
                <a:spcPts val="220"/>
              </a:spcBef>
              <a:spcAft>
                <a:spcPts val="0"/>
              </a:spcAft>
              <a:buClr>
                <a:srgbClr val="989898"/>
              </a:buClr>
              <a:buSzPts val="1200"/>
              <a:buFont typeface="Open Sans"/>
              <a:buNone/>
              <a:defRPr/>
            </a:lvl4pPr>
            <a:lvl5pPr marL="2011378" marR="0" lvl="4" indent="0" algn="ctr" rtl="0">
              <a:spcBef>
                <a:spcPts val="220"/>
              </a:spcBef>
              <a:spcAft>
                <a:spcPts val="0"/>
              </a:spcAft>
              <a:buClr>
                <a:srgbClr val="989898"/>
              </a:buClr>
              <a:buSzPts val="1000"/>
              <a:buFont typeface="Open Sans"/>
              <a:buNone/>
              <a:defRPr/>
            </a:lvl5pPr>
            <a:lvl6pPr marL="2514223" marR="0" lvl="5" indent="0" algn="ctr" rtl="0">
              <a:spcBef>
                <a:spcPts val="440"/>
              </a:spcBef>
              <a:spcAft>
                <a:spcPts val="0"/>
              </a:spcAft>
              <a:buClr>
                <a:srgbClr val="989898"/>
              </a:buClr>
              <a:buSzPts val="1200"/>
              <a:buFont typeface="Open Sans"/>
              <a:buNone/>
              <a:defRPr/>
            </a:lvl6pPr>
            <a:lvl7pPr marL="3017068" marR="0" lvl="6" indent="0" algn="ctr" rtl="0">
              <a:spcBef>
                <a:spcPts val="440"/>
              </a:spcBef>
              <a:spcAft>
                <a:spcPts val="0"/>
              </a:spcAft>
              <a:buClr>
                <a:srgbClr val="989898"/>
              </a:buClr>
              <a:buSzPts val="1400"/>
              <a:buFont typeface="Open Sans"/>
              <a:buNone/>
              <a:defRPr/>
            </a:lvl7pPr>
            <a:lvl8pPr marL="3519912" marR="0" lvl="7" indent="0" algn="ctr" rtl="0">
              <a:spcBef>
                <a:spcPts val="440"/>
              </a:spcBef>
              <a:spcAft>
                <a:spcPts val="0"/>
              </a:spcAft>
              <a:buClr>
                <a:srgbClr val="989898"/>
              </a:buClr>
              <a:buSzPts val="1600"/>
              <a:buFont typeface="Open Sans"/>
              <a:buNone/>
              <a:defRPr/>
            </a:lvl8pPr>
            <a:lvl9pPr marL="4022758" marR="0" lvl="8" indent="0" algn="ctr" rtl="0">
              <a:spcBef>
                <a:spcPts val="440"/>
              </a:spcBef>
              <a:spcAft>
                <a:spcPts val="0"/>
              </a:spcAft>
              <a:buClr>
                <a:srgbClr val="989898"/>
              </a:buClr>
              <a:buSzPts val="1800"/>
              <a:buFont typeface="Open Sans"/>
              <a:buNone/>
              <a:defRPr/>
            </a:lvl9pPr>
          </a:lstStyle>
          <a:p>
            <a:endParaRPr/>
          </a:p>
        </p:txBody>
      </p:sp>
    </p:spTree>
    <p:extLst>
      <p:ext uri="{BB962C8B-B14F-4D97-AF65-F5344CB8AC3E}">
        <p14:creationId xmlns:p14="http://schemas.microsoft.com/office/powerpoint/2010/main" val="10083164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Title, content ">
  <p:cSld name="*Title, content ">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263007" y="417464"/>
            <a:ext cx="10492907" cy="589120"/>
          </a:xfrm>
          <a:prstGeom prst="rect">
            <a:avLst/>
          </a:prstGeom>
          <a:noFill/>
          <a:ln>
            <a:noFill/>
          </a:ln>
        </p:spPr>
        <p:txBody>
          <a:bodyPr spcFirstLastPara="1" wrap="square" lIns="91425" tIns="91425" rIns="91425" bIns="91425" anchor="t" anchorCtr="0"/>
          <a:lstStyle>
            <a:lvl1pPr lvl="0" algn="l" rtl="0">
              <a:spcBef>
                <a:spcPts val="0"/>
              </a:spcBef>
              <a:spcAft>
                <a:spcPts val="0"/>
              </a:spcAft>
              <a:buClr>
                <a:schemeClr val="lt2"/>
              </a:buClr>
              <a:buSzPts val="2400"/>
              <a:buFont typeface="Open Sans"/>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0" name="Shape 20"/>
          <p:cNvSpPr txBox="1">
            <a:spLocks noGrp="1"/>
          </p:cNvSpPr>
          <p:nvPr>
            <p:ph type="body" idx="1"/>
          </p:nvPr>
        </p:nvSpPr>
        <p:spPr>
          <a:xfrm>
            <a:off x="127925" y="1255803"/>
            <a:ext cx="10492907" cy="4224267"/>
          </a:xfrm>
          <a:prstGeom prst="rect">
            <a:avLst/>
          </a:prstGeom>
          <a:noFill/>
          <a:ln>
            <a:noFill/>
          </a:ln>
        </p:spPr>
        <p:txBody>
          <a:bodyPr spcFirstLastPara="1" wrap="square" lIns="91425" tIns="91425" rIns="91425" bIns="91425" anchor="t" anchorCtr="0"/>
          <a:lstStyle>
            <a:lvl1pPr marL="502844" lvl="0" indent="-377133" algn="l" rtl="0">
              <a:spcBef>
                <a:spcPts val="440"/>
              </a:spcBef>
              <a:spcAft>
                <a:spcPts val="0"/>
              </a:spcAft>
              <a:buClr>
                <a:srgbClr val="6E6E6E"/>
              </a:buClr>
              <a:buSzPts val="1800"/>
              <a:buFont typeface="Open Sans"/>
              <a:buChar char="•"/>
              <a:defRPr/>
            </a:lvl1pPr>
            <a:lvl2pPr marL="1005690" lvl="1" indent="-349197" algn="l" rtl="0">
              <a:spcBef>
                <a:spcPts val="330"/>
              </a:spcBef>
              <a:spcAft>
                <a:spcPts val="0"/>
              </a:spcAft>
              <a:buClr>
                <a:srgbClr val="6E6E6E"/>
              </a:buClr>
              <a:buSzPts val="1400"/>
              <a:buFont typeface="Open Sans"/>
              <a:buChar char="–"/>
              <a:defRPr/>
            </a:lvl2pPr>
            <a:lvl3pPr marL="1508535" lvl="2" indent="-349197" algn="l" rtl="0">
              <a:spcBef>
                <a:spcPts val="330"/>
              </a:spcBef>
              <a:spcAft>
                <a:spcPts val="0"/>
              </a:spcAft>
              <a:buClr>
                <a:srgbClr val="6E6E6E"/>
              </a:buClr>
              <a:buSzPts val="1400"/>
              <a:buFont typeface="Open Sans"/>
              <a:buChar char="•"/>
              <a:defRPr/>
            </a:lvl3pPr>
            <a:lvl4pPr marL="2011378" lvl="3" indent="-335230" algn="l" rtl="0">
              <a:spcBef>
                <a:spcPts val="220"/>
              </a:spcBef>
              <a:spcAft>
                <a:spcPts val="0"/>
              </a:spcAft>
              <a:buClr>
                <a:srgbClr val="6E6E6E"/>
              </a:buClr>
              <a:buSzPts val="1200"/>
              <a:buFont typeface="Open Sans"/>
              <a:buChar char="–"/>
              <a:defRPr/>
            </a:lvl4pPr>
            <a:lvl5pPr marL="2514223" lvl="4" indent="-321262" algn="l" rtl="0">
              <a:spcBef>
                <a:spcPts val="220"/>
              </a:spcBef>
              <a:spcAft>
                <a:spcPts val="0"/>
              </a:spcAft>
              <a:buClr>
                <a:srgbClr val="6E6E6E"/>
              </a:buClr>
              <a:buSzPts val="1000"/>
              <a:buFont typeface="Open Sans"/>
              <a:buChar char="»"/>
              <a:defRPr/>
            </a:lvl5pPr>
            <a:lvl6pPr marL="3017068" lvl="5" indent="-335230" algn="l" rtl="0">
              <a:spcBef>
                <a:spcPts val="440"/>
              </a:spcBef>
              <a:spcAft>
                <a:spcPts val="0"/>
              </a:spcAft>
              <a:buClr>
                <a:schemeClr val="dk1"/>
              </a:buClr>
              <a:buSzPts val="1200"/>
              <a:buFont typeface="Open Sans"/>
              <a:buChar char="•"/>
              <a:defRPr/>
            </a:lvl6pPr>
            <a:lvl7pPr marL="3519912" lvl="6" indent="-349197" algn="l" rtl="0">
              <a:spcBef>
                <a:spcPts val="440"/>
              </a:spcBef>
              <a:spcAft>
                <a:spcPts val="0"/>
              </a:spcAft>
              <a:buClr>
                <a:schemeClr val="dk1"/>
              </a:buClr>
              <a:buSzPts val="1400"/>
              <a:buFont typeface="Open Sans"/>
              <a:buChar char="•"/>
              <a:defRPr/>
            </a:lvl7pPr>
            <a:lvl8pPr marL="4022758" lvl="7" indent="-363166" algn="l" rtl="0">
              <a:spcBef>
                <a:spcPts val="440"/>
              </a:spcBef>
              <a:spcAft>
                <a:spcPts val="0"/>
              </a:spcAft>
              <a:buClr>
                <a:schemeClr val="dk1"/>
              </a:buClr>
              <a:buSzPts val="1600"/>
              <a:buFont typeface="Open Sans"/>
              <a:buChar char="•"/>
              <a:defRPr/>
            </a:lvl8pPr>
            <a:lvl9pPr marL="4525602" lvl="8" indent="-377133" algn="l" rtl="0">
              <a:spcBef>
                <a:spcPts val="440"/>
              </a:spcBef>
              <a:spcAft>
                <a:spcPts val="0"/>
              </a:spcAft>
              <a:buClr>
                <a:schemeClr val="dk1"/>
              </a:buClr>
              <a:buSzPts val="1800"/>
              <a:buFont typeface="Open Sans"/>
              <a:buChar char="•"/>
              <a:defRPr/>
            </a:lvl9pPr>
          </a:lstStyle>
          <a:p>
            <a:endParaRPr/>
          </a:p>
        </p:txBody>
      </p:sp>
      <p:sp>
        <p:nvSpPr>
          <p:cNvPr id="21" name="Shape 21"/>
          <p:cNvSpPr txBox="1">
            <a:spLocks noGrp="1"/>
          </p:cNvSpPr>
          <p:nvPr>
            <p:ph type="subTitle" idx="2"/>
          </p:nvPr>
        </p:nvSpPr>
        <p:spPr>
          <a:xfrm>
            <a:off x="139567" y="64418"/>
            <a:ext cx="10318187" cy="496533"/>
          </a:xfrm>
          <a:prstGeom prst="rect">
            <a:avLst/>
          </a:prstGeom>
        </p:spPr>
        <p:txBody>
          <a:bodyPr spcFirstLastPara="1" wrap="square" lIns="91425" tIns="91425" rIns="91425" bIns="91425" anchor="b" anchorCtr="0"/>
          <a:lstStyle>
            <a:lvl1pPr lvl="0" rtl="0">
              <a:spcBef>
                <a:spcPts val="440"/>
              </a:spcBef>
              <a:spcAft>
                <a:spcPts val="0"/>
              </a:spcAft>
              <a:buNone/>
              <a:defRPr sz="1210">
                <a:solidFill>
                  <a:schemeClr val="accent6"/>
                </a:solidFill>
              </a:defRPr>
            </a:lvl1pPr>
            <a:lvl2pPr lvl="1" rtl="0">
              <a:spcBef>
                <a:spcPts val="440"/>
              </a:spcBef>
              <a:spcAft>
                <a:spcPts val="0"/>
              </a:spcAft>
              <a:buNone/>
              <a:defRPr/>
            </a:lvl2pPr>
            <a:lvl3pPr lvl="2" rtl="0">
              <a:spcBef>
                <a:spcPts val="440"/>
              </a:spcBef>
              <a:spcAft>
                <a:spcPts val="0"/>
              </a:spcAft>
              <a:buNone/>
              <a:defRPr/>
            </a:lvl3pPr>
            <a:lvl4pPr lvl="3" rtl="0">
              <a:spcBef>
                <a:spcPts val="440"/>
              </a:spcBef>
              <a:spcAft>
                <a:spcPts val="0"/>
              </a:spcAft>
              <a:buNone/>
              <a:defRPr/>
            </a:lvl4pPr>
            <a:lvl5pPr lvl="4" rtl="0">
              <a:spcBef>
                <a:spcPts val="440"/>
              </a:spcBef>
              <a:spcAft>
                <a:spcPts val="0"/>
              </a:spcAft>
              <a:buNone/>
              <a:defRPr/>
            </a:lvl5pPr>
            <a:lvl6pPr lvl="5" rtl="0">
              <a:spcBef>
                <a:spcPts val="440"/>
              </a:spcBef>
              <a:spcAft>
                <a:spcPts val="0"/>
              </a:spcAft>
              <a:buNone/>
              <a:defRPr/>
            </a:lvl6pPr>
            <a:lvl7pPr lvl="6" rtl="0">
              <a:spcBef>
                <a:spcPts val="440"/>
              </a:spcBef>
              <a:spcAft>
                <a:spcPts val="0"/>
              </a:spcAft>
              <a:buNone/>
              <a:defRPr/>
            </a:lvl7pPr>
            <a:lvl8pPr lvl="7" rtl="0">
              <a:spcBef>
                <a:spcPts val="440"/>
              </a:spcBef>
              <a:spcAft>
                <a:spcPts val="0"/>
              </a:spcAft>
              <a:buNone/>
              <a:defRPr/>
            </a:lvl8pPr>
            <a:lvl9pPr lvl="8" rtl="0">
              <a:spcBef>
                <a:spcPts val="440"/>
              </a:spcBef>
              <a:spcAft>
                <a:spcPts val="0"/>
              </a:spcAft>
              <a:buNone/>
              <a:defRPr/>
            </a:lvl9pPr>
          </a:lstStyle>
          <a:p>
            <a:endParaRPr/>
          </a:p>
        </p:txBody>
      </p:sp>
    </p:spTree>
    <p:extLst>
      <p:ext uri="{BB962C8B-B14F-4D97-AF65-F5344CB8AC3E}">
        <p14:creationId xmlns:p14="http://schemas.microsoft.com/office/powerpoint/2010/main" val="377881463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Section Title - General" userDrawn="1">
  <p:cSld name="*Section Title - General">
    <p:spTree>
      <p:nvGrpSpPr>
        <p:cNvPr id="1" name="Shape 22"/>
        <p:cNvGrpSpPr/>
        <p:nvPr/>
      </p:nvGrpSpPr>
      <p:grpSpPr>
        <a:xfrm>
          <a:off x="0" y="0"/>
          <a:ext cx="0" cy="0"/>
          <a:chOff x="0" y="0"/>
          <a:chExt cx="0" cy="0"/>
        </a:xfrm>
      </p:grpSpPr>
    </p:spTree>
    <p:extLst>
      <p:ext uri="{BB962C8B-B14F-4D97-AF65-F5344CB8AC3E}">
        <p14:creationId xmlns:p14="http://schemas.microsoft.com/office/powerpoint/2010/main" val="373002369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Section Title - General white">
  <p:cSld name="*Section Title - General white">
    <p:spTree>
      <p:nvGrpSpPr>
        <p:cNvPr id="1" name="Shape 26"/>
        <p:cNvGrpSpPr/>
        <p:nvPr/>
      </p:nvGrpSpPr>
      <p:grpSpPr>
        <a:xfrm>
          <a:off x="0" y="0"/>
          <a:ext cx="0" cy="0"/>
          <a:chOff x="0" y="0"/>
          <a:chExt cx="0" cy="0"/>
        </a:xfrm>
      </p:grpSpPr>
      <p:sp>
        <p:nvSpPr>
          <p:cNvPr id="27" name="Shape 27"/>
          <p:cNvSpPr txBox="1">
            <a:spLocks noGrp="1"/>
          </p:cNvSpPr>
          <p:nvPr>
            <p:ph type="ctrTitle"/>
          </p:nvPr>
        </p:nvSpPr>
        <p:spPr>
          <a:xfrm>
            <a:off x="569179" y="2126306"/>
            <a:ext cx="10050880" cy="1232747"/>
          </a:xfrm>
          <a:prstGeom prst="rect">
            <a:avLst/>
          </a:prstGeom>
          <a:noFill/>
          <a:ln>
            <a:noFill/>
          </a:ln>
        </p:spPr>
        <p:txBody>
          <a:bodyPr spcFirstLastPara="1" wrap="square" lIns="91425" tIns="91425" rIns="91425" bIns="91425" anchor="b" anchorCtr="0"/>
          <a:lstStyle>
            <a:lvl1pPr marL="0" marR="0" lvl="0" indent="0" rtl="0">
              <a:spcBef>
                <a:spcPts val="0"/>
              </a:spcBef>
              <a:spcAft>
                <a:spcPts val="0"/>
              </a:spcAft>
              <a:buClr>
                <a:schemeClr val="accent1"/>
              </a:buClr>
              <a:buSzPts val="2400"/>
              <a:buFont typeface="Open Sans"/>
              <a:buNone/>
              <a:defRPr sz="3519" b="0" i="0" u="none" strike="noStrike" cap="none">
                <a:solidFill>
                  <a:schemeClr val="accent1"/>
                </a:solidFill>
                <a:latin typeface="Open Sans"/>
                <a:ea typeface="Open Sans"/>
                <a:cs typeface="Open Sans"/>
                <a:sym typeface="Open Sans"/>
              </a:defRPr>
            </a:lvl1pPr>
            <a:lvl2pPr marL="0" marR="0" lvl="1" indent="-97775" rtl="0">
              <a:spcBef>
                <a:spcPts val="0"/>
              </a:spcBef>
              <a:spcAft>
                <a:spcPts val="0"/>
              </a:spcAft>
              <a:buClr>
                <a:schemeClr val="lt1"/>
              </a:buClr>
              <a:buSzPts val="1400"/>
              <a:buChar char="○"/>
              <a:defRPr>
                <a:solidFill>
                  <a:schemeClr val="lt1"/>
                </a:solidFill>
              </a:defRPr>
            </a:lvl2pPr>
            <a:lvl3pPr marL="0" marR="0" lvl="2" indent="-97775" rtl="0">
              <a:spcBef>
                <a:spcPts val="0"/>
              </a:spcBef>
              <a:spcAft>
                <a:spcPts val="0"/>
              </a:spcAft>
              <a:buClr>
                <a:schemeClr val="lt1"/>
              </a:buClr>
              <a:buSzPts val="1400"/>
              <a:buChar char="■"/>
              <a:defRPr>
                <a:solidFill>
                  <a:schemeClr val="lt1"/>
                </a:solidFill>
              </a:defRPr>
            </a:lvl3pPr>
            <a:lvl4pPr marL="0" marR="0" lvl="3" indent="-97775" rtl="0">
              <a:spcBef>
                <a:spcPts val="0"/>
              </a:spcBef>
              <a:spcAft>
                <a:spcPts val="0"/>
              </a:spcAft>
              <a:buClr>
                <a:schemeClr val="lt1"/>
              </a:buClr>
              <a:buSzPts val="1400"/>
              <a:buChar char="●"/>
              <a:defRPr>
                <a:solidFill>
                  <a:schemeClr val="lt1"/>
                </a:solidFill>
              </a:defRPr>
            </a:lvl4pPr>
            <a:lvl5pPr marL="0" marR="0" lvl="4" indent="-97775" rtl="0">
              <a:spcBef>
                <a:spcPts val="0"/>
              </a:spcBef>
              <a:spcAft>
                <a:spcPts val="0"/>
              </a:spcAft>
              <a:buClr>
                <a:schemeClr val="lt1"/>
              </a:buClr>
              <a:buSzPts val="1400"/>
              <a:buChar char="○"/>
              <a:defRPr>
                <a:solidFill>
                  <a:schemeClr val="lt1"/>
                </a:solidFill>
              </a:defRPr>
            </a:lvl5pPr>
            <a:lvl6pPr marL="0" marR="0" lvl="5" indent="-97775" rtl="0">
              <a:spcBef>
                <a:spcPts val="0"/>
              </a:spcBef>
              <a:spcAft>
                <a:spcPts val="0"/>
              </a:spcAft>
              <a:buClr>
                <a:schemeClr val="lt1"/>
              </a:buClr>
              <a:buSzPts val="1400"/>
              <a:buChar char="■"/>
              <a:defRPr>
                <a:solidFill>
                  <a:schemeClr val="lt1"/>
                </a:solidFill>
              </a:defRPr>
            </a:lvl6pPr>
            <a:lvl7pPr marL="0" marR="0" lvl="6" indent="-97775" rtl="0">
              <a:spcBef>
                <a:spcPts val="0"/>
              </a:spcBef>
              <a:spcAft>
                <a:spcPts val="0"/>
              </a:spcAft>
              <a:buClr>
                <a:schemeClr val="lt1"/>
              </a:buClr>
              <a:buSzPts val="1400"/>
              <a:buChar char="●"/>
              <a:defRPr>
                <a:solidFill>
                  <a:schemeClr val="lt1"/>
                </a:solidFill>
              </a:defRPr>
            </a:lvl7pPr>
            <a:lvl8pPr marL="0" marR="0" lvl="7" indent="-97775" rtl="0">
              <a:spcBef>
                <a:spcPts val="0"/>
              </a:spcBef>
              <a:spcAft>
                <a:spcPts val="0"/>
              </a:spcAft>
              <a:buClr>
                <a:schemeClr val="lt1"/>
              </a:buClr>
              <a:buSzPts val="1400"/>
              <a:buChar char="○"/>
              <a:defRPr>
                <a:solidFill>
                  <a:schemeClr val="lt1"/>
                </a:solidFill>
              </a:defRPr>
            </a:lvl8pPr>
            <a:lvl9pPr marL="0" marR="0" lvl="8" indent="-97775" rtl="0">
              <a:spcBef>
                <a:spcPts val="0"/>
              </a:spcBef>
              <a:spcAft>
                <a:spcPts val="0"/>
              </a:spcAft>
              <a:buClr>
                <a:schemeClr val="lt1"/>
              </a:buClr>
              <a:buSzPts val="1400"/>
              <a:buChar char="■"/>
              <a:defRPr>
                <a:solidFill>
                  <a:schemeClr val="lt1"/>
                </a:solidFill>
              </a:defRPr>
            </a:lvl9pPr>
          </a:lstStyle>
          <a:p>
            <a:endParaRPr/>
          </a:p>
        </p:txBody>
      </p:sp>
      <p:sp>
        <p:nvSpPr>
          <p:cNvPr id="28" name="Shape 28"/>
          <p:cNvSpPr txBox="1">
            <a:spLocks noGrp="1"/>
          </p:cNvSpPr>
          <p:nvPr>
            <p:ph type="subTitle" idx="1"/>
          </p:nvPr>
        </p:nvSpPr>
        <p:spPr>
          <a:xfrm>
            <a:off x="569183" y="3289223"/>
            <a:ext cx="10050880" cy="673493"/>
          </a:xfrm>
          <a:prstGeom prst="rect">
            <a:avLst/>
          </a:prstGeom>
          <a:noFill/>
          <a:ln>
            <a:noFill/>
          </a:ln>
        </p:spPr>
        <p:txBody>
          <a:bodyPr spcFirstLastPara="1" wrap="square" lIns="91425" tIns="91425" rIns="91425" bIns="91425" anchor="t" anchorCtr="0"/>
          <a:lstStyle>
            <a:lvl1pPr marL="0" marR="0" lvl="0" indent="0" rtl="0">
              <a:lnSpc>
                <a:spcPct val="150000"/>
              </a:lnSpc>
              <a:spcBef>
                <a:spcPts val="440"/>
              </a:spcBef>
              <a:spcAft>
                <a:spcPts val="0"/>
              </a:spcAft>
              <a:buSzPts val="1200"/>
              <a:buFont typeface="Open Sans"/>
              <a:buNone/>
              <a:defRPr sz="1320" b="0" i="0" u="none" strike="noStrike" cap="none">
                <a:latin typeface="Open Sans"/>
                <a:ea typeface="Open Sans"/>
                <a:cs typeface="Open Sans"/>
                <a:sym typeface="Open Sans"/>
              </a:defRPr>
            </a:lvl1pPr>
            <a:lvl2pPr marL="502844" marR="0" lvl="1" indent="-13968" rtl="0">
              <a:spcBef>
                <a:spcPts val="33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2pPr>
            <a:lvl3pPr marL="1005690" marR="0" lvl="2" indent="-13968" rtl="0">
              <a:spcBef>
                <a:spcPts val="33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3pPr>
            <a:lvl4pPr marL="1508535" marR="0" lvl="3" indent="-13968" rtl="0">
              <a:spcBef>
                <a:spcPts val="33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4pPr>
            <a:lvl5pPr marL="2011378" marR="0" lvl="4" indent="-13968" rtl="0">
              <a:spcBef>
                <a:spcPts val="33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5pPr>
            <a:lvl6pPr marL="2514223" marR="0" lvl="5" indent="-13968" rtl="0">
              <a:spcBef>
                <a:spcPts val="44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6pPr>
            <a:lvl7pPr marL="3017068" marR="0" lvl="6" indent="-13968" rtl="0">
              <a:spcBef>
                <a:spcPts val="44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7pPr>
            <a:lvl8pPr marL="3519912" marR="0" lvl="7" indent="-13968" rtl="0">
              <a:spcBef>
                <a:spcPts val="44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8pPr>
            <a:lvl9pPr marL="4022758" marR="0" lvl="8" indent="-13968" rtl="0">
              <a:spcBef>
                <a:spcPts val="44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9pPr>
          </a:lstStyle>
          <a:p>
            <a:endParaRPr/>
          </a:p>
        </p:txBody>
      </p:sp>
      <p:sp>
        <p:nvSpPr>
          <p:cNvPr id="29" name="Shape 29"/>
          <p:cNvSpPr/>
          <p:nvPr/>
        </p:nvSpPr>
        <p:spPr>
          <a:xfrm>
            <a:off x="-5383" y="5998352"/>
            <a:ext cx="11378827" cy="402453"/>
          </a:xfrm>
          <a:prstGeom prst="rect">
            <a:avLst/>
          </a:prstGeom>
          <a:solidFill>
            <a:schemeClr val="lt1"/>
          </a:solidFill>
          <a:ln>
            <a:noFill/>
          </a:ln>
        </p:spPr>
        <p:txBody>
          <a:bodyPr spcFirstLastPara="1" wrap="square" lIns="100568" tIns="100568" rIns="100568" bIns="100568" anchor="ctr" anchorCtr="0">
            <a:noAutofit/>
          </a:bodyPr>
          <a:lstStyle/>
          <a:p>
            <a:pPr marL="0" lvl="0" indent="0">
              <a:spcBef>
                <a:spcPts val="0"/>
              </a:spcBef>
              <a:spcAft>
                <a:spcPts val="0"/>
              </a:spcAft>
              <a:buNone/>
            </a:pPr>
            <a:endParaRPr sz="1980"/>
          </a:p>
        </p:txBody>
      </p:sp>
    </p:spTree>
    <p:extLst>
      <p:ext uri="{BB962C8B-B14F-4D97-AF65-F5344CB8AC3E}">
        <p14:creationId xmlns:p14="http://schemas.microsoft.com/office/powerpoint/2010/main" val="78339786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Section Title - General white" preserve="1">
  <p:cSld name="1_*Section Title - General white">
    <p:spTree>
      <p:nvGrpSpPr>
        <p:cNvPr id="1" name="Shape 26"/>
        <p:cNvGrpSpPr/>
        <p:nvPr/>
      </p:nvGrpSpPr>
      <p:grpSpPr>
        <a:xfrm>
          <a:off x="0" y="0"/>
          <a:ext cx="0" cy="0"/>
          <a:chOff x="0" y="0"/>
          <a:chExt cx="0" cy="0"/>
        </a:xfrm>
      </p:grpSpPr>
      <p:sp>
        <p:nvSpPr>
          <p:cNvPr id="27" name="Shape 27"/>
          <p:cNvSpPr txBox="1">
            <a:spLocks noGrp="1"/>
          </p:cNvSpPr>
          <p:nvPr>
            <p:ph type="ctrTitle"/>
          </p:nvPr>
        </p:nvSpPr>
        <p:spPr>
          <a:xfrm>
            <a:off x="569179" y="2126306"/>
            <a:ext cx="10050880" cy="1232747"/>
          </a:xfrm>
          <a:prstGeom prst="rect">
            <a:avLst/>
          </a:prstGeom>
          <a:noFill/>
          <a:ln>
            <a:noFill/>
          </a:ln>
        </p:spPr>
        <p:txBody>
          <a:bodyPr spcFirstLastPara="1" wrap="square" lIns="91425" tIns="91425" rIns="91425" bIns="91425" anchor="b" anchorCtr="0"/>
          <a:lstStyle>
            <a:lvl1pPr marL="0" marR="0" lvl="0" indent="0" rtl="0">
              <a:spcBef>
                <a:spcPts val="0"/>
              </a:spcBef>
              <a:spcAft>
                <a:spcPts val="0"/>
              </a:spcAft>
              <a:buClr>
                <a:schemeClr val="accent1"/>
              </a:buClr>
              <a:buSzPts val="2400"/>
              <a:buFont typeface="Open Sans"/>
              <a:buNone/>
              <a:defRPr sz="3519" b="0" i="0" u="none" strike="noStrike" cap="none">
                <a:solidFill>
                  <a:schemeClr val="accent1"/>
                </a:solidFill>
                <a:latin typeface="Open Sans"/>
                <a:ea typeface="Open Sans"/>
                <a:cs typeface="Open Sans"/>
                <a:sym typeface="Open Sans"/>
              </a:defRPr>
            </a:lvl1pPr>
            <a:lvl2pPr marL="0" marR="0" lvl="1" indent="-97775" rtl="0">
              <a:spcBef>
                <a:spcPts val="0"/>
              </a:spcBef>
              <a:spcAft>
                <a:spcPts val="0"/>
              </a:spcAft>
              <a:buClr>
                <a:schemeClr val="lt1"/>
              </a:buClr>
              <a:buSzPts val="1400"/>
              <a:buChar char="○"/>
              <a:defRPr>
                <a:solidFill>
                  <a:schemeClr val="lt1"/>
                </a:solidFill>
              </a:defRPr>
            </a:lvl2pPr>
            <a:lvl3pPr marL="0" marR="0" lvl="2" indent="-97775" rtl="0">
              <a:spcBef>
                <a:spcPts val="0"/>
              </a:spcBef>
              <a:spcAft>
                <a:spcPts val="0"/>
              </a:spcAft>
              <a:buClr>
                <a:schemeClr val="lt1"/>
              </a:buClr>
              <a:buSzPts val="1400"/>
              <a:buChar char="■"/>
              <a:defRPr>
                <a:solidFill>
                  <a:schemeClr val="lt1"/>
                </a:solidFill>
              </a:defRPr>
            </a:lvl3pPr>
            <a:lvl4pPr marL="0" marR="0" lvl="3" indent="-97775" rtl="0">
              <a:spcBef>
                <a:spcPts val="0"/>
              </a:spcBef>
              <a:spcAft>
                <a:spcPts val="0"/>
              </a:spcAft>
              <a:buClr>
                <a:schemeClr val="lt1"/>
              </a:buClr>
              <a:buSzPts val="1400"/>
              <a:buChar char="●"/>
              <a:defRPr>
                <a:solidFill>
                  <a:schemeClr val="lt1"/>
                </a:solidFill>
              </a:defRPr>
            </a:lvl4pPr>
            <a:lvl5pPr marL="0" marR="0" lvl="4" indent="-97775" rtl="0">
              <a:spcBef>
                <a:spcPts val="0"/>
              </a:spcBef>
              <a:spcAft>
                <a:spcPts val="0"/>
              </a:spcAft>
              <a:buClr>
                <a:schemeClr val="lt1"/>
              </a:buClr>
              <a:buSzPts val="1400"/>
              <a:buChar char="○"/>
              <a:defRPr>
                <a:solidFill>
                  <a:schemeClr val="lt1"/>
                </a:solidFill>
              </a:defRPr>
            </a:lvl5pPr>
            <a:lvl6pPr marL="0" marR="0" lvl="5" indent="-97775" rtl="0">
              <a:spcBef>
                <a:spcPts val="0"/>
              </a:spcBef>
              <a:spcAft>
                <a:spcPts val="0"/>
              </a:spcAft>
              <a:buClr>
                <a:schemeClr val="lt1"/>
              </a:buClr>
              <a:buSzPts val="1400"/>
              <a:buChar char="■"/>
              <a:defRPr>
                <a:solidFill>
                  <a:schemeClr val="lt1"/>
                </a:solidFill>
              </a:defRPr>
            </a:lvl6pPr>
            <a:lvl7pPr marL="0" marR="0" lvl="6" indent="-97775" rtl="0">
              <a:spcBef>
                <a:spcPts val="0"/>
              </a:spcBef>
              <a:spcAft>
                <a:spcPts val="0"/>
              </a:spcAft>
              <a:buClr>
                <a:schemeClr val="lt1"/>
              </a:buClr>
              <a:buSzPts val="1400"/>
              <a:buChar char="●"/>
              <a:defRPr>
                <a:solidFill>
                  <a:schemeClr val="lt1"/>
                </a:solidFill>
              </a:defRPr>
            </a:lvl7pPr>
            <a:lvl8pPr marL="0" marR="0" lvl="7" indent="-97775" rtl="0">
              <a:spcBef>
                <a:spcPts val="0"/>
              </a:spcBef>
              <a:spcAft>
                <a:spcPts val="0"/>
              </a:spcAft>
              <a:buClr>
                <a:schemeClr val="lt1"/>
              </a:buClr>
              <a:buSzPts val="1400"/>
              <a:buChar char="○"/>
              <a:defRPr>
                <a:solidFill>
                  <a:schemeClr val="lt1"/>
                </a:solidFill>
              </a:defRPr>
            </a:lvl8pPr>
            <a:lvl9pPr marL="0" marR="0" lvl="8" indent="-97775" rtl="0">
              <a:spcBef>
                <a:spcPts val="0"/>
              </a:spcBef>
              <a:spcAft>
                <a:spcPts val="0"/>
              </a:spcAft>
              <a:buClr>
                <a:schemeClr val="lt1"/>
              </a:buClr>
              <a:buSzPts val="1400"/>
              <a:buChar char="■"/>
              <a:defRPr>
                <a:solidFill>
                  <a:schemeClr val="lt1"/>
                </a:solidFill>
              </a:defRPr>
            </a:lvl9pPr>
          </a:lstStyle>
          <a:p>
            <a:endParaRPr/>
          </a:p>
        </p:txBody>
      </p:sp>
      <p:sp>
        <p:nvSpPr>
          <p:cNvPr id="28" name="Shape 28"/>
          <p:cNvSpPr txBox="1">
            <a:spLocks noGrp="1"/>
          </p:cNvSpPr>
          <p:nvPr>
            <p:ph type="subTitle" idx="1"/>
          </p:nvPr>
        </p:nvSpPr>
        <p:spPr>
          <a:xfrm>
            <a:off x="569183" y="3289223"/>
            <a:ext cx="10050880" cy="673493"/>
          </a:xfrm>
          <a:prstGeom prst="rect">
            <a:avLst/>
          </a:prstGeom>
          <a:noFill/>
          <a:ln>
            <a:noFill/>
          </a:ln>
        </p:spPr>
        <p:txBody>
          <a:bodyPr spcFirstLastPara="1" wrap="square" lIns="91425" tIns="91425" rIns="91425" bIns="91425" anchor="t" anchorCtr="0"/>
          <a:lstStyle>
            <a:lvl1pPr marL="0" marR="0" lvl="0" indent="0" rtl="0">
              <a:lnSpc>
                <a:spcPct val="150000"/>
              </a:lnSpc>
              <a:spcBef>
                <a:spcPts val="440"/>
              </a:spcBef>
              <a:spcAft>
                <a:spcPts val="0"/>
              </a:spcAft>
              <a:buSzPts val="1200"/>
              <a:buFont typeface="Open Sans"/>
              <a:buNone/>
              <a:defRPr sz="1320" b="0" i="0" u="none" strike="noStrike" cap="none">
                <a:latin typeface="Open Sans"/>
                <a:ea typeface="Open Sans"/>
                <a:cs typeface="Open Sans"/>
                <a:sym typeface="Open Sans"/>
              </a:defRPr>
            </a:lvl1pPr>
            <a:lvl2pPr marL="502844" marR="0" lvl="1" indent="-13968" rtl="0">
              <a:spcBef>
                <a:spcPts val="33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2pPr>
            <a:lvl3pPr marL="1005690" marR="0" lvl="2" indent="-13968" rtl="0">
              <a:spcBef>
                <a:spcPts val="33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3pPr>
            <a:lvl4pPr marL="1508535" marR="0" lvl="3" indent="-13968" rtl="0">
              <a:spcBef>
                <a:spcPts val="33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4pPr>
            <a:lvl5pPr marL="2011378" marR="0" lvl="4" indent="-13968" rtl="0">
              <a:spcBef>
                <a:spcPts val="33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5pPr>
            <a:lvl6pPr marL="2514223" marR="0" lvl="5" indent="-13968" rtl="0">
              <a:spcBef>
                <a:spcPts val="44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6pPr>
            <a:lvl7pPr marL="3017068" marR="0" lvl="6" indent="-13968" rtl="0">
              <a:spcBef>
                <a:spcPts val="44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7pPr>
            <a:lvl8pPr marL="3519912" marR="0" lvl="7" indent="-13968" rtl="0">
              <a:spcBef>
                <a:spcPts val="44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8pPr>
            <a:lvl9pPr marL="4022758" marR="0" lvl="8" indent="-13968" rtl="0">
              <a:spcBef>
                <a:spcPts val="44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9pPr>
          </a:lstStyle>
          <a:p>
            <a:endParaRPr/>
          </a:p>
        </p:txBody>
      </p:sp>
    </p:spTree>
    <p:extLst>
      <p:ext uri="{BB962C8B-B14F-4D97-AF65-F5344CB8AC3E}">
        <p14:creationId xmlns:p14="http://schemas.microsoft.com/office/powerpoint/2010/main" val="293428612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Section Title - Google for Work Blue">
  <p:cSld name="*Section Title - Google for Work Blue">
    <p:spTree>
      <p:nvGrpSpPr>
        <p:cNvPr id="1" name="Shape 30"/>
        <p:cNvGrpSpPr/>
        <p:nvPr/>
      </p:nvGrpSpPr>
      <p:grpSpPr>
        <a:xfrm>
          <a:off x="0" y="0"/>
          <a:ext cx="0" cy="0"/>
          <a:chOff x="0" y="0"/>
          <a:chExt cx="0" cy="0"/>
        </a:xfrm>
      </p:grpSpPr>
      <p:sp>
        <p:nvSpPr>
          <p:cNvPr id="31" name="Shape 31"/>
          <p:cNvSpPr/>
          <p:nvPr/>
        </p:nvSpPr>
        <p:spPr>
          <a:xfrm flipH="1">
            <a:off x="-58987" y="-326542"/>
            <a:ext cx="11497547" cy="6727467"/>
          </a:xfrm>
          <a:prstGeom prst="rect">
            <a:avLst/>
          </a:prstGeom>
          <a:solidFill>
            <a:schemeClr val="accent1"/>
          </a:solidFill>
          <a:ln>
            <a:noFill/>
          </a:ln>
        </p:spPr>
        <p:txBody>
          <a:bodyPr spcFirstLastPara="1" wrap="square" lIns="100568" tIns="100568" rIns="100568" bIns="100568" anchor="ctr" anchorCtr="0">
            <a:noAutofit/>
          </a:bodyPr>
          <a:lstStyle/>
          <a:p>
            <a:pPr marL="0" lvl="0" indent="0" rtl="0">
              <a:spcBef>
                <a:spcPts val="0"/>
              </a:spcBef>
              <a:spcAft>
                <a:spcPts val="0"/>
              </a:spcAft>
              <a:buNone/>
            </a:pPr>
            <a:endParaRPr sz="1540"/>
          </a:p>
        </p:txBody>
      </p:sp>
      <p:sp>
        <p:nvSpPr>
          <p:cNvPr id="32" name="Shape 32"/>
          <p:cNvSpPr txBox="1">
            <a:spLocks noGrp="1"/>
          </p:cNvSpPr>
          <p:nvPr>
            <p:ph type="ctrTitle"/>
          </p:nvPr>
        </p:nvSpPr>
        <p:spPr>
          <a:xfrm>
            <a:off x="569179" y="2282201"/>
            <a:ext cx="10050880" cy="1232747"/>
          </a:xfrm>
          <a:prstGeom prst="rect">
            <a:avLst/>
          </a:prstGeom>
          <a:noFill/>
          <a:ln>
            <a:noFill/>
          </a:ln>
        </p:spPr>
        <p:txBody>
          <a:bodyPr spcFirstLastPara="1" wrap="square" lIns="91425" tIns="91425" rIns="91425" bIns="91425" anchor="b" anchorCtr="0"/>
          <a:lstStyle>
            <a:lvl1pPr marL="0" marR="0" lvl="0" indent="0" algn="ctr" rtl="0">
              <a:spcBef>
                <a:spcPts val="0"/>
              </a:spcBef>
              <a:spcAft>
                <a:spcPts val="0"/>
              </a:spcAft>
              <a:buClr>
                <a:schemeClr val="lt1"/>
              </a:buClr>
              <a:buSzPts val="2400"/>
              <a:buFont typeface="Open Sans"/>
              <a:buNone/>
              <a:defRPr sz="3519" b="0" i="0" u="none" strike="noStrike" cap="none">
                <a:solidFill>
                  <a:schemeClr val="lt1"/>
                </a:solidFill>
                <a:latin typeface="Open Sans"/>
                <a:ea typeface="Open Sans"/>
                <a:cs typeface="Open Sans"/>
                <a:sym typeface="Open Sans"/>
              </a:defRPr>
            </a:lvl1pPr>
            <a:lvl2pPr marL="0" marR="0" lvl="1" indent="-97775" algn="ctr" rtl="0">
              <a:spcBef>
                <a:spcPts val="0"/>
              </a:spcBef>
              <a:spcAft>
                <a:spcPts val="0"/>
              </a:spcAft>
              <a:buClr>
                <a:schemeClr val="lt1"/>
              </a:buClr>
              <a:buSzPts val="1400"/>
              <a:buChar char="○"/>
              <a:defRPr>
                <a:solidFill>
                  <a:schemeClr val="lt1"/>
                </a:solidFill>
              </a:defRPr>
            </a:lvl2pPr>
            <a:lvl3pPr marL="0" marR="0" lvl="2" indent="-97775" algn="ctr" rtl="0">
              <a:spcBef>
                <a:spcPts val="0"/>
              </a:spcBef>
              <a:spcAft>
                <a:spcPts val="0"/>
              </a:spcAft>
              <a:buClr>
                <a:schemeClr val="lt1"/>
              </a:buClr>
              <a:buSzPts val="1400"/>
              <a:buChar char="■"/>
              <a:defRPr>
                <a:solidFill>
                  <a:schemeClr val="lt1"/>
                </a:solidFill>
              </a:defRPr>
            </a:lvl3pPr>
            <a:lvl4pPr marL="0" marR="0" lvl="3" indent="-97775" algn="ctr" rtl="0">
              <a:spcBef>
                <a:spcPts val="0"/>
              </a:spcBef>
              <a:spcAft>
                <a:spcPts val="0"/>
              </a:spcAft>
              <a:buClr>
                <a:schemeClr val="lt1"/>
              </a:buClr>
              <a:buSzPts val="1400"/>
              <a:buChar char="●"/>
              <a:defRPr>
                <a:solidFill>
                  <a:schemeClr val="lt1"/>
                </a:solidFill>
              </a:defRPr>
            </a:lvl4pPr>
            <a:lvl5pPr marL="0" marR="0" lvl="4" indent="-97775" algn="ctr" rtl="0">
              <a:spcBef>
                <a:spcPts val="0"/>
              </a:spcBef>
              <a:spcAft>
                <a:spcPts val="0"/>
              </a:spcAft>
              <a:buClr>
                <a:schemeClr val="lt1"/>
              </a:buClr>
              <a:buSzPts val="1400"/>
              <a:buChar char="○"/>
              <a:defRPr>
                <a:solidFill>
                  <a:schemeClr val="lt1"/>
                </a:solidFill>
              </a:defRPr>
            </a:lvl5pPr>
            <a:lvl6pPr marL="0" marR="0" lvl="5" indent="-97775" algn="ctr" rtl="0">
              <a:spcBef>
                <a:spcPts val="0"/>
              </a:spcBef>
              <a:spcAft>
                <a:spcPts val="0"/>
              </a:spcAft>
              <a:buClr>
                <a:schemeClr val="lt1"/>
              </a:buClr>
              <a:buSzPts val="1400"/>
              <a:buChar char="■"/>
              <a:defRPr>
                <a:solidFill>
                  <a:schemeClr val="lt1"/>
                </a:solidFill>
              </a:defRPr>
            </a:lvl6pPr>
            <a:lvl7pPr marL="0" marR="0" lvl="6" indent="-97775" algn="ctr" rtl="0">
              <a:spcBef>
                <a:spcPts val="0"/>
              </a:spcBef>
              <a:spcAft>
                <a:spcPts val="0"/>
              </a:spcAft>
              <a:buClr>
                <a:schemeClr val="lt1"/>
              </a:buClr>
              <a:buSzPts val="1400"/>
              <a:buChar char="●"/>
              <a:defRPr>
                <a:solidFill>
                  <a:schemeClr val="lt1"/>
                </a:solidFill>
              </a:defRPr>
            </a:lvl7pPr>
            <a:lvl8pPr marL="0" marR="0" lvl="7" indent="-97775" algn="ctr" rtl="0">
              <a:spcBef>
                <a:spcPts val="0"/>
              </a:spcBef>
              <a:spcAft>
                <a:spcPts val="0"/>
              </a:spcAft>
              <a:buClr>
                <a:schemeClr val="lt1"/>
              </a:buClr>
              <a:buSzPts val="1400"/>
              <a:buChar char="○"/>
              <a:defRPr>
                <a:solidFill>
                  <a:schemeClr val="lt1"/>
                </a:solidFill>
              </a:defRPr>
            </a:lvl8pPr>
            <a:lvl9pPr marL="0" marR="0" lvl="8" indent="-97775" algn="ctr" rtl="0">
              <a:spcBef>
                <a:spcPts val="0"/>
              </a:spcBef>
              <a:spcAft>
                <a:spcPts val="0"/>
              </a:spcAft>
              <a:buClr>
                <a:schemeClr val="lt1"/>
              </a:buClr>
              <a:buSzPts val="1400"/>
              <a:buChar char="■"/>
              <a:defRPr>
                <a:solidFill>
                  <a:schemeClr val="lt1"/>
                </a:solidFill>
              </a:defRPr>
            </a:lvl9pPr>
          </a:lstStyle>
          <a:p>
            <a:endParaRPr/>
          </a:p>
        </p:txBody>
      </p:sp>
      <p:sp>
        <p:nvSpPr>
          <p:cNvPr id="33" name="Shape 33"/>
          <p:cNvSpPr txBox="1">
            <a:spLocks noGrp="1"/>
          </p:cNvSpPr>
          <p:nvPr>
            <p:ph type="subTitle" idx="1"/>
          </p:nvPr>
        </p:nvSpPr>
        <p:spPr>
          <a:xfrm>
            <a:off x="569183" y="3445126"/>
            <a:ext cx="10050880" cy="673493"/>
          </a:xfrm>
          <a:prstGeom prst="rect">
            <a:avLst/>
          </a:prstGeom>
          <a:noFill/>
          <a:ln>
            <a:noFill/>
          </a:ln>
        </p:spPr>
        <p:txBody>
          <a:bodyPr spcFirstLastPara="1" wrap="square" lIns="91425" tIns="91425" rIns="91425" bIns="91425" anchor="t" anchorCtr="0"/>
          <a:lstStyle>
            <a:lvl1pPr marL="0" marR="0" lvl="0" indent="0" algn="ctr" rtl="0">
              <a:lnSpc>
                <a:spcPct val="115000"/>
              </a:lnSpc>
              <a:spcBef>
                <a:spcPts val="440"/>
              </a:spcBef>
              <a:spcAft>
                <a:spcPts val="0"/>
              </a:spcAft>
              <a:buClr>
                <a:schemeClr val="lt1"/>
              </a:buClr>
              <a:buSzPts val="1200"/>
              <a:buFont typeface="Open Sans"/>
              <a:buNone/>
              <a:defRPr sz="1320" b="0" i="0" u="none" strike="noStrike" cap="none">
                <a:solidFill>
                  <a:schemeClr val="lt1"/>
                </a:solidFill>
                <a:latin typeface="Open Sans"/>
                <a:ea typeface="Open Sans"/>
                <a:cs typeface="Open Sans"/>
                <a:sym typeface="Open Sans"/>
              </a:defRPr>
            </a:lvl1pPr>
            <a:lvl2pPr marL="502844" marR="0" lvl="1" indent="-13968" algn="ctr" rtl="0">
              <a:spcBef>
                <a:spcPts val="33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2pPr>
            <a:lvl3pPr marL="1005690" marR="0" lvl="2" indent="-13968" algn="ctr" rtl="0">
              <a:spcBef>
                <a:spcPts val="33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3pPr>
            <a:lvl4pPr marL="1508535" marR="0" lvl="3" indent="-13968" algn="ctr" rtl="0">
              <a:spcBef>
                <a:spcPts val="33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4pPr>
            <a:lvl5pPr marL="2011378" marR="0" lvl="4" indent="-13968" algn="ctr" rtl="0">
              <a:spcBef>
                <a:spcPts val="33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5pPr>
            <a:lvl6pPr marL="2514223" marR="0" lvl="5" indent="-13968" algn="ctr" rtl="0">
              <a:spcBef>
                <a:spcPts val="44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6pPr>
            <a:lvl7pPr marL="3017068" marR="0" lvl="6" indent="-13968" algn="ctr" rtl="0">
              <a:spcBef>
                <a:spcPts val="44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7pPr>
            <a:lvl8pPr marL="3519912" marR="0" lvl="7" indent="-13968" algn="ctr" rtl="0">
              <a:spcBef>
                <a:spcPts val="44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8pPr>
            <a:lvl9pPr marL="4022758" marR="0" lvl="8" indent="-13968" algn="ctr" rtl="0">
              <a:spcBef>
                <a:spcPts val="44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9pPr>
          </a:lstStyle>
          <a:p>
            <a:endParaRPr/>
          </a:p>
        </p:txBody>
      </p:sp>
      <p:grpSp>
        <p:nvGrpSpPr>
          <p:cNvPr id="34" name="Shape 34"/>
          <p:cNvGrpSpPr/>
          <p:nvPr/>
        </p:nvGrpSpPr>
        <p:grpSpPr>
          <a:xfrm>
            <a:off x="-59358" y="6339112"/>
            <a:ext cx="11497999" cy="116853"/>
            <a:chOff x="-47700" y="5093925"/>
            <a:chExt cx="9239464" cy="93900"/>
          </a:xfrm>
        </p:grpSpPr>
        <p:sp>
          <p:nvSpPr>
            <p:cNvPr id="35" name="Shape 35"/>
            <p:cNvSpPr/>
            <p:nvPr/>
          </p:nvSpPr>
          <p:spPr>
            <a:xfrm>
              <a:off x="-47700" y="5093925"/>
              <a:ext cx="2347200" cy="93900"/>
            </a:xfrm>
            <a:prstGeom prst="rect">
              <a:avLst/>
            </a:prstGeom>
            <a:solidFill>
              <a:schemeClr val="accent1"/>
            </a:solidFill>
            <a:ln>
              <a:noFill/>
            </a:ln>
          </p:spPr>
          <p:txBody>
            <a:bodyPr spcFirstLastPara="1" wrap="square" lIns="68575" tIns="34275" rIns="68575" bIns="34275" anchor="t" anchorCtr="0">
              <a:noAutofit/>
            </a:bodyPr>
            <a:lstStyle/>
            <a:p>
              <a:pPr marL="0" lvl="0" indent="0" rtl="0">
                <a:spcBef>
                  <a:spcPts val="0"/>
                </a:spcBef>
                <a:spcAft>
                  <a:spcPts val="0"/>
                </a:spcAft>
                <a:buNone/>
              </a:pPr>
              <a:endParaRPr sz="1540"/>
            </a:p>
          </p:txBody>
        </p:sp>
        <p:sp>
          <p:nvSpPr>
            <p:cNvPr id="36" name="Shape 36"/>
            <p:cNvSpPr/>
            <p:nvPr/>
          </p:nvSpPr>
          <p:spPr>
            <a:xfrm>
              <a:off x="2299363" y="5093925"/>
              <a:ext cx="2300700" cy="93900"/>
            </a:xfrm>
            <a:prstGeom prst="rect">
              <a:avLst/>
            </a:prstGeom>
            <a:solidFill>
              <a:schemeClr val="accent4"/>
            </a:solidFill>
            <a:ln>
              <a:noFill/>
            </a:ln>
          </p:spPr>
          <p:txBody>
            <a:bodyPr spcFirstLastPara="1" wrap="square" lIns="68575" tIns="34275" rIns="68575" bIns="34275" anchor="t" anchorCtr="0">
              <a:noAutofit/>
            </a:bodyPr>
            <a:lstStyle/>
            <a:p>
              <a:pPr marL="0" lvl="0" indent="0" rtl="0">
                <a:spcBef>
                  <a:spcPts val="0"/>
                </a:spcBef>
                <a:spcAft>
                  <a:spcPts val="0"/>
                </a:spcAft>
                <a:buNone/>
              </a:pPr>
              <a:endParaRPr sz="1540"/>
            </a:p>
          </p:txBody>
        </p:sp>
        <p:sp>
          <p:nvSpPr>
            <p:cNvPr id="37" name="Shape 37"/>
            <p:cNvSpPr/>
            <p:nvPr/>
          </p:nvSpPr>
          <p:spPr>
            <a:xfrm>
              <a:off x="4600168" y="5093925"/>
              <a:ext cx="2295600" cy="93900"/>
            </a:xfrm>
            <a:prstGeom prst="rect">
              <a:avLst/>
            </a:prstGeom>
            <a:solidFill>
              <a:schemeClr val="accent2"/>
            </a:solidFill>
            <a:ln>
              <a:noFill/>
            </a:ln>
          </p:spPr>
          <p:txBody>
            <a:bodyPr spcFirstLastPara="1" wrap="square" lIns="68575" tIns="34275" rIns="68575" bIns="34275" anchor="t" anchorCtr="0">
              <a:noAutofit/>
            </a:bodyPr>
            <a:lstStyle/>
            <a:p>
              <a:pPr marL="0" lvl="0" indent="0" rtl="0">
                <a:spcBef>
                  <a:spcPts val="0"/>
                </a:spcBef>
                <a:spcAft>
                  <a:spcPts val="0"/>
                </a:spcAft>
                <a:buNone/>
              </a:pPr>
              <a:endParaRPr sz="1540"/>
            </a:p>
          </p:txBody>
        </p:sp>
        <p:sp>
          <p:nvSpPr>
            <p:cNvPr id="38" name="Shape 38"/>
            <p:cNvSpPr/>
            <p:nvPr/>
          </p:nvSpPr>
          <p:spPr>
            <a:xfrm>
              <a:off x="6896164" y="5093925"/>
              <a:ext cx="2295600" cy="93900"/>
            </a:xfrm>
            <a:prstGeom prst="rect">
              <a:avLst/>
            </a:prstGeom>
            <a:solidFill>
              <a:schemeClr val="accent3"/>
            </a:solidFill>
            <a:ln>
              <a:noFill/>
            </a:ln>
          </p:spPr>
          <p:txBody>
            <a:bodyPr spcFirstLastPara="1" wrap="square" lIns="68575" tIns="34275" rIns="68575" bIns="34275" anchor="t" anchorCtr="0">
              <a:noAutofit/>
            </a:bodyPr>
            <a:lstStyle/>
            <a:p>
              <a:pPr marL="0" lvl="0" indent="0" rtl="0">
                <a:spcBef>
                  <a:spcPts val="0"/>
                </a:spcBef>
                <a:spcAft>
                  <a:spcPts val="0"/>
                </a:spcAft>
                <a:buNone/>
              </a:pPr>
              <a:endParaRPr sz="1540"/>
            </a:p>
          </p:txBody>
        </p:sp>
      </p:grpSp>
    </p:spTree>
    <p:extLst>
      <p:ext uri="{BB962C8B-B14F-4D97-AF65-F5344CB8AC3E}">
        <p14:creationId xmlns:p14="http://schemas.microsoft.com/office/powerpoint/2010/main" val="297307681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Section Title - Google for Work Red">
  <p:cSld name="*Section Title - Google for Work Red">
    <p:spTree>
      <p:nvGrpSpPr>
        <p:cNvPr id="1" name="Shape 39"/>
        <p:cNvGrpSpPr/>
        <p:nvPr/>
      </p:nvGrpSpPr>
      <p:grpSpPr>
        <a:xfrm>
          <a:off x="0" y="0"/>
          <a:ext cx="0" cy="0"/>
          <a:chOff x="0" y="0"/>
          <a:chExt cx="0" cy="0"/>
        </a:xfrm>
      </p:grpSpPr>
      <p:sp>
        <p:nvSpPr>
          <p:cNvPr id="40" name="Shape 40"/>
          <p:cNvSpPr/>
          <p:nvPr/>
        </p:nvSpPr>
        <p:spPr>
          <a:xfrm flipH="1">
            <a:off x="-58987" y="-326542"/>
            <a:ext cx="11497547" cy="6727467"/>
          </a:xfrm>
          <a:prstGeom prst="rect">
            <a:avLst/>
          </a:prstGeom>
          <a:solidFill>
            <a:schemeClr val="accent4"/>
          </a:solidFill>
          <a:ln>
            <a:noFill/>
          </a:ln>
        </p:spPr>
        <p:txBody>
          <a:bodyPr spcFirstLastPara="1" wrap="square" lIns="100568" tIns="100568" rIns="100568" bIns="100568" anchor="ctr" anchorCtr="0">
            <a:noAutofit/>
          </a:bodyPr>
          <a:lstStyle/>
          <a:p>
            <a:pPr marL="0" lvl="0" indent="0" rtl="0">
              <a:spcBef>
                <a:spcPts val="0"/>
              </a:spcBef>
              <a:spcAft>
                <a:spcPts val="0"/>
              </a:spcAft>
              <a:buNone/>
            </a:pPr>
            <a:endParaRPr sz="1540"/>
          </a:p>
        </p:txBody>
      </p:sp>
      <p:sp>
        <p:nvSpPr>
          <p:cNvPr id="41" name="Shape 41"/>
          <p:cNvSpPr txBox="1">
            <a:spLocks noGrp="1"/>
          </p:cNvSpPr>
          <p:nvPr>
            <p:ph type="ctrTitle"/>
          </p:nvPr>
        </p:nvSpPr>
        <p:spPr>
          <a:xfrm>
            <a:off x="569179" y="2282201"/>
            <a:ext cx="10050880" cy="1232747"/>
          </a:xfrm>
          <a:prstGeom prst="rect">
            <a:avLst/>
          </a:prstGeom>
          <a:noFill/>
          <a:ln>
            <a:noFill/>
          </a:ln>
        </p:spPr>
        <p:txBody>
          <a:bodyPr spcFirstLastPara="1" wrap="square" lIns="91425" tIns="91425" rIns="91425" bIns="91425" anchor="b" anchorCtr="0"/>
          <a:lstStyle>
            <a:lvl1pPr marL="0" marR="0" lvl="0" indent="0" algn="ctr" rtl="0">
              <a:spcBef>
                <a:spcPts val="0"/>
              </a:spcBef>
              <a:spcAft>
                <a:spcPts val="0"/>
              </a:spcAft>
              <a:buClr>
                <a:schemeClr val="lt1"/>
              </a:buClr>
              <a:buSzPts val="2400"/>
              <a:buFont typeface="Open Sans"/>
              <a:buNone/>
              <a:defRPr sz="3519" b="0" i="0" u="none" strike="noStrike" cap="none">
                <a:solidFill>
                  <a:schemeClr val="lt1"/>
                </a:solidFill>
                <a:latin typeface="Open Sans"/>
                <a:ea typeface="Open Sans"/>
                <a:cs typeface="Open Sans"/>
                <a:sym typeface="Open Sans"/>
              </a:defRPr>
            </a:lvl1pPr>
            <a:lvl2pPr marL="0" marR="0" lvl="1" indent="-97775" algn="ctr" rtl="0">
              <a:spcBef>
                <a:spcPts val="0"/>
              </a:spcBef>
              <a:spcAft>
                <a:spcPts val="0"/>
              </a:spcAft>
              <a:buClr>
                <a:schemeClr val="lt1"/>
              </a:buClr>
              <a:buSzPts val="1400"/>
              <a:buChar char="○"/>
              <a:defRPr>
                <a:solidFill>
                  <a:schemeClr val="lt1"/>
                </a:solidFill>
              </a:defRPr>
            </a:lvl2pPr>
            <a:lvl3pPr marL="0" marR="0" lvl="2" indent="-97775" algn="ctr" rtl="0">
              <a:spcBef>
                <a:spcPts val="0"/>
              </a:spcBef>
              <a:spcAft>
                <a:spcPts val="0"/>
              </a:spcAft>
              <a:buClr>
                <a:schemeClr val="lt1"/>
              </a:buClr>
              <a:buSzPts val="1400"/>
              <a:buChar char="■"/>
              <a:defRPr>
                <a:solidFill>
                  <a:schemeClr val="lt1"/>
                </a:solidFill>
              </a:defRPr>
            </a:lvl3pPr>
            <a:lvl4pPr marL="0" marR="0" lvl="3" indent="-97775" algn="ctr" rtl="0">
              <a:spcBef>
                <a:spcPts val="0"/>
              </a:spcBef>
              <a:spcAft>
                <a:spcPts val="0"/>
              </a:spcAft>
              <a:buClr>
                <a:schemeClr val="lt1"/>
              </a:buClr>
              <a:buSzPts val="1400"/>
              <a:buChar char="●"/>
              <a:defRPr>
                <a:solidFill>
                  <a:schemeClr val="lt1"/>
                </a:solidFill>
              </a:defRPr>
            </a:lvl4pPr>
            <a:lvl5pPr marL="0" marR="0" lvl="4" indent="-97775" algn="ctr" rtl="0">
              <a:spcBef>
                <a:spcPts val="0"/>
              </a:spcBef>
              <a:spcAft>
                <a:spcPts val="0"/>
              </a:spcAft>
              <a:buClr>
                <a:schemeClr val="lt1"/>
              </a:buClr>
              <a:buSzPts val="1400"/>
              <a:buChar char="○"/>
              <a:defRPr>
                <a:solidFill>
                  <a:schemeClr val="lt1"/>
                </a:solidFill>
              </a:defRPr>
            </a:lvl5pPr>
            <a:lvl6pPr marL="0" marR="0" lvl="5" indent="-97775" algn="ctr" rtl="0">
              <a:spcBef>
                <a:spcPts val="0"/>
              </a:spcBef>
              <a:spcAft>
                <a:spcPts val="0"/>
              </a:spcAft>
              <a:buClr>
                <a:schemeClr val="lt1"/>
              </a:buClr>
              <a:buSzPts val="1400"/>
              <a:buChar char="■"/>
              <a:defRPr>
                <a:solidFill>
                  <a:schemeClr val="lt1"/>
                </a:solidFill>
              </a:defRPr>
            </a:lvl6pPr>
            <a:lvl7pPr marL="0" marR="0" lvl="6" indent="-97775" algn="ctr" rtl="0">
              <a:spcBef>
                <a:spcPts val="0"/>
              </a:spcBef>
              <a:spcAft>
                <a:spcPts val="0"/>
              </a:spcAft>
              <a:buClr>
                <a:schemeClr val="lt1"/>
              </a:buClr>
              <a:buSzPts val="1400"/>
              <a:buChar char="●"/>
              <a:defRPr>
                <a:solidFill>
                  <a:schemeClr val="lt1"/>
                </a:solidFill>
              </a:defRPr>
            </a:lvl7pPr>
            <a:lvl8pPr marL="0" marR="0" lvl="7" indent="-97775" algn="ctr" rtl="0">
              <a:spcBef>
                <a:spcPts val="0"/>
              </a:spcBef>
              <a:spcAft>
                <a:spcPts val="0"/>
              </a:spcAft>
              <a:buClr>
                <a:schemeClr val="lt1"/>
              </a:buClr>
              <a:buSzPts val="1400"/>
              <a:buChar char="○"/>
              <a:defRPr>
                <a:solidFill>
                  <a:schemeClr val="lt1"/>
                </a:solidFill>
              </a:defRPr>
            </a:lvl8pPr>
            <a:lvl9pPr marL="0" marR="0" lvl="8" indent="-97775" algn="ctr" rtl="0">
              <a:spcBef>
                <a:spcPts val="0"/>
              </a:spcBef>
              <a:spcAft>
                <a:spcPts val="0"/>
              </a:spcAft>
              <a:buClr>
                <a:schemeClr val="lt1"/>
              </a:buClr>
              <a:buSzPts val="1400"/>
              <a:buChar char="■"/>
              <a:defRPr>
                <a:solidFill>
                  <a:schemeClr val="lt1"/>
                </a:solidFill>
              </a:defRPr>
            </a:lvl9pPr>
          </a:lstStyle>
          <a:p>
            <a:endParaRPr/>
          </a:p>
        </p:txBody>
      </p:sp>
      <p:sp>
        <p:nvSpPr>
          <p:cNvPr id="42" name="Shape 42"/>
          <p:cNvSpPr txBox="1">
            <a:spLocks noGrp="1"/>
          </p:cNvSpPr>
          <p:nvPr>
            <p:ph type="subTitle" idx="1"/>
          </p:nvPr>
        </p:nvSpPr>
        <p:spPr>
          <a:xfrm>
            <a:off x="569183" y="3445126"/>
            <a:ext cx="10050880" cy="673493"/>
          </a:xfrm>
          <a:prstGeom prst="rect">
            <a:avLst/>
          </a:prstGeom>
          <a:noFill/>
          <a:ln>
            <a:noFill/>
          </a:ln>
        </p:spPr>
        <p:txBody>
          <a:bodyPr spcFirstLastPara="1" wrap="square" lIns="91425" tIns="91425" rIns="91425" bIns="91425" anchor="t" anchorCtr="0"/>
          <a:lstStyle>
            <a:lvl1pPr marL="0" marR="0" lvl="0" indent="0" algn="ctr" rtl="0">
              <a:lnSpc>
                <a:spcPct val="115000"/>
              </a:lnSpc>
              <a:spcBef>
                <a:spcPts val="440"/>
              </a:spcBef>
              <a:spcAft>
                <a:spcPts val="0"/>
              </a:spcAft>
              <a:buClr>
                <a:schemeClr val="lt1"/>
              </a:buClr>
              <a:buSzPts val="1200"/>
              <a:buFont typeface="Open Sans"/>
              <a:buNone/>
              <a:defRPr sz="1320" b="0" i="0" u="none" strike="noStrike" cap="none">
                <a:solidFill>
                  <a:schemeClr val="lt1"/>
                </a:solidFill>
                <a:latin typeface="Open Sans"/>
                <a:ea typeface="Open Sans"/>
                <a:cs typeface="Open Sans"/>
                <a:sym typeface="Open Sans"/>
              </a:defRPr>
            </a:lvl1pPr>
            <a:lvl2pPr marL="502844" marR="0" lvl="1" indent="-13968" algn="ctr" rtl="0">
              <a:spcBef>
                <a:spcPts val="33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2pPr>
            <a:lvl3pPr marL="1005690" marR="0" lvl="2" indent="-13968" algn="ctr" rtl="0">
              <a:spcBef>
                <a:spcPts val="33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3pPr>
            <a:lvl4pPr marL="1508535" marR="0" lvl="3" indent="-13968" algn="ctr" rtl="0">
              <a:spcBef>
                <a:spcPts val="33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4pPr>
            <a:lvl5pPr marL="2011378" marR="0" lvl="4" indent="-13968" algn="ctr" rtl="0">
              <a:spcBef>
                <a:spcPts val="33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5pPr>
            <a:lvl6pPr marL="2514223" marR="0" lvl="5" indent="-13968" algn="ctr" rtl="0">
              <a:spcBef>
                <a:spcPts val="44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6pPr>
            <a:lvl7pPr marL="3017068" marR="0" lvl="6" indent="-13968" algn="ctr" rtl="0">
              <a:spcBef>
                <a:spcPts val="44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7pPr>
            <a:lvl8pPr marL="3519912" marR="0" lvl="7" indent="-13968" algn="ctr" rtl="0">
              <a:spcBef>
                <a:spcPts val="44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8pPr>
            <a:lvl9pPr marL="4022758" marR="0" lvl="8" indent="-13968" algn="ctr" rtl="0">
              <a:spcBef>
                <a:spcPts val="44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9pPr>
          </a:lstStyle>
          <a:p>
            <a:endParaRPr/>
          </a:p>
        </p:txBody>
      </p:sp>
      <p:grpSp>
        <p:nvGrpSpPr>
          <p:cNvPr id="43" name="Shape 43"/>
          <p:cNvGrpSpPr/>
          <p:nvPr/>
        </p:nvGrpSpPr>
        <p:grpSpPr>
          <a:xfrm>
            <a:off x="-59358" y="6339112"/>
            <a:ext cx="11497999" cy="116853"/>
            <a:chOff x="-47700" y="5093925"/>
            <a:chExt cx="9239464" cy="93900"/>
          </a:xfrm>
        </p:grpSpPr>
        <p:sp>
          <p:nvSpPr>
            <p:cNvPr id="44" name="Shape 44"/>
            <p:cNvSpPr/>
            <p:nvPr/>
          </p:nvSpPr>
          <p:spPr>
            <a:xfrm>
              <a:off x="-47700" y="5093925"/>
              <a:ext cx="2347200" cy="93900"/>
            </a:xfrm>
            <a:prstGeom prst="rect">
              <a:avLst/>
            </a:prstGeom>
            <a:solidFill>
              <a:schemeClr val="accent1"/>
            </a:solidFill>
            <a:ln>
              <a:noFill/>
            </a:ln>
          </p:spPr>
          <p:txBody>
            <a:bodyPr spcFirstLastPara="1" wrap="square" lIns="68575" tIns="34275" rIns="68575" bIns="34275" anchor="t" anchorCtr="0">
              <a:noAutofit/>
            </a:bodyPr>
            <a:lstStyle/>
            <a:p>
              <a:pPr marL="0" lvl="0" indent="0" rtl="0">
                <a:spcBef>
                  <a:spcPts val="0"/>
                </a:spcBef>
                <a:spcAft>
                  <a:spcPts val="0"/>
                </a:spcAft>
                <a:buNone/>
              </a:pPr>
              <a:endParaRPr sz="1540"/>
            </a:p>
          </p:txBody>
        </p:sp>
        <p:sp>
          <p:nvSpPr>
            <p:cNvPr id="45" name="Shape 45"/>
            <p:cNvSpPr/>
            <p:nvPr/>
          </p:nvSpPr>
          <p:spPr>
            <a:xfrm>
              <a:off x="2299363" y="5093925"/>
              <a:ext cx="2300700" cy="93900"/>
            </a:xfrm>
            <a:prstGeom prst="rect">
              <a:avLst/>
            </a:prstGeom>
            <a:solidFill>
              <a:schemeClr val="accent4"/>
            </a:solidFill>
            <a:ln>
              <a:noFill/>
            </a:ln>
          </p:spPr>
          <p:txBody>
            <a:bodyPr spcFirstLastPara="1" wrap="square" lIns="68575" tIns="34275" rIns="68575" bIns="34275" anchor="t" anchorCtr="0">
              <a:noAutofit/>
            </a:bodyPr>
            <a:lstStyle/>
            <a:p>
              <a:pPr marL="0" lvl="0" indent="0" rtl="0">
                <a:spcBef>
                  <a:spcPts val="0"/>
                </a:spcBef>
                <a:spcAft>
                  <a:spcPts val="0"/>
                </a:spcAft>
                <a:buNone/>
              </a:pPr>
              <a:endParaRPr sz="1540"/>
            </a:p>
          </p:txBody>
        </p:sp>
        <p:sp>
          <p:nvSpPr>
            <p:cNvPr id="46" name="Shape 46"/>
            <p:cNvSpPr/>
            <p:nvPr/>
          </p:nvSpPr>
          <p:spPr>
            <a:xfrm>
              <a:off x="4600168" y="5093925"/>
              <a:ext cx="2295600" cy="93900"/>
            </a:xfrm>
            <a:prstGeom prst="rect">
              <a:avLst/>
            </a:prstGeom>
            <a:solidFill>
              <a:schemeClr val="accent2"/>
            </a:solidFill>
            <a:ln>
              <a:noFill/>
            </a:ln>
          </p:spPr>
          <p:txBody>
            <a:bodyPr spcFirstLastPara="1" wrap="square" lIns="68575" tIns="34275" rIns="68575" bIns="34275" anchor="t" anchorCtr="0">
              <a:noAutofit/>
            </a:bodyPr>
            <a:lstStyle/>
            <a:p>
              <a:pPr marL="0" lvl="0" indent="0" rtl="0">
                <a:spcBef>
                  <a:spcPts val="0"/>
                </a:spcBef>
                <a:spcAft>
                  <a:spcPts val="0"/>
                </a:spcAft>
                <a:buNone/>
              </a:pPr>
              <a:endParaRPr sz="1540"/>
            </a:p>
          </p:txBody>
        </p:sp>
        <p:sp>
          <p:nvSpPr>
            <p:cNvPr id="47" name="Shape 47"/>
            <p:cNvSpPr/>
            <p:nvPr/>
          </p:nvSpPr>
          <p:spPr>
            <a:xfrm>
              <a:off x="6896164" y="5093925"/>
              <a:ext cx="2295600" cy="93900"/>
            </a:xfrm>
            <a:prstGeom prst="rect">
              <a:avLst/>
            </a:prstGeom>
            <a:solidFill>
              <a:schemeClr val="accent3"/>
            </a:solidFill>
            <a:ln>
              <a:noFill/>
            </a:ln>
          </p:spPr>
          <p:txBody>
            <a:bodyPr spcFirstLastPara="1" wrap="square" lIns="68575" tIns="34275" rIns="68575" bIns="34275" anchor="t" anchorCtr="0">
              <a:noAutofit/>
            </a:bodyPr>
            <a:lstStyle/>
            <a:p>
              <a:pPr marL="0" lvl="0" indent="0" rtl="0">
                <a:spcBef>
                  <a:spcPts val="0"/>
                </a:spcBef>
                <a:spcAft>
                  <a:spcPts val="0"/>
                </a:spcAft>
                <a:buNone/>
              </a:pPr>
              <a:endParaRPr sz="1540"/>
            </a:p>
          </p:txBody>
        </p:sp>
      </p:grpSp>
    </p:spTree>
    <p:extLst>
      <p:ext uri="{BB962C8B-B14F-4D97-AF65-F5344CB8AC3E}">
        <p14:creationId xmlns:p14="http://schemas.microsoft.com/office/powerpoint/2010/main" val="320535026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Section Title - Google for Work Yellow">
  <p:cSld name="*Section Title - Google for Work Yellow">
    <p:spTree>
      <p:nvGrpSpPr>
        <p:cNvPr id="1" name="Shape 48"/>
        <p:cNvGrpSpPr/>
        <p:nvPr/>
      </p:nvGrpSpPr>
      <p:grpSpPr>
        <a:xfrm>
          <a:off x="0" y="0"/>
          <a:ext cx="0" cy="0"/>
          <a:chOff x="0" y="0"/>
          <a:chExt cx="0" cy="0"/>
        </a:xfrm>
      </p:grpSpPr>
      <p:sp>
        <p:nvSpPr>
          <p:cNvPr id="49" name="Shape 49"/>
          <p:cNvSpPr/>
          <p:nvPr/>
        </p:nvSpPr>
        <p:spPr>
          <a:xfrm flipH="1">
            <a:off x="-58987" y="-326542"/>
            <a:ext cx="11497547" cy="6727467"/>
          </a:xfrm>
          <a:prstGeom prst="rect">
            <a:avLst/>
          </a:prstGeom>
          <a:solidFill>
            <a:schemeClr val="accent2"/>
          </a:solidFill>
          <a:ln>
            <a:noFill/>
          </a:ln>
        </p:spPr>
        <p:txBody>
          <a:bodyPr spcFirstLastPara="1" wrap="square" lIns="100568" tIns="100568" rIns="100568" bIns="100568" anchor="ctr" anchorCtr="0">
            <a:noAutofit/>
          </a:bodyPr>
          <a:lstStyle/>
          <a:p>
            <a:pPr marL="0" lvl="0" indent="0" rtl="0">
              <a:spcBef>
                <a:spcPts val="0"/>
              </a:spcBef>
              <a:spcAft>
                <a:spcPts val="0"/>
              </a:spcAft>
              <a:buNone/>
            </a:pPr>
            <a:endParaRPr sz="1540"/>
          </a:p>
        </p:txBody>
      </p:sp>
      <p:sp>
        <p:nvSpPr>
          <p:cNvPr id="50" name="Shape 50"/>
          <p:cNvSpPr txBox="1">
            <a:spLocks noGrp="1"/>
          </p:cNvSpPr>
          <p:nvPr>
            <p:ph type="ctrTitle"/>
          </p:nvPr>
        </p:nvSpPr>
        <p:spPr>
          <a:xfrm>
            <a:off x="569179" y="2282201"/>
            <a:ext cx="10050880" cy="1232747"/>
          </a:xfrm>
          <a:prstGeom prst="rect">
            <a:avLst/>
          </a:prstGeom>
          <a:noFill/>
          <a:ln>
            <a:noFill/>
          </a:ln>
        </p:spPr>
        <p:txBody>
          <a:bodyPr spcFirstLastPara="1" wrap="square" lIns="91425" tIns="91425" rIns="91425" bIns="91425" anchor="b" anchorCtr="0"/>
          <a:lstStyle>
            <a:lvl1pPr marL="0" marR="0" lvl="0" indent="0" algn="ctr" rtl="0">
              <a:spcBef>
                <a:spcPts val="0"/>
              </a:spcBef>
              <a:spcAft>
                <a:spcPts val="0"/>
              </a:spcAft>
              <a:buClr>
                <a:schemeClr val="lt1"/>
              </a:buClr>
              <a:buSzPts val="2400"/>
              <a:buFont typeface="Open Sans"/>
              <a:buNone/>
              <a:defRPr sz="3519" b="0" i="0" u="none" strike="noStrike" cap="none">
                <a:solidFill>
                  <a:schemeClr val="lt1"/>
                </a:solidFill>
                <a:latin typeface="Open Sans"/>
                <a:ea typeface="Open Sans"/>
                <a:cs typeface="Open Sans"/>
                <a:sym typeface="Open Sans"/>
              </a:defRPr>
            </a:lvl1pPr>
            <a:lvl2pPr marL="0" marR="0" lvl="1" indent="-97775" algn="ctr" rtl="0">
              <a:spcBef>
                <a:spcPts val="0"/>
              </a:spcBef>
              <a:spcAft>
                <a:spcPts val="0"/>
              </a:spcAft>
              <a:buClr>
                <a:schemeClr val="lt1"/>
              </a:buClr>
              <a:buSzPts val="1400"/>
              <a:buChar char="○"/>
              <a:defRPr>
                <a:solidFill>
                  <a:schemeClr val="lt1"/>
                </a:solidFill>
              </a:defRPr>
            </a:lvl2pPr>
            <a:lvl3pPr marL="0" marR="0" lvl="2" indent="-97775" algn="ctr" rtl="0">
              <a:spcBef>
                <a:spcPts val="0"/>
              </a:spcBef>
              <a:spcAft>
                <a:spcPts val="0"/>
              </a:spcAft>
              <a:buClr>
                <a:schemeClr val="lt1"/>
              </a:buClr>
              <a:buSzPts val="1400"/>
              <a:buChar char="■"/>
              <a:defRPr>
                <a:solidFill>
                  <a:schemeClr val="lt1"/>
                </a:solidFill>
              </a:defRPr>
            </a:lvl3pPr>
            <a:lvl4pPr marL="0" marR="0" lvl="3" indent="-97775" algn="ctr" rtl="0">
              <a:spcBef>
                <a:spcPts val="0"/>
              </a:spcBef>
              <a:spcAft>
                <a:spcPts val="0"/>
              </a:spcAft>
              <a:buClr>
                <a:schemeClr val="lt1"/>
              </a:buClr>
              <a:buSzPts val="1400"/>
              <a:buChar char="●"/>
              <a:defRPr>
                <a:solidFill>
                  <a:schemeClr val="lt1"/>
                </a:solidFill>
              </a:defRPr>
            </a:lvl4pPr>
            <a:lvl5pPr marL="0" marR="0" lvl="4" indent="-97775" algn="ctr" rtl="0">
              <a:spcBef>
                <a:spcPts val="0"/>
              </a:spcBef>
              <a:spcAft>
                <a:spcPts val="0"/>
              </a:spcAft>
              <a:buClr>
                <a:schemeClr val="lt1"/>
              </a:buClr>
              <a:buSzPts val="1400"/>
              <a:buChar char="○"/>
              <a:defRPr>
                <a:solidFill>
                  <a:schemeClr val="lt1"/>
                </a:solidFill>
              </a:defRPr>
            </a:lvl5pPr>
            <a:lvl6pPr marL="0" marR="0" lvl="5" indent="-97775" algn="ctr" rtl="0">
              <a:spcBef>
                <a:spcPts val="0"/>
              </a:spcBef>
              <a:spcAft>
                <a:spcPts val="0"/>
              </a:spcAft>
              <a:buClr>
                <a:schemeClr val="lt1"/>
              </a:buClr>
              <a:buSzPts val="1400"/>
              <a:buChar char="■"/>
              <a:defRPr>
                <a:solidFill>
                  <a:schemeClr val="lt1"/>
                </a:solidFill>
              </a:defRPr>
            </a:lvl6pPr>
            <a:lvl7pPr marL="0" marR="0" lvl="6" indent="-97775" algn="ctr" rtl="0">
              <a:spcBef>
                <a:spcPts val="0"/>
              </a:spcBef>
              <a:spcAft>
                <a:spcPts val="0"/>
              </a:spcAft>
              <a:buClr>
                <a:schemeClr val="lt1"/>
              </a:buClr>
              <a:buSzPts val="1400"/>
              <a:buChar char="●"/>
              <a:defRPr>
                <a:solidFill>
                  <a:schemeClr val="lt1"/>
                </a:solidFill>
              </a:defRPr>
            </a:lvl7pPr>
            <a:lvl8pPr marL="0" marR="0" lvl="7" indent="-97775" algn="ctr" rtl="0">
              <a:spcBef>
                <a:spcPts val="0"/>
              </a:spcBef>
              <a:spcAft>
                <a:spcPts val="0"/>
              </a:spcAft>
              <a:buClr>
                <a:schemeClr val="lt1"/>
              </a:buClr>
              <a:buSzPts val="1400"/>
              <a:buChar char="○"/>
              <a:defRPr>
                <a:solidFill>
                  <a:schemeClr val="lt1"/>
                </a:solidFill>
              </a:defRPr>
            </a:lvl8pPr>
            <a:lvl9pPr marL="0" marR="0" lvl="8" indent="-97775" algn="ctr" rtl="0">
              <a:spcBef>
                <a:spcPts val="0"/>
              </a:spcBef>
              <a:spcAft>
                <a:spcPts val="0"/>
              </a:spcAft>
              <a:buClr>
                <a:schemeClr val="lt1"/>
              </a:buClr>
              <a:buSzPts val="1400"/>
              <a:buChar char="■"/>
              <a:defRPr>
                <a:solidFill>
                  <a:schemeClr val="lt1"/>
                </a:solidFill>
              </a:defRPr>
            </a:lvl9pPr>
          </a:lstStyle>
          <a:p>
            <a:endParaRPr/>
          </a:p>
        </p:txBody>
      </p:sp>
      <p:sp>
        <p:nvSpPr>
          <p:cNvPr id="51" name="Shape 51"/>
          <p:cNvSpPr txBox="1">
            <a:spLocks noGrp="1"/>
          </p:cNvSpPr>
          <p:nvPr>
            <p:ph type="subTitle" idx="1"/>
          </p:nvPr>
        </p:nvSpPr>
        <p:spPr>
          <a:xfrm>
            <a:off x="569183" y="3445126"/>
            <a:ext cx="10050880" cy="673493"/>
          </a:xfrm>
          <a:prstGeom prst="rect">
            <a:avLst/>
          </a:prstGeom>
          <a:noFill/>
          <a:ln>
            <a:noFill/>
          </a:ln>
        </p:spPr>
        <p:txBody>
          <a:bodyPr spcFirstLastPara="1" wrap="square" lIns="91425" tIns="91425" rIns="91425" bIns="91425" anchor="t" anchorCtr="0"/>
          <a:lstStyle>
            <a:lvl1pPr marL="0" marR="0" lvl="0" indent="0" algn="ctr" rtl="0">
              <a:lnSpc>
                <a:spcPct val="115000"/>
              </a:lnSpc>
              <a:spcBef>
                <a:spcPts val="440"/>
              </a:spcBef>
              <a:spcAft>
                <a:spcPts val="0"/>
              </a:spcAft>
              <a:buClr>
                <a:schemeClr val="lt1"/>
              </a:buClr>
              <a:buSzPts val="1200"/>
              <a:buFont typeface="Open Sans"/>
              <a:buNone/>
              <a:defRPr sz="1320" b="0" i="0" u="none" strike="noStrike" cap="none">
                <a:solidFill>
                  <a:schemeClr val="lt1"/>
                </a:solidFill>
                <a:latin typeface="Open Sans"/>
                <a:ea typeface="Open Sans"/>
                <a:cs typeface="Open Sans"/>
                <a:sym typeface="Open Sans"/>
              </a:defRPr>
            </a:lvl1pPr>
            <a:lvl2pPr marL="502844" marR="0" lvl="1" indent="-13968" algn="ctr" rtl="0">
              <a:spcBef>
                <a:spcPts val="33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2pPr>
            <a:lvl3pPr marL="1005690" marR="0" lvl="2" indent="-13968" algn="ctr" rtl="0">
              <a:spcBef>
                <a:spcPts val="33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3pPr>
            <a:lvl4pPr marL="1508535" marR="0" lvl="3" indent="-13968" algn="ctr" rtl="0">
              <a:spcBef>
                <a:spcPts val="33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4pPr>
            <a:lvl5pPr marL="2011378" marR="0" lvl="4" indent="-13968" algn="ctr" rtl="0">
              <a:spcBef>
                <a:spcPts val="33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5pPr>
            <a:lvl6pPr marL="2514223" marR="0" lvl="5" indent="-13968" algn="ctr" rtl="0">
              <a:spcBef>
                <a:spcPts val="44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6pPr>
            <a:lvl7pPr marL="3017068" marR="0" lvl="6" indent="-13968" algn="ctr" rtl="0">
              <a:spcBef>
                <a:spcPts val="44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7pPr>
            <a:lvl8pPr marL="3519912" marR="0" lvl="7" indent="-13968" algn="ctr" rtl="0">
              <a:spcBef>
                <a:spcPts val="44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8pPr>
            <a:lvl9pPr marL="4022758" marR="0" lvl="8" indent="-13968" algn="ctr" rtl="0">
              <a:spcBef>
                <a:spcPts val="44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9pPr>
          </a:lstStyle>
          <a:p>
            <a:endParaRPr/>
          </a:p>
        </p:txBody>
      </p:sp>
      <p:grpSp>
        <p:nvGrpSpPr>
          <p:cNvPr id="52" name="Shape 52"/>
          <p:cNvGrpSpPr/>
          <p:nvPr/>
        </p:nvGrpSpPr>
        <p:grpSpPr>
          <a:xfrm>
            <a:off x="-59358" y="6339112"/>
            <a:ext cx="11497999" cy="116853"/>
            <a:chOff x="-47700" y="5093925"/>
            <a:chExt cx="9239464" cy="93900"/>
          </a:xfrm>
        </p:grpSpPr>
        <p:sp>
          <p:nvSpPr>
            <p:cNvPr id="53" name="Shape 53"/>
            <p:cNvSpPr/>
            <p:nvPr/>
          </p:nvSpPr>
          <p:spPr>
            <a:xfrm>
              <a:off x="-47700" y="5093925"/>
              <a:ext cx="2347200" cy="93900"/>
            </a:xfrm>
            <a:prstGeom prst="rect">
              <a:avLst/>
            </a:prstGeom>
            <a:solidFill>
              <a:schemeClr val="accent1"/>
            </a:solidFill>
            <a:ln>
              <a:noFill/>
            </a:ln>
          </p:spPr>
          <p:txBody>
            <a:bodyPr spcFirstLastPara="1" wrap="square" lIns="68575" tIns="34275" rIns="68575" bIns="34275" anchor="t" anchorCtr="0">
              <a:noAutofit/>
            </a:bodyPr>
            <a:lstStyle/>
            <a:p>
              <a:pPr marL="0" lvl="0" indent="0" rtl="0">
                <a:spcBef>
                  <a:spcPts val="0"/>
                </a:spcBef>
                <a:spcAft>
                  <a:spcPts val="0"/>
                </a:spcAft>
                <a:buNone/>
              </a:pPr>
              <a:endParaRPr sz="1540"/>
            </a:p>
          </p:txBody>
        </p:sp>
        <p:sp>
          <p:nvSpPr>
            <p:cNvPr id="54" name="Shape 54"/>
            <p:cNvSpPr/>
            <p:nvPr/>
          </p:nvSpPr>
          <p:spPr>
            <a:xfrm>
              <a:off x="2299363" y="5093925"/>
              <a:ext cx="2300700" cy="93900"/>
            </a:xfrm>
            <a:prstGeom prst="rect">
              <a:avLst/>
            </a:prstGeom>
            <a:solidFill>
              <a:schemeClr val="accent4"/>
            </a:solidFill>
            <a:ln>
              <a:noFill/>
            </a:ln>
          </p:spPr>
          <p:txBody>
            <a:bodyPr spcFirstLastPara="1" wrap="square" lIns="68575" tIns="34275" rIns="68575" bIns="34275" anchor="t" anchorCtr="0">
              <a:noAutofit/>
            </a:bodyPr>
            <a:lstStyle/>
            <a:p>
              <a:pPr marL="0" lvl="0" indent="0" rtl="0">
                <a:spcBef>
                  <a:spcPts val="0"/>
                </a:spcBef>
                <a:spcAft>
                  <a:spcPts val="0"/>
                </a:spcAft>
                <a:buNone/>
              </a:pPr>
              <a:endParaRPr sz="1540"/>
            </a:p>
          </p:txBody>
        </p:sp>
        <p:sp>
          <p:nvSpPr>
            <p:cNvPr id="55" name="Shape 55"/>
            <p:cNvSpPr/>
            <p:nvPr/>
          </p:nvSpPr>
          <p:spPr>
            <a:xfrm>
              <a:off x="4600168" y="5093925"/>
              <a:ext cx="2295600" cy="93900"/>
            </a:xfrm>
            <a:prstGeom prst="rect">
              <a:avLst/>
            </a:prstGeom>
            <a:solidFill>
              <a:schemeClr val="accent2"/>
            </a:solidFill>
            <a:ln>
              <a:noFill/>
            </a:ln>
          </p:spPr>
          <p:txBody>
            <a:bodyPr spcFirstLastPara="1" wrap="square" lIns="68575" tIns="34275" rIns="68575" bIns="34275" anchor="t" anchorCtr="0">
              <a:noAutofit/>
            </a:bodyPr>
            <a:lstStyle/>
            <a:p>
              <a:pPr marL="0" lvl="0" indent="0" rtl="0">
                <a:spcBef>
                  <a:spcPts val="0"/>
                </a:spcBef>
                <a:spcAft>
                  <a:spcPts val="0"/>
                </a:spcAft>
                <a:buNone/>
              </a:pPr>
              <a:endParaRPr sz="1540"/>
            </a:p>
          </p:txBody>
        </p:sp>
        <p:sp>
          <p:nvSpPr>
            <p:cNvPr id="56" name="Shape 56"/>
            <p:cNvSpPr/>
            <p:nvPr/>
          </p:nvSpPr>
          <p:spPr>
            <a:xfrm>
              <a:off x="6896164" y="5093925"/>
              <a:ext cx="2295600" cy="93900"/>
            </a:xfrm>
            <a:prstGeom prst="rect">
              <a:avLst/>
            </a:prstGeom>
            <a:solidFill>
              <a:schemeClr val="accent3"/>
            </a:solidFill>
            <a:ln>
              <a:noFill/>
            </a:ln>
          </p:spPr>
          <p:txBody>
            <a:bodyPr spcFirstLastPara="1" wrap="square" lIns="68575" tIns="34275" rIns="68575" bIns="34275" anchor="t" anchorCtr="0">
              <a:noAutofit/>
            </a:bodyPr>
            <a:lstStyle/>
            <a:p>
              <a:pPr marL="0" lvl="0" indent="0" rtl="0">
                <a:spcBef>
                  <a:spcPts val="0"/>
                </a:spcBef>
                <a:spcAft>
                  <a:spcPts val="0"/>
                </a:spcAft>
                <a:buNone/>
              </a:pPr>
              <a:endParaRPr sz="1540"/>
            </a:p>
          </p:txBody>
        </p:sp>
      </p:grpSp>
    </p:spTree>
    <p:extLst>
      <p:ext uri="{BB962C8B-B14F-4D97-AF65-F5344CB8AC3E}">
        <p14:creationId xmlns:p14="http://schemas.microsoft.com/office/powerpoint/2010/main" val="19729128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Hero (no Rasa logo)">
  <p:cSld name="Hero (no Rasa logo)">
    <p:spTree>
      <p:nvGrpSpPr>
        <p:cNvPr id="1" name="Shape 196"/>
        <p:cNvGrpSpPr/>
        <p:nvPr/>
      </p:nvGrpSpPr>
      <p:grpSpPr>
        <a:xfrm>
          <a:off x="0" y="0"/>
          <a:ext cx="0" cy="0"/>
          <a:chOff x="0" y="0"/>
          <a:chExt cx="0" cy="0"/>
        </a:xfrm>
      </p:grpSpPr>
      <p:pic>
        <p:nvPicPr>
          <p:cNvPr id="197" name="Google Shape;197;p48" descr="pattern-bg.png"/>
          <p:cNvPicPr preferRelativeResize="0"/>
          <p:nvPr/>
        </p:nvPicPr>
        <p:blipFill rotWithShape="1">
          <a:blip r:embed="rId2">
            <a:alphaModFix/>
          </a:blip>
          <a:srcRect/>
          <a:stretch/>
        </p:blipFill>
        <p:spPr>
          <a:xfrm>
            <a:off x="-77934" y="-103911"/>
            <a:ext cx="11668533" cy="6573280"/>
          </a:xfrm>
          <a:prstGeom prst="rect">
            <a:avLst/>
          </a:prstGeom>
          <a:noFill/>
          <a:ln>
            <a:noFill/>
          </a:ln>
        </p:spPr>
      </p:pic>
      <p:sp>
        <p:nvSpPr>
          <p:cNvPr id="198" name="Google Shape;198;p48"/>
          <p:cNvSpPr/>
          <p:nvPr/>
        </p:nvSpPr>
        <p:spPr>
          <a:xfrm>
            <a:off x="-77934" y="-103911"/>
            <a:ext cx="11522187" cy="657328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100568" tIns="100568" rIns="100568" bIns="100568" anchor="ctr" anchorCtr="0">
            <a:noAutofit/>
          </a:bodyPr>
          <a:lstStyle/>
          <a:p>
            <a:pPr marL="0" marR="0" lvl="0" indent="0" algn="l" rtl="0">
              <a:lnSpc>
                <a:spcPct val="100000"/>
              </a:lnSpc>
              <a:spcBef>
                <a:spcPts val="0"/>
              </a:spcBef>
              <a:spcAft>
                <a:spcPts val="0"/>
              </a:spcAft>
              <a:buClr>
                <a:srgbClr val="000000"/>
              </a:buClr>
              <a:buFont typeface="Arial"/>
              <a:buNone/>
            </a:pPr>
            <a:endParaRPr sz="1540" b="0" i="0" u="none" strike="noStrike" cap="none">
              <a:solidFill>
                <a:srgbClr val="000000"/>
              </a:solidFill>
              <a:latin typeface="Arial"/>
              <a:ea typeface="Arial"/>
              <a:cs typeface="Arial"/>
              <a:sym typeface="Arial"/>
            </a:endParaRPr>
          </a:p>
        </p:txBody>
      </p:sp>
      <p:pic>
        <p:nvPicPr>
          <p:cNvPr id="199" name="Google Shape;199;p48" descr="circuit-pattern.png"/>
          <p:cNvPicPr preferRelativeResize="0"/>
          <p:nvPr/>
        </p:nvPicPr>
        <p:blipFill rotWithShape="1">
          <a:blip r:embed="rId3">
            <a:alphaModFix amt="89000"/>
          </a:blip>
          <a:srcRect/>
          <a:stretch/>
        </p:blipFill>
        <p:spPr>
          <a:xfrm>
            <a:off x="-88418" y="-122857"/>
            <a:ext cx="11668533" cy="6573280"/>
          </a:xfrm>
          <a:prstGeom prst="rect">
            <a:avLst/>
          </a:prstGeom>
          <a:noFill/>
          <a:ln>
            <a:noFill/>
          </a:ln>
        </p:spPr>
      </p:pic>
    </p:spTree>
    <p:extLst>
      <p:ext uri="{BB962C8B-B14F-4D97-AF65-F5344CB8AC3E}">
        <p14:creationId xmlns:p14="http://schemas.microsoft.com/office/powerpoint/2010/main" val="84998502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Section Title - Google for Work Green">
  <p:cSld name="*Section Title - Google for Work Green">
    <p:spTree>
      <p:nvGrpSpPr>
        <p:cNvPr id="1" name="Shape 57"/>
        <p:cNvGrpSpPr/>
        <p:nvPr/>
      </p:nvGrpSpPr>
      <p:grpSpPr>
        <a:xfrm>
          <a:off x="0" y="0"/>
          <a:ext cx="0" cy="0"/>
          <a:chOff x="0" y="0"/>
          <a:chExt cx="0" cy="0"/>
        </a:xfrm>
      </p:grpSpPr>
      <p:sp>
        <p:nvSpPr>
          <p:cNvPr id="58" name="Shape 58"/>
          <p:cNvSpPr/>
          <p:nvPr/>
        </p:nvSpPr>
        <p:spPr>
          <a:xfrm flipH="1">
            <a:off x="-58987" y="-326542"/>
            <a:ext cx="11497547" cy="6727467"/>
          </a:xfrm>
          <a:prstGeom prst="rect">
            <a:avLst/>
          </a:prstGeom>
          <a:solidFill>
            <a:schemeClr val="accent3"/>
          </a:solidFill>
          <a:ln>
            <a:noFill/>
          </a:ln>
        </p:spPr>
        <p:txBody>
          <a:bodyPr spcFirstLastPara="1" wrap="square" lIns="100568" tIns="100568" rIns="100568" bIns="100568" anchor="ctr" anchorCtr="0">
            <a:noAutofit/>
          </a:bodyPr>
          <a:lstStyle/>
          <a:p>
            <a:pPr marL="0" lvl="0" indent="0" rtl="0">
              <a:spcBef>
                <a:spcPts val="0"/>
              </a:spcBef>
              <a:spcAft>
                <a:spcPts val="0"/>
              </a:spcAft>
              <a:buNone/>
            </a:pPr>
            <a:endParaRPr sz="1540"/>
          </a:p>
        </p:txBody>
      </p:sp>
      <p:sp>
        <p:nvSpPr>
          <p:cNvPr id="59" name="Shape 59"/>
          <p:cNvSpPr txBox="1">
            <a:spLocks noGrp="1"/>
          </p:cNvSpPr>
          <p:nvPr>
            <p:ph type="ctrTitle"/>
          </p:nvPr>
        </p:nvSpPr>
        <p:spPr>
          <a:xfrm>
            <a:off x="569179" y="2282201"/>
            <a:ext cx="10050880" cy="1232747"/>
          </a:xfrm>
          <a:prstGeom prst="rect">
            <a:avLst/>
          </a:prstGeom>
          <a:noFill/>
          <a:ln>
            <a:noFill/>
          </a:ln>
        </p:spPr>
        <p:txBody>
          <a:bodyPr spcFirstLastPara="1" wrap="square" lIns="91425" tIns="91425" rIns="91425" bIns="91425" anchor="b" anchorCtr="0"/>
          <a:lstStyle>
            <a:lvl1pPr marL="0" marR="0" lvl="0" indent="0" algn="ctr" rtl="0">
              <a:spcBef>
                <a:spcPts val="0"/>
              </a:spcBef>
              <a:spcAft>
                <a:spcPts val="0"/>
              </a:spcAft>
              <a:buClr>
                <a:schemeClr val="lt1"/>
              </a:buClr>
              <a:buSzPts val="2400"/>
              <a:buFont typeface="Open Sans"/>
              <a:buNone/>
              <a:defRPr sz="3519" b="0" i="0" u="none" strike="noStrike" cap="none">
                <a:solidFill>
                  <a:schemeClr val="lt1"/>
                </a:solidFill>
                <a:latin typeface="Open Sans"/>
                <a:ea typeface="Open Sans"/>
                <a:cs typeface="Open Sans"/>
                <a:sym typeface="Open Sans"/>
              </a:defRPr>
            </a:lvl1pPr>
            <a:lvl2pPr marL="0" marR="0" lvl="1" indent="-97775" algn="ctr" rtl="0">
              <a:spcBef>
                <a:spcPts val="0"/>
              </a:spcBef>
              <a:spcAft>
                <a:spcPts val="0"/>
              </a:spcAft>
              <a:buClr>
                <a:schemeClr val="lt1"/>
              </a:buClr>
              <a:buSzPts val="1400"/>
              <a:buChar char="○"/>
              <a:defRPr>
                <a:solidFill>
                  <a:schemeClr val="lt1"/>
                </a:solidFill>
              </a:defRPr>
            </a:lvl2pPr>
            <a:lvl3pPr marL="0" marR="0" lvl="2" indent="-97775" algn="ctr" rtl="0">
              <a:spcBef>
                <a:spcPts val="0"/>
              </a:spcBef>
              <a:spcAft>
                <a:spcPts val="0"/>
              </a:spcAft>
              <a:buClr>
                <a:schemeClr val="lt1"/>
              </a:buClr>
              <a:buSzPts val="1400"/>
              <a:buChar char="■"/>
              <a:defRPr>
                <a:solidFill>
                  <a:schemeClr val="lt1"/>
                </a:solidFill>
              </a:defRPr>
            </a:lvl3pPr>
            <a:lvl4pPr marL="0" marR="0" lvl="3" indent="-97775" algn="ctr" rtl="0">
              <a:spcBef>
                <a:spcPts val="0"/>
              </a:spcBef>
              <a:spcAft>
                <a:spcPts val="0"/>
              </a:spcAft>
              <a:buClr>
                <a:schemeClr val="lt1"/>
              </a:buClr>
              <a:buSzPts val="1400"/>
              <a:buChar char="●"/>
              <a:defRPr>
                <a:solidFill>
                  <a:schemeClr val="lt1"/>
                </a:solidFill>
              </a:defRPr>
            </a:lvl4pPr>
            <a:lvl5pPr marL="0" marR="0" lvl="4" indent="-97775" algn="ctr" rtl="0">
              <a:spcBef>
                <a:spcPts val="0"/>
              </a:spcBef>
              <a:spcAft>
                <a:spcPts val="0"/>
              </a:spcAft>
              <a:buClr>
                <a:schemeClr val="lt1"/>
              </a:buClr>
              <a:buSzPts val="1400"/>
              <a:buChar char="○"/>
              <a:defRPr>
                <a:solidFill>
                  <a:schemeClr val="lt1"/>
                </a:solidFill>
              </a:defRPr>
            </a:lvl5pPr>
            <a:lvl6pPr marL="0" marR="0" lvl="5" indent="-97775" algn="ctr" rtl="0">
              <a:spcBef>
                <a:spcPts val="0"/>
              </a:spcBef>
              <a:spcAft>
                <a:spcPts val="0"/>
              </a:spcAft>
              <a:buClr>
                <a:schemeClr val="lt1"/>
              </a:buClr>
              <a:buSzPts val="1400"/>
              <a:buChar char="■"/>
              <a:defRPr>
                <a:solidFill>
                  <a:schemeClr val="lt1"/>
                </a:solidFill>
              </a:defRPr>
            </a:lvl6pPr>
            <a:lvl7pPr marL="0" marR="0" lvl="6" indent="-97775" algn="ctr" rtl="0">
              <a:spcBef>
                <a:spcPts val="0"/>
              </a:spcBef>
              <a:spcAft>
                <a:spcPts val="0"/>
              </a:spcAft>
              <a:buClr>
                <a:schemeClr val="lt1"/>
              </a:buClr>
              <a:buSzPts val="1400"/>
              <a:buChar char="●"/>
              <a:defRPr>
                <a:solidFill>
                  <a:schemeClr val="lt1"/>
                </a:solidFill>
              </a:defRPr>
            </a:lvl7pPr>
            <a:lvl8pPr marL="0" marR="0" lvl="7" indent="-97775" algn="ctr" rtl="0">
              <a:spcBef>
                <a:spcPts val="0"/>
              </a:spcBef>
              <a:spcAft>
                <a:spcPts val="0"/>
              </a:spcAft>
              <a:buClr>
                <a:schemeClr val="lt1"/>
              </a:buClr>
              <a:buSzPts val="1400"/>
              <a:buChar char="○"/>
              <a:defRPr>
                <a:solidFill>
                  <a:schemeClr val="lt1"/>
                </a:solidFill>
              </a:defRPr>
            </a:lvl8pPr>
            <a:lvl9pPr marL="0" marR="0" lvl="8" indent="-97775" algn="ctr" rtl="0">
              <a:spcBef>
                <a:spcPts val="0"/>
              </a:spcBef>
              <a:spcAft>
                <a:spcPts val="0"/>
              </a:spcAft>
              <a:buClr>
                <a:schemeClr val="lt1"/>
              </a:buClr>
              <a:buSzPts val="1400"/>
              <a:buChar char="■"/>
              <a:defRPr>
                <a:solidFill>
                  <a:schemeClr val="lt1"/>
                </a:solidFill>
              </a:defRPr>
            </a:lvl9pPr>
          </a:lstStyle>
          <a:p>
            <a:endParaRPr/>
          </a:p>
        </p:txBody>
      </p:sp>
      <p:sp>
        <p:nvSpPr>
          <p:cNvPr id="60" name="Shape 60"/>
          <p:cNvSpPr txBox="1">
            <a:spLocks noGrp="1"/>
          </p:cNvSpPr>
          <p:nvPr>
            <p:ph type="subTitle" idx="1"/>
          </p:nvPr>
        </p:nvSpPr>
        <p:spPr>
          <a:xfrm>
            <a:off x="569183" y="3445126"/>
            <a:ext cx="10050880" cy="673493"/>
          </a:xfrm>
          <a:prstGeom prst="rect">
            <a:avLst/>
          </a:prstGeom>
          <a:noFill/>
          <a:ln>
            <a:noFill/>
          </a:ln>
        </p:spPr>
        <p:txBody>
          <a:bodyPr spcFirstLastPara="1" wrap="square" lIns="91425" tIns="91425" rIns="91425" bIns="91425" anchor="t" anchorCtr="0"/>
          <a:lstStyle>
            <a:lvl1pPr marL="0" marR="0" lvl="0" indent="0" algn="ctr" rtl="0">
              <a:lnSpc>
                <a:spcPct val="115000"/>
              </a:lnSpc>
              <a:spcBef>
                <a:spcPts val="440"/>
              </a:spcBef>
              <a:spcAft>
                <a:spcPts val="0"/>
              </a:spcAft>
              <a:buClr>
                <a:schemeClr val="lt1"/>
              </a:buClr>
              <a:buSzPts val="1200"/>
              <a:buFont typeface="Open Sans"/>
              <a:buNone/>
              <a:defRPr sz="1320" b="0" i="0" u="none" strike="noStrike" cap="none">
                <a:solidFill>
                  <a:schemeClr val="lt1"/>
                </a:solidFill>
                <a:latin typeface="Open Sans"/>
                <a:ea typeface="Open Sans"/>
                <a:cs typeface="Open Sans"/>
                <a:sym typeface="Open Sans"/>
              </a:defRPr>
            </a:lvl1pPr>
            <a:lvl2pPr marL="502844" marR="0" lvl="1" indent="-13968" algn="ctr" rtl="0">
              <a:spcBef>
                <a:spcPts val="33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2pPr>
            <a:lvl3pPr marL="1005690" marR="0" lvl="2" indent="-13968" algn="ctr" rtl="0">
              <a:spcBef>
                <a:spcPts val="33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3pPr>
            <a:lvl4pPr marL="1508535" marR="0" lvl="3" indent="-13968" algn="ctr" rtl="0">
              <a:spcBef>
                <a:spcPts val="33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4pPr>
            <a:lvl5pPr marL="2011378" marR="0" lvl="4" indent="-13968" algn="ctr" rtl="0">
              <a:spcBef>
                <a:spcPts val="33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5pPr>
            <a:lvl6pPr marL="2514223" marR="0" lvl="5" indent="-13968" algn="ctr" rtl="0">
              <a:spcBef>
                <a:spcPts val="44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6pPr>
            <a:lvl7pPr marL="3017068" marR="0" lvl="6" indent="-13968" algn="ctr" rtl="0">
              <a:spcBef>
                <a:spcPts val="44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7pPr>
            <a:lvl8pPr marL="3519912" marR="0" lvl="7" indent="-13968" algn="ctr" rtl="0">
              <a:spcBef>
                <a:spcPts val="44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8pPr>
            <a:lvl9pPr marL="4022758" marR="0" lvl="8" indent="-13968" algn="ctr" rtl="0">
              <a:spcBef>
                <a:spcPts val="44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9pPr>
          </a:lstStyle>
          <a:p>
            <a:endParaRPr/>
          </a:p>
        </p:txBody>
      </p:sp>
      <p:grpSp>
        <p:nvGrpSpPr>
          <p:cNvPr id="61" name="Shape 61"/>
          <p:cNvGrpSpPr/>
          <p:nvPr/>
        </p:nvGrpSpPr>
        <p:grpSpPr>
          <a:xfrm>
            <a:off x="-59358" y="6339112"/>
            <a:ext cx="11497999" cy="116853"/>
            <a:chOff x="-47700" y="5093925"/>
            <a:chExt cx="9239464" cy="93900"/>
          </a:xfrm>
        </p:grpSpPr>
        <p:sp>
          <p:nvSpPr>
            <p:cNvPr id="62" name="Shape 62"/>
            <p:cNvSpPr/>
            <p:nvPr/>
          </p:nvSpPr>
          <p:spPr>
            <a:xfrm>
              <a:off x="-47700" y="5093925"/>
              <a:ext cx="2347200" cy="93900"/>
            </a:xfrm>
            <a:prstGeom prst="rect">
              <a:avLst/>
            </a:prstGeom>
            <a:solidFill>
              <a:schemeClr val="accent1"/>
            </a:solidFill>
            <a:ln>
              <a:noFill/>
            </a:ln>
          </p:spPr>
          <p:txBody>
            <a:bodyPr spcFirstLastPara="1" wrap="square" lIns="68575" tIns="34275" rIns="68575" bIns="34275" anchor="t" anchorCtr="0">
              <a:noAutofit/>
            </a:bodyPr>
            <a:lstStyle/>
            <a:p>
              <a:pPr marL="0" lvl="0" indent="0" rtl="0">
                <a:spcBef>
                  <a:spcPts val="0"/>
                </a:spcBef>
                <a:spcAft>
                  <a:spcPts val="0"/>
                </a:spcAft>
                <a:buNone/>
              </a:pPr>
              <a:endParaRPr sz="1540"/>
            </a:p>
          </p:txBody>
        </p:sp>
        <p:sp>
          <p:nvSpPr>
            <p:cNvPr id="63" name="Shape 63"/>
            <p:cNvSpPr/>
            <p:nvPr/>
          </p:nvSpPr>
          <p:spPr>
            <a:xfrm>
              <a:off x="2299363" y="5093925"/>
              <a:ext cx="2300700" cy="93900"/>
            </a:xfrm>
            <a:prstGeom prst="rect">
              <a:avLst/>
            </a:prstGeom>
            <a:solidFill>
              <a:schemeClr val="accent4"/>
            </a:solidFill>
            <a:ln>
              <a:noFill/>
            </a:ln>
          </p:spPr>
          <p:txBody>
            <a:bodyPr spcFirstLastPara="1" wrap="square" lIns="68575" tIns="34275" rIns="68575" bIns="34275" anchor="t" anchorCtr="0">
              <a:noAutofit/>
            </a:bodyPr>
            <a:lstStyle/>
            <a:p>
              <a:pPr marL="0" lvl="0" indent="0" rtl="0">
                <a:spcBef>
                  <a:spcPts val="0"/>
                </a:spcBef>
                <a:spcAft>
                  <a:spcPts val="0"/>
                </a:spcAft>
                <a:buNone/>
              </a:pPr>
              <a:endParaRPr sz="1540"/>
            </a:p>
          </p:txBody>
        </p:sp>
        <p:sp>
          <p:nvSpPr>
            <p:cNvPr id="64" name="Shape 64"/>
            <p:cNvSpPr/>
            <p:nvPr/>
          </p:nvSpPr>
          <p:spPr>
            <a:xfrm>
              <a:off x="4600168" y="5093925"/>
              <a:ext cx="2295600" cy="93900"/>
            </a:xfrm>
            <a:prstGeom prst="rect">
              <a:avLst/>
            </a:prstGeom>
            <a:solidFill>
              <a:schemeClr val="accent2"/>
            </a:solidFill>
            <a:ln>
              <a:noFill/>
            </a:ln>
          </p:spPr>
          <p:txBody>
            <a:bodyPr spcFirstLastPara="1" wrap="square" lIns="68575" tIns="34275" rIns="68575" bIns="34275" anchor="t" anchorCtr="0">
              <a:noAutofit/>
            </a:bodyPr>
            <a:lstStyle/>
            <a:p>
              <a:pPr marL="0" lvl="0" indent="0" rtl="0">
                <a:spcBef>
                  <a:spcPts val="0"/>
                </a:spcBef>
                <a:spcAft>
                  <a:spcPts val="0"/>
                </a:spcAft>
                <a:buNone/>
              </a:pPr>
              <a:endParaRPr sz="1540"/>
            </a:p>
          </p:txBody>
        </p:sp>
        <p:sp>
          <p:nvSpPr>
            <p:cNvPr id="65" name="Shape 65"/>
            <p:cNvSpPr/>
            <p:nvPr/>
          </p:nvSpPr>
          <p:spPr>
            <a:xfrm>
              <a:off x="6896164" y="5093925"/>
              <a:ext cx="2295600" cy="93900"/>
            </a:xfrm>
            <a:prstGeom prst="rect">
              <a:avLst/>
            </a:prstGeom>
            <a:solidFill>
              <a:schemeClr val="accent3"/>
            </a:solidFill>
            <a:ln>
              <a:noFill/>
            </a:ln>
          </p:spPr>
          <p:txBody>
            <a:bodyPr spcFirstLastPara="1" wrap="square" lIns="68575" tIns="34275" rIns="68575" bIns="34275" anchor="t" anchorCtr="0">
              <a:noAutofit/>
            </a:bodyPr>
            <a:lstStyle/>
            <a:p>
              <a:pPr marL="0" lvl="0" indent="0" rtl="0">
                <a:spcBef>
                  <a:spcPts val="0"/>
                </a:spcBef>
                <a:spcAft>
                  <a:spcPts val="0"/>
                </a:spcAft>
                <a:buNone/>
              </a:pPr>
              <a:endParaRPr sz="1540"/>
            </a:p>
          </p:txBody>
        </p:sp>
      </p:grpSp>
    </p:spTree>
    <p:extLst>
      <p:ext uri="{BB962C8B-B14F-4D97-AF65-F5344CB8AC3E}">
        <p14:creationId xmlns:p14="http://schemas.microsoft.com/office/powerpoint/2010/main" val="216878432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Section Title - Google for Work Gray">
  <p:cSld name="*Section Title - Google for Work Gray">
    <p:spTree>
      <p:nvGrpSpPr>
        <p:cNvPr id="1" name="Shape 66"/>
        <p:cNvGrpSpPr/>
        <p:nvPr/>
      </p:nvGrpSpPr>
      <p:grpSpPr>
        <a:xfrm>
          <a:off x="0" y="0"/>
          <a:ext cx="0" cy="0"/>
          <a:chOff x="0" y="0"/>
          <a:chExt cx="0" cy="0"/>
        </a:xfrm>
      </p:grpSpPr>
      <p:sp>
        <p:nvSpPr>
          <p:cNvPr id="67" name="Shape 67"/>
          <p:cNvSpPr/>
          <p:nvPr/>
        </p:nvSpPr>
        <p:spPr>
          <a:xfrm flipH="1">
            <a:off x="-58987" y="-326542"/>
            <a:ext cx="11497547" cy="6727467"/>
          </a:xfrm>
          <a:prstGeom prst="rect">
            <a:avLst/>
          </a:prstGeom>
          <a:solidFill>
            <a:schemeClr val="lt2"/>
          </a:solidFill>
          <a:ln>
            <a:noFill/>
          </a:ln>
        </p:spPr>
        <p:txBody>
          <a:bodyPr spcFirstLastPara="1" wrap="square" lIns="100568" tIns="100568" rIns="100568" bIns="100568" anchor="ctr" anchorCtr="0">
            <a:noAutofit/>
          </a:bodyPr>
          <a:lstStyle/>
          <a:p>
            <a:pPr marL="0" lvl="0" indent="0" rtl="0">
              <a:spcBef>
                <a:spcPts val="0"/>
              </a:spcBef>
              <a:spcAft>
                <a:spcPts val="0"/>
              </a:spcAft>
              <a:buNone/>
            </a:pPr>
            <a:endParaRPr sz="1540"/>
          </a:p>
        </p:txBody>
      </p:sp>
      <p:sp>
        <p:nvSpPr>
          <p:cNvPr id="68" name="Shape 68"/>
          <p:cNvSpPr txBox="1">
            <a:spLocks noGrp="1"/>
          </p:cNvSpPr>
          <p:nvPr>
            <p:ph type="ctrTitle"/>
          </p:nvPr>
        </p:nvSpPr>
        <p:spPr>
          <a:xfrm>
            <a:off x="569179" y="2282201"/>
            <a:ext cx="10050880" cy="1232747"/>
          </a:xfrm>
          <a:prstGeom prst="rect">
            <a:avLst/>
          </a:prstGeom>
          <a:noFill/>
          <a:ln>
            <a:noFill/>
          </a:ln>
        </p:spPr>
        <p:txBody>
          <a:bodyPr spcFirstLastPara="1" wrap="square" lIns="91425" tIns="91425" rIns="91425" bIns="91425" anchor="b" anchorCtr="0"/>
          <a:lstStyle>
            <a:lvl1pPr marL="0" marR="0" lvl="0" indent="0" algn="ctr" rtl="0">
              <a:spcBef>
                <a:spcPts val="0"/>
              </a:spcBef>
              <a:spcAft>
                <a:spcPts val="0"/>
              </a:spcAft>
              <a:buClr>
                <a:schemeClr val="lt1"/>
              </a:buClr>
              <a:buSzPts val="2400"/>
              <a:buFont typeface="Open Sans"/>
              <a:buNone/>
              <a:defRPr sz="3519" b="0" i="0" u="none" strike="noStrike" cap="none">
                <a:solidFill>
                  <a:schemeClr val="lt1"/>
                </a:solidFill>
                <a:latin typeface="Open Sans"/>
                <a:ea typeface="Open Sans"/>
                <a:cs typeface="Open Sans"/>
                <a:sym typeface="Open Sans"/>
              </a:defRPr>
            </a:lvl1pPr>
            <a:lvl2pPr marL="0" marR="0" lvl="1" indent="-97775" algn="ctr" rtl="0">
              <a:spcBef>
                <a:spcPts val="0"/>
              </a:spcBef>
              <a:spcAft>
                <a:spcPts val="0"/>
              </a:spcAft>
              <a:buClr>
                <a:schemeClr val="lt1"/>
              </a:buClr>
              <a:buSzPts val="1400"/>
              <a:buChar char="○"/>
              <a:defRPr>
                <a:solidFill>
                  <a:schemeClr val="lt1"/>
                </a:solidFill>
              </a:defRPr>
            </a:lvl2pPr>
            <a:lvl3pPr marL="0" marR="0" lvl="2" indent="-97775" algn="ctr" rtl="0">
              <a:spcBef>
                <a:spcPts val="0"/>
              </a:spcBef>
              <a:spcAft>
                <a:spcPts val="0"/>
              </a:spcAft>
              <a:buClr>
                <a:schemeClr val="lt1"/>
              </a:buClr>
              <a:buSzPts val="1400"/>
              <a:buChar char="■"/>
              <a:defRPr>
                <a:solidFill>
                  <a:schemeClr val="lt1"/>
                </a:solidFill>
              </a:defRPr>
            </a:lvl3pPr>
            <a:lvl4pPr marL="0" marR="0" lvl="3" indent="-97775" algn="ctr" rtl="0">
              <a:spcBef>
                <a:spcPts val="0"/>
              </a:spcBef>
              <a:spcAft>
                <a:spcPts val="0"/>
              </a:spcAft>
              <a:buClr>
                <a:schemeClr val="lt1"/>
              </a:buClr>
              <a:buSzPts val="1400"/>
              <a:buChar char="●"/>
              <a:defRPr>
                <a:solidFill>
                  <a:schemeClr val="lt1"/>
                </a:solidFill>
              </a:defRPr>
            </a:lvl4pPr>
            <a:lvl5pPr marL="0" marR="0" lvl="4" indent="-97775" algn="ctr" rtl="0">
              <a:spcBef>
                <a:spcPts val="0"/>
              </a:spcBef>
              <a:spcAft>
                <a:spcPts val="0"/>
              </a:spcAft>
              <a:buClr>
                <a:schemeClr val="lt1"/>
              </a:buClr>
              <a:buSzPts val="1400"/>
              <a:buChar char="○"/>
              <a:defRPr>
                <a:solidFill>
                  <a:schemeClr val="lt1"/>
                </a:solidFill>
              </a:defRPr>
            </a:lvl5pPr>
            <a:lvl6pPr marL="0" marR="0" lvl="5" indent="-97775" algn="ctr" rtl="0">
              <a:spcBef>
                <a:spcPts val="0"/>
              </a:spcBef>
              <a:spcAft>
                <a:spcPts val="0"/>
              </a:spcAft>
              <a:buClr>
                <a:schemeClr val="lt1"/>
              </a:buClr>
              <a:buSzPts val="1400"/>
              <a:buChar char="■"/>
              <a:defRPr>
                <a:solidFill>
                  <a:schemeClr val="lt1"/>
                </a:solidFill>
              </a:defRPr>
            </a:lvl6pPr>
            <a:lvl7pPr marL="0" marR="0" lvl="6" indent="-97775" algn="ctr" rtl="0">
              <a:spcBef>
                <a:spcPts val="0"/>
              </a:spcBef>
              <a:spcAft>
                <a:spcPts val="0"/>
              </a:spcAft>
              <a:buClr>
                <a:schemeClr val="lt1"/>
              </a:buClr>
              <a:buSzPts val="1400"/>
              <a:buChar char="●"/>
              <a:defRPr>
                <a:solidFill>
                  <a:schemeClr val="lt1"/>
                </a:solidFill>
              </a:defRPr>
            </a:lvl7pPr>
            <a:lvl8pPr marL="0" marR="0" lvl="7" indent="-97775" algn="ctr" rtl="0">
              <a:spcBef>
                <a:spcPts val="0"/>
              </a:spcBef>
              <a:spcAft>
                <a:spcPts val="0"/>
              </a:spcAft>
              <a:buClr>
                <a:schemeClr val="lt1"/>
              </a:buClr>
              <a:buSzPts val="1400"/>
              <a:buChar char="○"/>
              <a:defRPr>
                <a:solidFill>
                  <a:schemeClr val="lt1"/>
                </a:solidFill>
              </a:defRPr>
            </a:lvl8pPr>
            <a:lvl9pPr marL="0" marR="0" lvl="8" indent="-97775" algn="ctr" rtl="0">
              <a:spcBef>
                <a:spcPts val="0"/>
              </a:spcBef>
              <a:spcAft>
                <a:spcPts val="0"/>
              </a:spcAft>
              <a:buClr>
                <a:schemeClr val="lt1"/>
              </a:buClr>
              <a:buSzPts val="1400"/>
              <a:buChar char="■"/>
              <a:defRPr>
                <a:solidFill>
                  <a:schemeClr val="lt1"/>
                </a:solidFill>
              </a:defRPr>
            </a:lvl9pPr>
          </a:lstStyle>
          <a:p>
            <a:endParaRPr/>
          </a:p>
        </p:txBody>
      </p:sp>
      <p:sp>
        <p:nvSpPr>
          <p:cNvPr id="69" name="Shape 69"/>
          <p:cNvSpPr txBox="1">
            <a:spLocks noGrp="1"/>
          </p:cNvSpPr>
          <p:nvPr>
            <p:ph type="subTitle" idx="1"/>
          </p:nvPr>
        </p:nvSpPr>
        <p:spPr>
          <a:xfrm>
            <a:off x="569183" y="3445126"/>
            <a:ext cx="10050880" cy="673493"/>
          </a:xfrm>
          <a:prstGeom prst="rect">
            <a:avLst/>
          </a:prstGeom>
          <a:noFill/>
          <a:ln>
            <a:noFill/>
          </a:ln>
        </p:spPr>
        <p:txBody>
          <a:bodyPr spcFirstLastPara="1" wrap="square" lIns="91425" tIns="91425" rIns="91425" bIns="91425" anchor="t" anchorCtr="0"/>
          <a:lstStyle>
            <a:lvl1pPr marL="0" marR="0" lvl="0" indent="0" algn="ctr" rtl="0">
              <a:lnSpc>
                <a:spcPct val="115000"/>
              </a:lnSpc>
              <a:spcBef>
                <a:spcPts val="440"/>
              </a:spcBef>
              <a:spcAft>
                <a:spcPts val="0"/>
              </a:spcAft>
              <a:buClr>
                <a:schemeClr val="lt1"/>
              </a:buClr>
              <a:buSzPts val="1200"/>
              <a:buFont typeface="Open Sans"/>
              <a:buNone/>
              <a:defRPr sz="1320" b="0" i="0" u="none" strike="noStrike" cap="none">
                <a:solidFill>
                  <a:schemeClr val="lt1"/>
                </a:solidFill>
                <a:latin typeface="Open Sans"/>
                <a:ea typeface="Open Sans"/>
                <a:cs typeface="Open Sans"/>
                <a:sym typeface="Open Sans"/>
              </a:defRPr>
            </a:lvl1pPr>
            <a:lvl2pPr marL="502844" marR="0" lvl="1" indent="-13968" algn="ctr" rtl="0">
              <a:spcBef>
                <a:spcPts val="33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2pPr>
            <a:lvl3pPr marL="1005690" marR="0" lvl="2" indent="-13968" algn="ctr" rtl="0">
              <a:spcBef>
                <a:spcPts val="33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3pPr>
            <a:lvl4pPr marL="1508535" marR="0" lvl="3" indent="-13968" algn="ctr" rtl="0">
              <a:spcBef>
                <a:spcPts val="33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4pPr>
            <a:lvl5pPr marL="2011378" marR="0" lvl="4" indent="-13968" algn="ctr" rtl="0">
              <a:spcBef>
                <a:spcPts val="33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5pPr>
            <a:lvl6pPr marL="2514223" marR="0" lvl="5" indent="-13968" algn="ctr" rtl="0">
              <a:spcBef>
                <a:spcPts val="44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6pPr>
            <a:lvl7pPr marL="3017068" marR="0" lvl="6" indent="-13968" algn="ctr" rtl="0">
              <a:spcBef>
                <a:spcPts val="44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7pPr>
            <a:lvl8pPr marL="3519912" marR="0" lvl="7" indent="-13968" algn="ctr" rtl="0">
              <a:spcBef>
                <a:spcPts val="44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8pPr>
            <a:lvl9pPr marL="4022758" marR="0" lvl="8" indent="-13968" algn="ctr" rtl="0">
              <a:spcBef>
                <a:spcPts val="44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9pPr>
          </a:lstStyle>
          <a:p>
            <a:endParaRPr/>
          </a:p>
        </p:txBody>
      </p:sp>
      <p:grpSp>
        <p:nvGrpSpPr>
          <p:cNvPr id="70" name="Shape 70"/>
          <p:cNvGrpSpPr/>
          <p:nvPr/>
        </p:nvGrpSpPr>
        <p:grpSpPr>
          <a:xfrm>
            <a:off x="-59358" y="6339112"/>
            <a:ext cx="11497999" cy="116853"/>
            <a:chOff x="-47700" y="5093925"/>
            <a:chExt cx="9239464" cy="93900"/>
          </a:xfrm>
        </p:grpSpPr>
        <p:sp>
          <p:nvSpPr>
            <p:cNvPr id="71" name="Shape 71"/>
            <p:cNvSpPr/>
            <p:nvPr/>
          </p:nvSpPr>
          <p:spPr>
            <a:xfrm>
              <a:off x="-47700" y="5093925"/>
              <a:ext cx="2347200" cy="93900"/>
            </a:xfrm>
            <a:prstGeom prst="rect">
              <a:avLst/>
            </a:prstGeom>
            <a:solidFill>
              <a:schemeClr val="accent1"/>
            </a:solidFill>
            <a:ln>
              <a:noFill/>
            </a:ln>
          </p:spPr>
          <p:txBody>
            <a:bodyPr spcFirstLastPara="1" wrap="square" lIns="68575" tIns="34275" rIns="68575" bIns="34275" anchor="t" anchorCtr="0">
              <a:noAutofit/>
            </a:bodyPr>
            <a:lstStyle/>
            <a:p>
              <a:pPr marL="0" lvl="0" indent="0" rtl="0">
                <a:spcBef>
                  <a:spcPts val="0"/>
                </a:spcBef>
                <a:spcAft>
                  <a:spcPts val="0"/>
                </a:spcAft>
                <a:buNone/>
              </a:pPr>
              <a:endParaRPr sz="1540"/>
            </a:p>
          </p:txBody>
        </p:sp>
        <p:sp>
          <p:nvSpPr>
            <p:cNvPr id="72" name="Shape 72"/>
            <p:cNvSpPr/>
            <p:nvPr/>
          </p:nvSpPr>
          <p:spPr>
            <a:xfrm>
              <a:off x="2299363" y="5093925"/>
              <a:ext cx="2300700" cy="93900"/>
            </a:xfrm>
            <a:prstGeom prst="rect">
              <a:avLst/>
            </a:prstGeom>
            <a:solidFill>
              <a:schemeClr val="accent4"/>
            </a:solidFill>
            <a:ln>
              <a:noFill/>
            </a:ln>
          </p:spPr>
          <p:txBody>
            <a:bodyPr spcFirstLastPara="1" wrap="square" lIns="68575" tIns="34275" rIns="68575" bIns="34275" anchor="t" anchorCtr="0">
              <a:noAutofit/>
            </a:bodyPr>
            <a:lstStyle/>
            <a:p>
              <a:pPr marL="0" lvl="0" indent="0" rtl="0">
                <a:spcBef>
                  <a:spcPts val="0"/>
                </a:spcBef>
                <a:spcAft>
                  <a:spcPts val="0"/>
                </a:spcAft>
                <a:buNone/>
              </a:pPr>
              <a:endParaRPr sz="1540"/>
            </a:p>
          </p:txBody>
        </p:sp>
        <p:sp>
          <p:nvSpPr>
            <p:cNvPr id="73" name="Shape 73"/>
            <p:cNvSpPr/>
            <p:nvPr/>
          </p:nvSpPr>
          <p:spPr>
            <a:xfrm>
              <a:off x="4600168" y="5093925"/>
              <a:ext cx="2295600" cy="93900"/>
            </a:xfrm>
            <a:prstGeom prst="rect">
              <a:avLst/>
            </a:prstGeom>
            <a:solidFill>
              <a:schemeClr val="accent2"/>
            </a:solidFill>
            <a:ln>
              <a:noFill/>
            </a:ln>
          </p:spPr>
          <p:txBody>
            <a:bodyPr spcFirstLastPara="1" wrap="square" lIns="68575" tIns="34275" rIns="68575" bIns="34275" anchor="t" anchorCtr="0">
              <a:noAutofit/>
            </a:bodyPr>
            <a:lstStyle/>
            <a:p>
              <a:pPr marL="0" lvl="0" indent="0" rtl="0">
                <a:spcBef>
                  <a:spcPts val="0"/>
                </a:spcBef>
                <a:spcAft>
                  <a:spcPts val="0"/>
                </a:spcAft>
                <a:buNone/>
              </a:pPr>
              <a:endParaRPr sz="1540"/>
            </a:p>
          </p:txBody>
        </p:sp>
        <p:sp>
          <p:nvSpPr>
            <p:cNvPr id="74" name="Shape 74"/>
            <p:cNvSpPr/>
            <p:nvPr/>
          </p:nvSpPr>
          <p:spPr>
            <a:xfrm>
              <a:off x="6896164" y="5093925"/>
              <a:ext cx="2295600" cy="93900"/>
            </a:xfrm>
            <a:prstGeom prst="rect">
              <a:avLst/>
            </a:prstGeom>
            <a:solidFill>
              <a:schemeClr val="accent3"/>
            </a:solidFill>
            <a:ln>
              <a:noFill/>
            </a:ln>
          </p:spPr>
          <p:txBody>
            <a:bodyPr spcFirstLastPara="1" wrap="square" lIns="68575" tIns="34275" rIns="68575" bIns="34275" anchor="t" anchorCtr="0">
              <a:noAutofit/>
            </a:bodyPr>
            <a:lstStyle/>
            <a:p>
              <a:pPr marL="0" lvl="0" indent="0" rtl="0">
                <a:spcBef>
                  <a:spcPts val="0"/>
                </a:spcBef>
                <a:spcAft>
                  <a:spcPts val="0"/>
                </a:spcAft>
                <a:buNone/>
              </a:pPr>
              <a:endParaRPr sz="1540"/>
            </a:p>
          </p:txBody>
        </p:sp>
      </p:grpSp>
    </p:spTree>
    <p:extLst>
      <p:ext uri="{BB962C8B-B14F-4D97-AF65-F5344CB8AC3E}">
        <p14:creationId xmlns:p14="http://schemas.microsoft.com/office/powerpoint/2010/main" val="148453594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itle, subtitle only">
  <p:cSld name="*Title, subtitle only">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263007" y="417464"/>
            <a:ext cx="10492907" cy="589120"/>
          </a:xfrm>
          <a:prstGeom prst="rect">
            <a:avLst/>
          </a:prstGeom>
        </p:spPr>
        <p:txBody>
          <a:bodyPr spcFirstLastPara="1" wrap="square" lIns="91425" tIns="91425" rIns="91425" bIns="91425" anchor="t"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 name="Shape 83"/>
          <p:cNvSpPr txBox="1">
            <a:spLocks noGrp="1"/>
          </p:cNvSpPr>
          <p:nvPr>
            <p:ph type="subTitle" idx="1"/>
          </p:nvPr>
        </p:nvSpPr>
        <p:spPr>
          <a:xfrm>
            <a:off x="139567" y="64418"/>
            <a:ext cx="10318187" cy="496533"/>
          </a:xfrm>
          <a:prstGeom prst="rect">
            <a:avLst/>
          </a:prstGeom>
        </p:spPr>
        <p:txBody>
          <a:bodyPr spcFirstLastPara="1" wrap="square" lIns="91425" tIns="91425" rIns="91425" bIns="91425" anchor="b" anchorCtr="0"/>
          <a:lstStyle>
            <a:lvl1pPr lvl="0" rtl="0">
              <a:spcBef>
                <a:spcPts val="440"/>
              </a:spcBef>
              <a:spcAft>
                <a:spcPts val="0"/>
              </a:spcAft>
              <a:buNone/>
              <a:defRPr sz="1210">
                <a:solidFill>
                  <a:schemeClr val="accent6"/>
                </a:solidFill>
              </a:defRPr>
            </a:lvl1pPr>
            <a:lvl2pPr lvl="1" rtl="0">
              <a:spcBef>
                <a:spcPts val="440"/>
              </a:spcBef>
              <a:spcAft>
                <a:spcPts val="0"/>
              </a:spcAft>
              <a:buNone/>
              <a:defRPr/>
            </a:lvl2pPr>
            <a:lvl3pPr lvl="2" rtl="0">
              <a:spcBef>
                <a:spcPts val="440"/>
              </a:spcBef>
              <a:spcAft>
                <a:spcPts val="0"/>
              </a:spcAft>
              <a:buNone/>
              <a:defRPr/>
            </a:lvl3pPr>
            <a:lvl4pPr lvl="3" rtl="0">
              <a:spcBef>
                <a:spcPts val="440"/>
              </a:spcBef>
              <a:spcAft>
                <a:spcPts val="0"/>
              </a:spcAft>
              <a:buNone/>
              <a:defRPr/>
            </a:lvl4pPr>
            <a:lvl5pPr lvl="4" rtl="0">
              <a:spcBef>
                <a:spcPts val="440"/>
              </a:spcBef>
              <a:spcAft>
                <a:spcPts val="0"/>
              </a:spcAft>
              <a:buNone/>
              <a:defRPr/>
            </a:lvl5pPr>
            <a:lvl6pPr lvl="5" rtl="0">
              <a:spcBef>
                <a:spcPts val="440"/>
              </a:spcBef>
              <a:spcAft>
                <a:spcPts val="0"/>
              </a:spcAft>
              <a:buNone/>
              <a:defRPr/>
            </a:lvl6pPr>
            <a:lvl7pPr lvl="6" rtl="0">
              <a:spcBef>
                <a:spcPts val="440"/>
              </a:spcBef>
              <a:spcAft>
                <a:spcPts val="0"/>
              </a:spcAft>
              <a:buNone/>
              <a:defRPr/>
            </a:lvl7pPr>
            <a:lvl8pPr lvl="7" rtl="0">
              <a:spcBef>
                <a:spcPts val="440"/>
              </a:spcBef>
              <a:spcAft>
                <a:spcPts val="0"/>
              </a:spcAft>
              <a:buNone/>
              <a:defRPr/>
            </a:lvl8pPr>
            <a:lvl9pPr lvl="8" rtl="0">
              <a:spcBef>
                <a:spcPts val="440"/>
              </a:spcBef>
              <a:spcAft>
                <a:spcPts val="0"/>
              </a:spcAft>
              <a:buNone/>
              <a:defRPr/>
            </a:lvl9pPr>
          </a:lstStyle>
          <a:p>
            <a:endParaRPr/>
          </a:p>
        </p:txBody>
      </p:sp>
    </p:spTree>
    <p:extLst>
      <p:ext uri="{BB962C8B-B14F-4D97-AF65-F5344CB8AC3E}">
        <p14:creationId xmlns:p14="http://schemas.microsoft.com/office/powerpoint/2010/main" val="82508780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Blue Skye Slide">
  <p:cSld name="Blue Skye Slide">
    <p:spTree>
      <p:nvGrpSpPr>
        <p:cNvPr id="1" name="Shape 97"/>
        <p:cNvGrpSpPr/>
        <p:nvPr/>
      </p:nvGrpSpPr>
      <p:grpSpPr>
        <a:xfrm>
          <a:off x="0" y="0"/>
          <a:ext cx="0" cy="0"/>
          <a:chOff x="0" y="0"/>
          <a:chExt cx="0" cy="0"/>
        </a:xfrm>
      </p:grpSpPr>
      <p:sp>
        <p:nvSpPr>
          <p:cNvPr id="98" name="Shape 98"/>
          <p:cNvSpPr/>
          <p:nvPr/>
        </p:nvSpPr>
        <p:spPr>
          <a:xfrm>
            <a:off x="0" y="0"/>
            <a:ext cx="11379200" cy="6400800"/>
          </a:xfrm>
          <a:prstGeom prst="rect">
            <a:avLst/>
          </a:prstGeom>
          <a:gradFill>
            <a:gsLst>
              <a:gs pos="0">
                <a:srgbClr val="63B7EB"/>
              </a:gs>
              <a:gs pos="50000">
                <a:srgbClr val="B1D7F1"/>
              </a:gs>
              <a:gs pos="100000">
                <a:schemeClr val="lt1"/>
              </a:gs>
            </a:gsLst>
            <a:lin ang="5400012" scaled="0"/>
          </a:gradFill>
          <a:ln>
            <a:noFill/>
          </a:ln>
        </p:spPr>
        <p:txBody>
          <a:bodyPr spcFirstLastPara="1" wrap="square" lIns="100568" tIns="50270" rIns="100568" bIns="50270" anchor="ctr" anchorCtr="0">
            <a:noAutofit/>
          </a:bodyPr>
          <a:lstStyle/>
          <a:p>
            <a:pPr marL="0" marR="0" lvl="0" indent="0" algn="ctr" rtl="0">
              <a:lnSpc>
                <a:spcPct val="100000"/>
              </a:lnSpc>
              <a:spcBef>
                <a:spcPts val="0"/>
              </a:spcBef>
              <a:spcAft>
                <a:spcPts val="0"/>
              </a:spcAft>
              <a:buClr>
                <a:srgbClr val="000000"/>
              </a:buClr>
              <a:buFont typeface="Arial"/>
              <a:buNone/>
            </a:pPr>
            <a:endParaRPr sz="1485"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962525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98"/>
                                        </p:tgtEl>
                                        <p:attrNameLst>
                                          <p:attrName>style.visibility</p:attrName>
                                        </p:attrNameLst>
                                      </p:cBhvr>
                                      <p:to>
                                        <p:strVal val="visible"/>
                                      </p:to>
                                    </p:set>
                                    <p:anim calcmode="lin" valueType="num">
                                      <p:cBhvr additive="base">
                                        <p:cTn id="7" dur="1000"/>
                                        <p:tgtEl>
                                          <p:spTgt spid="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99"/>
        <p:cNvGrpSpPr/>
        <p:nvPr/>
      </p:nvGrpSpPr>
      <p:grpSpPr>
        <a:xfrm>
          <a:off x="0" y="0"/>
          <a:ext cx="0" cy="0"/>
          <a:chOff x="0" y="0"/>
          <a:chExt cx="0" cy="0"/>
        </a:xfrm>
      </p:grpSpPr>
      <p:sp>
        <p:nvSpPr>
          <p:cNvPr id="100" name="Shape 100"/>
          <p:cNvSpPr txBox="1">
            <a:spLocks noGrp="1"/>
          </p:cNvSpPr>
          <p:nvPr>
            <p:ph type="body" idx="1"/>
          </p:nvPr>
        </p:nvSpPr>
        <p:spPr>
          <a:xfrm>
            <a:off x="738440" y="545253"/>
            <a:ext cx="9902293" cy="568960"/>
          </a:xfrm>
          <a:prstGeom prst="rect">
            <a:avLst/>
          </a:prstGeom>
          <a:noFill/>
          <a:ln>
            <a:noFill/>
          </a:ln>
        </p:spPr>
        <p:txBody>
          <a:bodyPr spcFirstLastPara="1" wrap="square" lIns="91425" tIns="91425" rIns="91425" bIns="91425" anchor="ctr" anchorCtr="0"/>
          <a:lstStyle>
            <a:lvl1pPr marL="502844" marR="0" lvl="0" indent="-251423" algn="ctr" rtl="0">
              <a:lnSpc>
                <a:spcPct val="100000"/>
              </a:lnSpc>
              <a:spcBef>
                <a:spcPts val="0"/>
              </a:spcBef>
              <a:spcAft>
                <a:spcPts val="0"/>
              </a:spcAft>
              <a:buClr>
                <a:schemeClr val="dk2"/>
              </a:buClr>
              <a:buSzPts val="1800"/>
              <a:buFont typeface="Lato"/>
              <a:buNone/>
              <a:defRPr sz="3300" b="0" i="0" u="none" strike="noStrike" cap="none">
                <a:solidFill>
                  <a:schemeClr val="dk2"/>
                </a:solidFill>
                <a:latin typeface="Lato"/>
                <a:ea typeface="Lato"/>
                <a:cs typeface="Lato"/>
                <a:sym typeface="Lato"/>
              </a:defRPr>
            </a:lvl1pPr>
            <a:lvl2pPr marL="1005690" marR="0" lvl="1" indent="-251423" algn="l" rtl="0">
              <a:lnSpc>
                <a:spcPct val="100000"/>
              </a:lnSpc>
              <a:spcBef>
                <a:spcPts val="0"/>
              </a:spcBef>
              <a:spcAft>
                <a:spcPts val="0"/>
              </a:spcAft>
              <a:buClr>
                <a:schemeClr val="dk1"/>
              </a:buClr>
              <a:buSzPts val="1400"/>
              <a:buFont typeface="Calibri"/>
              <a:buNone/>
              <a:defRPr sz="1980" b="0" i="0" u="none" strike="noStrike" cap="none">
                <a:solidFill>
                  <a:schemeClr val="dk1"/>
                </a:solidFill>
                <a:latin typeface="Calibri"/>
                <a:ea typeface="Calibri"/>
                <a:cs typeface="Calibri"/>
                <a:sym typeface="Calibri"/>
              </a:defRPr>
            </a:lvl2pPr>
            <a:lvl3pPr marL="1508535" marR="0" lvl="2" indent="-251423" algn="l" rtl="0">
              <a:lnSpc>
                <a:spcPct val="100000"/>
              </a:lnSpc>
              <a:spcBef>
                <a:spcPts val="0"/>
              </a:spcBef>
              <a:spcAft>
                <a:spcPts val="0"/>
              </a:spcAft>
              <a:buClr>
                <a:schemeClr val="dk1"/>
              </a:buClr>
              <a:buSzPts val="1400"/>
              <a:buFont typeface="Calibri"/>
              <a:buNone/>
              <a:defRPr sz="1650" b="0" i="0" u="none" strike="noStrike" cap="none">
                <a:solidFill>
                  <a:schemeClr val="dk1"/>
                </a:solidFill>
                <a:latin typeface="Calibri"/>
                <a:ea typeface="Calibri"/>
                <a:cs typeface="Calibri"/>
                <a:sym typeface="Calibri"/>
              </a:defRPr>
            </a:lvl3pPr>
            <a:lvl4pPr marL="2011378" marR="0" lvl="3" indent="-251423" algn="l" rtl="0">
              <a:lnSpc>
                <a:spcPct val="100000"/>
              </a:lnSpc>
              <a:spcBef>
                <a:spcPts val="0"/>
              </a:spcBef>
              <a:spcAft>
                <a:spcPts val="0"/>
              </a:spcAft>
              <a:buClr>
                <a:schemeClr val="dk1"/>
              </a:buClr>
              <a:buSzPts val="1200"/>
              <a:buFont typeface="Calibri"/>
              <a:buNone/>
              <a:defRPr sz="1485" b="0" i="0" u="none" strike="noStrike" cap="none">
                <a:solidFill>
                  <a:schemeClr val="dk1"/>
                </a:solidFill>
                <a:latin typeface="Calibri"/>
                <a:ea typeface="Calibri"/>
                <a:cs typeface="Calibri"/>
                <a:sym typeface="Calibri"/>
              </a:defRPr>
            </a:lvl4pPr>
            <a:lvl5pPr marL="2514223" marR="0" lvl="4" indent="-251423" algn="l" rtl="0">
              <a:lnSpc>
                <a:spcPct val="100000"/>
              </a:lnSpc>
              <a:spcBef>
                <a:spcPts val="0"/>
              </a:spcBef>
              <a:spcAft>
                <a:spcPts val="0"/>
              </a:spcAft>
              <a:buClr>
                <a:schemeClr val="dk1"/>
              </a:buClr>
              <a:buSzPts val="1000"/>
              <a:buFont typeface="Calibri"/>
              <a:buNone/>
              <a:defRPr sz="1485" b="0" i="0" u="none" strike="noStrike" cap="none">
                <a:solidFill>
                  <a:schemeClr val="dk1"/>
                </a:solidFill>
                <a:latin typeface="Calibri"/>
                <a:ea typeface="Calibri"/>
                <a:cs typeface="Calibri"/>
                <a:sym typeface="Calibri"/>
              </a:defRPr>
            </a:lvl5pPr>
            <a:lvl6pPr marL="3017068" marR="0" lvl="5" indent="-251423" algn="l" rtl="0">
              <a:lnSpc>
                <a:spcPct val="100000"/>
              </a:lnSpc>
              <a:spcBef>
                <a:spcPts val="0"/>
              </a:spcBef>
              <a:spcAft>
                <a:spcPts val="0"/>
              </a:spcAft>
              <a:buClr>
                <a:schemeClr val="dk1"/>
              </a:buClr>
              <a:buSzPts val="1200"/>
              <a:buFont typeface="Calibri"/>
              <a:buNone/>
              <a:defRPr sz="1485" b="0" i="0" u="none" strike="noStrike" cap="none">
                <a:solidFill>
                  <a:schemeClr val="dk1"/>
                </a:solidFill>
                <a:latin typeface="Calibri"/>
                <a:ea typeface="Calibri"/>
                <a:cs typeface="Calibri"/>
                <a:sym typeface="Calibri"/>
              </a:defRPr>
            </a:lvl6pPr>
            <a:lvl7pPr marL="3519912" marR="0" lvl="6" indent="-251423" algn="l" rtl="0">
              <a:lnSpc>
                <a:spcPct val="100000"/>
              </a:lnSpc>
              <a:spcBef>
                <a:spcPts val="0"/>
              </a:spcBef>
              <a:spcAft>
                <a:spcPts val="0"/>
              </a:spcAft>
              <a:buClr>
                <a:schemeClr val="dk1"/>
              </a:buClr>
              <a:buSzPts val="1400"/>
              <a:buFont typeface="Calibri"/>
              <a:buNone/>
              <a:defRPr sz="1485" b="0" i="0" u="none" strike="noStrike" cap="none">
                <a:solidFill>
                  <a:schemeClr val="dk1"/>
                </a:solidFill>
                <a:latin typeface="Calibri"/>
                <a:ea typeface="Calibri"/>
                <a:cs typeface="Calibri"/>
                <a:sym typeface="Calibri"/>
              </a:defRPr>
            </a:lvl7pPr>
            <a:lvl8pPr marL="4022758" marR="0" lvl="7" indent="-251423" algn="l" rtl="0">
              <a:lnSpc>
                <a:spcPct val="100000"/>
              </a:lnSpc>
              <a:spcBef>
                <a:spcPts val="0"/>
              </a:spcBef>
              <a:spcAft>
                <a:spcPts val="0"/>
              </a:spcAft>
              <a:buClr>
                <a:schemeClr val="dk1"/>
              </a:buClr>
              <a:buSzPts val="1600"/>
              <a:buFont typeface="Calibri"/>
              <a:buNone/>
              <a:defRPr sz="1485" b="0" i="0" u="none" strike="noStrike" cap="none">
                <a:solidFill>
                  <a:schemeClr val="dk1"/>
                </a:solidFill>
                <a:latin typeface="Calibri"/>
                <a:ea typeface="Calibri"/>
                <a:cs typeface="Calibri"/>
                <a:sym typeface="Calibri"/>
              </a:defRPr>
            </a:lvl8pPr>
            <a:lvl9pPr marL="4525602" marR="0" lvl="8" indent="-251423" algn="l" rtl="0">
              <a:lnSpc>
                <a:spcPct val="100000"/>
              </a:lnSpc>
              <a:spcBef>
                <a:spcPts val="0"/>
              </a:spcBef>
              <a:spcAft>
                <a:spcPts val="0"/>
              </a:spcAft>
              <a:buClr>
                <a:schemeClr val="dk1"/>
              </a:buClr>
              <a:buSzPts val="1800"/>
              <a:buFont typeface="Calibri"/>
              <a:buNone/>
              <a:defRPr sz="1485" b="0" i="0" u="none" strike="noStrike" cap="none">
                <a:solidFill>
                  <a:schemeClr val="dk1"/>
                </a:solidFill>
                <a:latin typeface="Calibri"/>
                <a:ea typeface="Calibri"/>
                <a:cs typeface="Calibri"/>
                <a:sym typeface="Calibri"/>
              </a:defRPr>
            </a:lvl9pPr>
          </a:lstStyle>
          <a:p>
            <a:endParaRPr dirty="0"/>
          </a:p>
        </p:txBody>
      </p:sp>
      <p:cxnSp>
        <p:nvCxnSpPr>
          <p:cNvPr id="101" name="Shape 101"/>
          <p:cNvCxnSpPr/>
          <p:nvPr/>
        </p:nvCxnSpPr>
        <p:spPr>
          <a:xfrm>
            <a:off x="5120640" y="1538964"/>
            <a:ext cx="1137920" cy="1867"/>
          </a:xfrm>
          <a:prstGeom prst="straightConnector1">
            <a:avLst/>
          </a:prstGeom>
          <a:noFill/>
          <a:ln w="19050" cap="flat" cmpd="sng">
            <a:solidFill>
              <a:schemeClr val="accent1"/>
            </a:solidFill>
            <a:prstDash val="solid"/>
            <a:miter lim="8000"/>
            <a:headEnd type="none" w="sm" len="sm"/>
            <a:tailEnd type="none" w="sm" len="sm"/>
          </a:ln>
        </p:spPr>
      </p:cxnSp>
      <p:sp>
        <p:nvSpPr>
          <p:cNvPr id="102" name="Shape 102"/>
          <p:cNvSpPr txBox="1">
            <a:spLocks noGrp="1"/>
          </p:cNvSpPr>
          <p:nvPr>
            <p:ph type="body" idx="2"/>
          </p:nvPr>
        </p:nvSpPr>
        <p:spPr>
          <a:xfrm>
            <a:off x="740832" y="1151282"/>
            <a:ext cx="9897440" cy="284480"/>
          </a:xfrm>
          <a:prstGeom prst="rect">
            <a:avLst/>
          </a:prstGeom>
          <a:noFill/>
          <a:ln>
            <a:noFill/>
          </a:ln>
        </p:spPr>
        <p:txBody>
          <a:bodyPr spcFirstLastPara="1" wrap="square" lIns="91425" tIns="91425" rIns="91425" bIns="91425" anchor="ctr" anchorCtr="0"/>
          <a:lstStyle>
            <a:lvl1pPr marL="502844" marR="0" lvl="0" indent="-251423" algn="ctr" rtl="0">
              <a:lnSpc>
                <a:spcPct val="100000"/>
              </a:lnSpc>
              <a:spcBef>
                <a:spcPts val="0"/>
              </a:spcBef>
              <a:spcAft>
                <a:spcPts val="0"/>
              </a:spcAft>
              <a:buClr>
                <a:srgbClr val="595959"/>
              </a:buClr>
              <a:buSzPts val="1800"/>
              <a:buFont typeface="Lato"/>
              <a:buNone/>
              <a:defRPr sz="990" b="0" i="0" u="none" strike="noStrike" cap="none">
                <a:solidFill>
                  <a:srgbClr val="595959"/>
                </a:solidFill>
                <a:latin typeface="Lato"/>
                <a:ea typeface="Lato"/>
                <a:cs typeface="Lato"/>
                <a:sym typeface="Lato"/>
              </a:defRPr>
            </a:lvl1pPr>
            <a:lvl2pPr marL="1005690" marR="0" lvl="1" indent="-251423" algn="ctr" rtl="0">
              <a:lnSpc>
                <a:spcPct val="100000"/>
              </a:lnSpc>
              <a:spcBef>
                <a:spcPts val="0"/>
              </a:spcBef>
              <a:spcAft>
                <a:spcPts val="0"/>
              </a:spcAft>
              <a:buClr>
                <a:srgbClr val="000000"/>
              </a:buClr>
              <a:buSzPts val="1400"/>
              <a:buFont typeface="Arial"/>
              <a:buNone/>
              <a:defRPr sz="1540" b="0" i="0" u="none" strike="noStrike" cap="none">
                <a:solidFill>
                  <a:srgbClr val="000000"/>
                </a:solidFill>
                <a:latin typeface="Arial"/>
                <a:ea typeface="Arial"/>
                <a:cs typeface="Arial"/>
                <a:sym typeface="Arial"/>
              </a:defRPr>
            </a:lvl2pPr>
            <a:lvl3pPr marL="1508535" marR="0" lvl="2" indent="-251423" algn="ctr" rtl="0">
              <a:lnSpc>
                <a:spcPct val="100000"/>
              </a:lnSpc>
              <a:spcBef>
                <a:spcPts val="0"/>
              </a:spcBef>
              <a:spcAft>
                <a:spcPts val="0"/>
              </a:spcAft>
              <a:buClr>
                <a:srgbClr val="000000"/>
              </a:buClr>
              <a:buSzPts val="1400"/>
              <a:buFont typeface="Arial"/>
              <a:buNone/>
              <a:defRPr sz="1540" b="0" i="0" u="none" strike="noStrike" cap="none">
                <a:solidFill>
                  <a:srgbClr val="000000"/>
                </a:solidFill>
                <a:latin typeface="Arial"/>
                <a:ea typeface="Arial"/>
                <a:cs typeface="Arial"/>
                <a:sym typeface="Arial"/>
              </a:defRPr>
            </a:lvl3pPr>
            <a:lvl4pPr marL="2011378" marR="0" lvl="3" indent="-251423" algn="ctr" rtl="0">
              <a:lnSpc>
                <a:spcPct val="100000"/>
              </a:lnSpc>
              <a:spcBef>
                <a:spcPts val="0"/>
              </a:spcBef>
              <a:spcAft>
                <a:spcPts val="0"/>
              </a:spcAft>
              <a:buClr>
                <a:srgbClr val="000000"/>
              </a:buClr>
              <a:buSzPts val="1200"/>
              <a:buFont typeface="Arial"/>
              <a:buNone/>
              <a:defRPr sz="1540" b="0" i="0" u="none" strike="noStrike" cap="none">
                <a:solidFill>
                  <a:srgbClr val="000000"/>
                </a:solidFill>
                <a:latin typeface="Arial"/>
                <a:ea typeface="Arial"/>
                <a:cs typeface="Arial"/>
                <a:sym typeface="Arial"/>
              </a:defRPr>
            </a:lvl4pPr>
            <a:lvl5pPr marL="2514223" marR="0" lvl="4" indent="-251423" algn="ctr" rtl="0">
              <a:lnSpc>
                <a:spcPct val="100000"/>
              </a:lnSpc>
              <a:spcBef>
                <a:spcPts val="0"/>
              </a:spcBef>
              <a:spcAft>
                <a:spcPts val="0"/>
              </a:spcAft>
              <a:buClr>
                <a:srgbClr val="000000"/>
              </a:buClr>
              <a:buSzPts val="1000"/>
              <a:buFont typeface="Arial"/>
              <a:buNone/>
              <a:defRPr sz="1540" b="0" i="0" u="none" strike="noStrike" cap="none">
                <a:solidFill>
                  <a:srgbClr val="000000"/>
                </a:solidFill>
                <a:latin typeface="Arial"/>
                <a:ea typeface="Arial"/>
                <a:cs typeface="Arial"/>
                <a:sym typeface="Arial"/>
              </a:defRPr>
            </a:lvl5pPr>
            <a:lvl6pPr marL="3017068" marR="0" lvl="5" indent="-251423" algn="l" rtl="0">
              <a:lnSpc>
                <a:spcPct val="100000"/>
              </a:lnSpc>
              <a:spcBef>
                <a:spcPts val="0"/>
              </a:spcBef>
              <a:spcAft>
                <a:spcPts val="0"/>
              </a:spcAft>
              <a:buClr>
                <a:schemeClr val="dk1"/>
              </a:buClr>
              <a:buSzPts val="1200"/>
              <a:buFont typeface="Calibri"/>
              <a:buNone/>
              <a:defRPr sz="1485" b="0" i="0" u="none" strike="noStrike" cap="none">
                <a:solidFill>
                  <a:schemeClr val="dk1"/>
                </a:solidFill>
                <a:latin typeface="Calibri"/>
                <a:ea typeface="Calibri"/>
                <a:cs typeface="Calibri"/>
                <a:sym typeface="Calibri"/>
              </a:defRPr>
            </a:lvl6pPr>
            <a:lvl7pPr marL="3519912" marR="0" lvl="6" indent="-251423" algn="l" rtl="0">
              <a:lnSpc>
                <a:spcPct val="100000"/>
              </a:lnSpc>
              <a:spcBef>
                <a:spcPts val="0"/>
              </a:spcBef>
              <a:spcAft>
                <a:spcPts val="0"/>
              </a:spcAft>
              <a:buClr>
                <a:schemeClr val="dk1"/>
              </a:buClr>
              <a:buSzPts val="1400"/>
              <a:buFont typeface="Calibri"/>
              <a:buNone/>
              <a:defRPr sz="1485" b="0" i="0" u="none" strike="noStrike" cap="none">
                <a:solidFill>
                  <a:schemeClr val="dk1"/>
                </a:solidFill>
                <a:latin typeface="Calibri"/>
                <a:ea typeface="Calibri"/>
                <a:cs typeface="Calibri"/>
                <a:sym typeface="Calibri"/>
              </a:defRPr>
            </a:lvl7pPr>
            <a:lvl8pPr marL="4022758" marR="0" lvl="7" indent="-251423" algn="l" rtl="0">
              <a:lnSpc>
                <a:spcPct val="100000"/>
              </a:lnSpc>
              <a:spcBef>
                <a:spcPts val="0"/>
              </a:spcBef>
              <a:spcAft>
                <a:spcPts val="0"/>
              </a:spcAft>
              <a:buClr>
                <a:schemeClr val="dk1"/>
              </a:buClr>
              <a:buSzPts val="1600"/>
              <a:buFont typeface="Calibri"/>
              <a:buNone/>
              <a:defRPr sz="1485" b="0" i="0" u="none" strike="noStrike" cap="none">
                <a:solidFill>
                  <a:schemeClr val="dk1"/>
                </a:solidFill>
                <a:latin typeface="Calibri"/>
                <a:ea typeface="Calibri"/>
                <a:cs typeface="Calibri"/>
                <a:sym typeface="Calibri"/>
              </a:defRPr>
            </a:lvl8pPr>
            <a:lvl9pPr marL="4525602" marR="0" lvl="8" indent="-251423" algn="l" rtl="0">
              <a:lnSpc>
                <a:spcPct val="100000"/>
              </a:lnSpc>
              <a:spcBef>
                <a:spcPts val="0"/>
              </a:spcBef>
              <a:spcAft>
                <a:spcPts val="0"/>
              </a:spcAft>
              <a:buClr>
                <a:schemeClr val="dk1"/>
              </a:buClr>
              <a:buSzPts val="1800"/>
              <a:buFont typeface="Calibri"/>
              <a:buNone/>
              <a:defRPr sz="1485" b="0" i="0" u="none" strike="noStrike" cap="none">
                <a:solidFill>
                  <a:schemeClr val="dk1"/>
                </a:solidFill>
                <a:latin typeface="Calibri"/>
                <a:ea typeface="Calibri"/>
                <a:cs typeface="Calibri"/>
                <a:sym typeface="Calibri"/>
              </a:defRPr>
            </a:lvl9pPr>
          </a:lstStyle>
          <a:p>
            <a:endParaRPr/>
          </a:p>
        </p:txBody>
      </p:sp>
      <p:sp>
        <p:nvSpPr>
          <p:cNvPr id="103" name="Shape 103"/>
          <p:cNvSpPr/>
          <p:nvPr/>
        </p:nvSpPr>
        <p:spPr>
          <a:xfrm>
            <a:off x="10913080" y="5994908"/>
            <a:ext cx="325920" cy="325920"/>
          </a:xfrm>
          <a:prstGeom prst="ellipse">
            <a:avLst/>
          </a:prstGeom>
          <a:solidFill>
            <a:schemeClr val="accent1"/>
          </a:solidFill>
          <a:ln>
            <a:noFill/>
          </a:ln>
        </p:spPr>
        <p:txBody>
          <a:bodyPr spcFirstLastPara="1" wrap="square" lIns="100568" tIns="50270" rIns="100568" bIns="50270" anchor="ctr" anchorCtr="0">
            <a:noAutofit/>
          </a:bodyPr>
          <a:lstStyle/>
          <a:p>
            <a:pPr marL="0" marR="0" lvl="0" indent="0" algn="ctr" rtl="0">
              <a:lnSpc>
                <a:spcPct val="100000"/>
              </a:lnSpc>
              <a:spcBef>
                <a:spcPts val="0"/>
              </a:spcBef>
              <a:spcAft>
                <a:spcPts val="0"/>
              </a:spcAft>
              <a:buClr>
                <a:srgbClr val="000000"/>
              </a:buClr>
              <a:buFont typeface="Arial"/>
              <a:buNone/>
            </a:pPr>
            <a:endParaRPr sz="1485" b="0" i="0" u="none" strike="noStrike" cap="none">
              <a:solidFill>
                <a:schemeClr val="lt1"/>
              </a:solidFill>
              <a:latin typeface="Calibri"/>
              <a:ea typeface="Calibri"/>
              <a:cs typeface="Calibri"/>
              <a:sym typeface="Calibri"/>
            </a:endParaRPr>
          </a:p>
        </p:txBody>
      </p:sp>
      <p:sp>
        <p:nvSpPr>
          <p:cNvPr id="104" name="Shape 104"/>
          <p:cNvSpPr txBox="1"/>
          <p:nvPr/>
        </p:nvSpPr>
        <p:spPr>
          <a:xfrm>
            <a:off x="10933816" y="6068991"/>
            <a:ext cx="272533" cy="16277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Font typeface="Lato"/>
              <a:buNone/>
            </a:pPr>
            <a:fld id="{00000000-1234-1234-1234-123412341234}" type="slidenum">
              <a:rPr lang="en-US" sz="935" b="0" i="0" u="none" strike="noStrike" cap="none">
                <a:solidFill>
                  <a:schemeClr val="lt1"/>
                </a:solidFill>
                <a:latin typeface="Lato"/>
                <a:ea typeface="Lato"/>
                <a:cs typeface="Lato"/>
                <a:sym typeface="Lato"/>
              </a:rPr>
              <a:pPr marL="0" marR="0" lvl="0" indent="0" algn="ctr" rtl="0">
                <a:lnSpc>
                  <a:spcPct val="100000"/>
                </a:lnSpc>
                <a:spcBef>
                  <a:spcPts val="0"/>
                </a:spcBef>
                <a:spcAft>
                  <a:spcPts val="0"/>
                </a:spcAft>
                <a:buClr>
                  <a:schemeClr val="lt1"/>
                </a:buClr>
                <a:buFont typeface="Lato"/>
                <a:buNone/>
              </a:pPr>
              <a:t>‹nº›</a:t>
            </a:fld>
            <a:endParaRPr sz="1980"/>
          </a:p>
        </p:txBody>
      </p:sp>
    </p:spTree>
    <p:extLst>
      <p:ext uri="{BB962C8B-B14F-4D97-AF65-F5344CB8AC3E}">
        <p14:creationId xmlns:p14="http://schemas.microsoft.com/office/powerpoint/2010/main" val="159969708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Presentation Agenda">
  <p:cSld name="Presentation Agenda">
    <p:spTree>
      <p:nvGrpSpPr>
        <p:cNvPr id="1" name="Shape 105"/>
        <p:cNvGrpSpPr/>
        <p:nvPr/>
      </p:nvGrpSpPr>
      <p:grpSpPr>
        <a:xfrm>
          <a:off x="0" y="0"/>
          <a:ext cx="0" cy="0"/>
          <a:chOff x="0" y="0"/>
          <a:chExt cx="0" cy="0"/>
        </a:xfrm>
      </p:grpSpPr>
      <p:sp>
        <p:nvSpPr>
          <p:cNvPr id="106" name="Shape 106"/>
          <p:cNvSpPr txBox="1">
            <a:spLocks noGrp="1"/>
          </p:cNvSpPr>
          <p:nvPr>
            <p:ph type="body" idx="1"/>
          </p:nvPr>
        </p:nvSpPr>
        <p:spPr>
          <a:xfrm>
            <a:off x="738440" y="545253"/>
            <a:ext cx="9902293" cy="568960"/>
          </a:xfrm>
          <a:prstGeom prst="rect">
            <a:avLst/>
          </a:prstGeom>
          <a:noFill/>
          <a:ln>
            <a:noFill/>
          </a:ln>
        </p:spPr>
        <p:txBody>
          <a:bodyPr spcFirstLastPara="1" wrap="square" lIns="91425" tIns="91425" rIns="91425" bIns="91425" anchor="ctr" anchorCtr="0"/>
          <a:lstStyle>
            <a:lvl1pPr marL="502844" marR="0" lvl="0" indent="-251423" algn="ctr" rtl="0">
              <a:lnSpc>
                <a:spcPct val="100000"/>
              </a:lnSpc>
              <a:spcBef>
                <a:spcPts val="0"/>
              </a:spcBef>
              <a:spcAft>
                <a:spcPts val="0"/>
              </a:spcAft>
              <a:buClr>
                <a:schemeClr val="dk2"/>
              </a:buClr>
              <a:buSzPts val="1800"/>
              <a:buFont typeface="Lato"/>
              <a:buNone/>
              <a:defRPr sz="3300" b="0" i="0" u="none" strike="noStrike" cap="none">
                <a:solidFill>
                  <a:schemeClr val="dk2"/>
                </a:solidFill>
                <a:latin typeface="Lato"/>
                <a:ea typeface="Lato"/>
                <a:cs typeface="Lato"/>
                <a:sym typeface="Lato"/>
              </a:defRPr>
            </a:lvl1pPr>
            <a:lvl2pPr marL="1005690" marR="0" lvl="1" indent="-251423" algn="l" rtl="0">
              <a:lnSpc>
                <a:spcPct val="100000"/>
              </a:lnSpc>
              <a:spcBef>
                <a:spcPts val="0"/>
              </a:spcBef>
              <a:spcAft>
                <a:spcPts val="0"/>
              </a:spcAft>
              <a:buClr>
                <a:schemeClr val="dk1"/>
              </a:buClr>
              <a:buSzPts val="1400"/>
              <a:buFont typeface="Calibri"/>
              <a:buNone/>
              <a:defRPr sz="1980" b="0" i="0" u="none" strike="noStrike" cap="none">
                <a:solidFill>
                  <a:schemeClr val="dk1"/>
                </a:solidFill>
                <a:latin typeface="Calibri"/>
                <a:ea typeface="Calibri"/>
                <a:cs typeface="Calibri"/>
                <a:sym typeface="Calibri"/>
              </a:defRPr>
            </a:lvl2pPr>
            <a:lvl3pPr marL="1508535" marR="0" lvl="2" indent="-251423" algn="l" rtl="0">
              <a:lnSpc>
                <a:spcPct val="100000"/>
              </a:lnSpc>
              <a:spcBef>
                <a:spcPts val="0"/>
              </a:spcBef>
              <a:spcAft>
                <a:spcPts val="0"/>
              </a:spcAft>
              <a:buClr>
                <a:schemeClr val="dk1"/>
              </a:buClr>
              <a:buSzPts val="1400"/>
              <a:buFont typeface="Calibri"/>
              <a:buNone/>
              <a:defRPr sz="1650" b="0" i="0" u="none" strike="noStrike" cap="none">
                <a:solidFill>
                  <a:schemeClr val="dk1"/>
                </a:solidFill>
                <a:latin typeface="Calibri"/>
                <a:ea typeface="Calibri"/>
                <a:cs typeface="Calibri"/>
                <a:sym typeface="Calibri"/>
              </a:defRPr>
            </a:lvl3pPr>
            <a:lvl4pPr marL="2011378" marR="0" lvl="3" indent="-251423" algn="l" rtl="0">
              <a:lnSpc>
                <a:spcPct val="100000"/>
              </a:lnSpc>
              <a:spcBef>
                <a:spcPts val="0"/>
              </a:spcBef>
              <a:spcAft>
                <a:spcPts val="0"/>
              </a:spcAft>
              <a:buClr>
                <a:schemeClr val="dk1"/>
              </a:buClr>
              <a:buSzPts val="1200"/>
              <a:buFont typeface="Calibri"/>
              <a:buNone/>
              <a:defRPr sz="1485" b="0" i="0" u="none" strike="noStrike" cap="none">
                <a:solidFill>
                  <a:schemeClr val="dk1"/>
                </a:solidFill>
                <a:latin typeface="Calibri"/>
                <a:ea typeface="Calibri"/>
                <a:cs typeface="Calibri"/>
                <a:sym typeface="Calibri"/>
              </a:defRPr>
            </a:lvl4pPr>
            <a:lvl5pPr marL="2514223" marR="0" lvl="4" indent="-251423" algn="l" rtl="0">
              <a:lnSpc>
                <a:spcPct val="100000"/>
              </a:lnSpc>
              <a:spcBef>
                <a:spcPts val="0"/>
              </a:spcBef>
              <a:spcAft>
                <a:spcPts val="0"/>
              </a:spcAft>
              <a:buClr>
                <a:schemeClr val="dk1"/>
              </a:buClr>
              <a:buSzPts val="1000"/>
              <a:buFont typeface="Calibri"/>
              <a:buNone/>
              <a:defRPr sz="1485" b="0" i="0" u="none" strike="noStrike" cap="none">
                <a:solidFill>
                  <a:schemeClr val="dk1"/>
                </a:solidFill>
                <a:latin typeface="Calibri"/>
                <a:ea typeface="Calibri"/>
                <a:cs typeface="Calibri"/>
                <a:sym typeface="Calibri"/>
              </a:defRPr>
            </a:lvl5pPr>
            <a:lvl6pPr marL="3017068" marR="0" lvl="5" indent="-251423" algn="l" rtl="0">
              <a:lnSpc>
                <a:spcPct val="100000"/>
              </a:lnSpc>
              <a:spcBef>
                <a:spcPts val="0"/>
              </a:spcBef>
              <a:spcAft>
                <a:spcPts val="0"/>
              </a:spcAft>
              <a:buClr>
                <a:schemeClr val="dk1"/>
              </a:buClr>
              <a:buSzPts val="1200"/>
              <a:buFont typeface="Calibri"/>
              <a:buNone/>
              <a:defRPr sz="1485" b="0" i="0" u="none" strike="noStrike" cap="none">
                <a:solidFill>
                  <a:schemeClr val="dk1"/>
                </a:solidFill>
                <a:latin typeface="Calibri"/>
                <a:ea typeface="Calibri"/>
                <a:cs typeface="Calibri"/>
                <a:sym typeface="Calibri"/>
              </a:defRPr>
            </a:lvl6pPr>
            <a:lvl7pPr marL="3519912" marR="0" lvl="6" indent="-251423" algn="l" rtl="0">
              <a:lnSpc>
                <a:spcPct val="100000"/>
              </a:lnSpc>
              <a:spcBef>
                <a:spcPts val="0"/>
              </a:spcBef>
              <a:spcAft>
                <a:spcPts val="0"/>
              </a:spcAft>
              <a:buClr>
                <a:schemeClr val="dk1"/>
              </a:buClr>
              <a:buSzPts val="1400"/>
              <a:buFont typeface="Calibri"/>
              <a:buNone/>
              <a:defRPr sz="1485" b="0" i="0" u="none" strike="noStrike" cap="none">
                <a:solidFill>
                  <a:schemeClr val="dk1"/>
                </a:solidFill>
                <a:latin typeface="Calibri"/>
                <a:ea typeface="Calibri"/>
                <a:cs typeface="Calibri"/>
                <a:sym typeface="Calibri"/>
              </a:defRPr>
            </a:lvl7pPr>
            <a:lvl8pPr marL="4022758" marR="0" lvl="7" indent="-251423" algn="l" rtl="0">
              <a:lnSpc>
                <a:spcPct val="100000"/>
              </a:lnSpc>
              <a:spcBef>
                <a:spcPts val="0"/>
              </a:spcBef>
              <a:spcAft>
                <a:spcPts val="0"/>
              </a:spcAft>
              <a:buClr>
                <a:schemeClr val="dk1"/>
              </a:buClr>
              <a:buSzPts val="1600"/>
              <a:buFont typeface="Calibri"/>
              <a:buNone/>
              <a:defRPr sz="1485" b="0" i="0" u="none" strike="noStrike" cap="none">
                <a:solidFill>
                  <a:schemeClr val="dk1"/>
                </a:solidFill>
                <a:latin typeface="Calibri"/>
                <a:ea typeface="Calibri"/>
                <a:cs typeface="Calibri"/>
                <a:sym typeface="Calibri"/>
              </a:defRPr>
            </a:lvl8pPr>
            <a:lvl9pPr marL="4525602" marR="0" lvl="8" indent="-251423" algn="l" rtl="0">
              <a:lnSpc>
                <a:spcPct val="100000"/>
              </a:lnSpc>
              <a:spcBef>
                <a:spcPts val="0"/>
              </a:spcBef>
              <a:spcAft>
                <a:spcPts val="0"/>
              </a:spcAft>
              <a:buClr>
                <a:schemeClr val="dk1"/>
              </a:buClr>
              <a:buSzPts val="1800"/>
              <a:buFont typeface="Calibri"/>
              <a:buNone/>
              <a:defRPr sz="1485" b="0" i="0" u="none" strike="noStrike" cap="none">
                <a:solidFill>
                  <a:schemeClr val="dk1"/>
                </a:solidFill>
                <a:latin typeface="Calibri"/>
                <a:ea typeface="Calibri"/>
                <a:cs typeface="Calibri"/>
                <a:sym typeface="Calibri"/>
              </a:defRPr>
            </a:lvl9pPr>
          </a:lstStyle>
          <a:p>
            <a:endParaRPr/>
          </a:p>
        </p:txBody>
      </p:sp>
      <p:cxnSp>
        <p:nvCxnSpPr>
          <p:cNvPr id="107" name="Shape 107"/>
          <p:cNvCxnSpPr/>
          <p:nvPr/>
        </p:nvCxnSpPr>
        <p:spPr>
          <a:xfrm>
            <a:off x="5120640" y="1538964"/>
            <a:ext cx="1137920" cy="1867"/>
          </a:xfrm>
          <a:prstGeom prst="straightConnector1">
            <a:avLst/>
          </a:prstGeom>
          <a:noFill/>
          <a:ln w="19050" cap="flat" cmpd="sng">
            <a:solidFill>
              <a:schemeClr val="accent1"/>
            </a:solidFill>
            <a:prstDash val="solid"/>
            <a:miter lim="8000"/>
            <a:headEnd type="none" w="sm" len="sm"/>
            <a:tailEnd type="none" w="sm" len="sm"/>
          </a:ln>
        </p:spPr>
      </p:cxnSp>
      <p:sp>
        <p:nvSpPr>
          <p:cNvPr id="108" name="Shape 108"/>
          <p:cNvSpPr txBox="1">
            <a:spLocks noGrp="1"/>
          </p:cNvSpPr>
          <p:nvPr>
            <p:ph type="body" idx="2"/>
          </p:nvPr>
        </p:nvSpPr>
        <p:spPr>
          <a:xfrm>
            <a:off x="740832" y="1151282"/>
            <a:ext cx="9897440" cy="284480"/>
          </a:xfrm>
          <a:prstGeom prst="rect">
            <a:avLst/>
          </a:prstGeom>
          <a:noFill/>
          <a:ln>
            <a:noFill/>
          </a:ln>
        </p:spPr>
        <p:txBody>
          <a:bodyPr spcFirstLastPara="1" wrap="square" lIns="91425" tIns="91425" rIns="91425" bIns="91425" anchor="ctr" anchorCtr="0"/>
          <a:lstStyle>
            <a:lvl1pPr marL="502844" marR="0" lvl="0" indent="-251423" algn="ctr" rtl="0">
              <a:lnSpc>
                <a:spcPct val="100000"/>
              </a:lnSpc>
              <a:spcBef>
                <a:spcPts val="0"/>
              </a:spcBef>
              <a:spcAft>
                <a:spcPts val="0"/>
              </a:spcAft>
              <a:buClr>
                <a:srgbClr val="595959"/>
              </a:buClr>
              <a:buSzPts val="1800"/>
              <a:buFont typeface="Lato"/>
              <a:buNone/>
              <a:defRPr sz="990" b="0" i="0" u="none" strike="noStrike" cap="none">
                <a:solidFill>
                  <a:srgbClr val="595959"/>
                </a:solidFill>
                <a:latin typeface="Lato"/>
                <a:ea typeface="Lato"/>
                <a:cs typeface="Lato"/>
                <a:sym typeface="Lato"/>
              </a:defRPr>
            </a:lvl1pPr>
            <a:lvl2pPr marL="1005690" marR="0" lvl="1" indent="-251423" algn="ctr" rtl="0">
              <a:lnSpc>
                <a:spcPct val="100000"/>
              </a:lnSpc>
              <a:spcBef>
                <a:spcPts val="0"/>
              </a:spcBef>
              <a:spcAft>
                <a:spcPts val="0"/>
              </a:spcAft>
              <a:buClr>
                <a:srgbClr val="000000"/>
              </a:buClr>
              <a:buSzPts val="1400"/>
              <a:buFont typeface="Arial"/>
              <a:buNone/>
              <a:defRPr sz="1540" b="0" i="0" u="none" strike="noStrike" cap="none">
                <a:solidFill>
                  <a:srgbClr val="000000"/>
                </a:solidFill>
                <a:latin typeface="Arial"/>
                <a:ea typeface="Arial"/>
                <a:cs typeface="Arial"/>
                <a:sym typeface="Arial"/>
              </a:defRPr>
            </a:lvl2pPr>
            <a:lvl3pPr marL="1508535" marR="0" lvl="2" indent="-251423" algn="ctr" rtl="0">
              <a:lnSpc>
                <a:spcPct val="100000"/>
              </a:lnSpc>
              <a:spcBef>
                <a:spcPts val="0"/>
              </a:spcBef>
              <a:spcAft>
                <a:spcPts val="0"/>
              </a:spcAft>
              <a:buClr>
                <a:srgbClr val="000000"/>
              </a:buClr>
              <a:buSzPts val="1400"/>
              <a:buFont typeface="Arial"/>
              <a:buNone/>
              <a:defRPr sz="1540" b="0" i="0" u="none" strike="noStrike" cap="none">
                <a:solidFill>
                  <a:srgbClr val="000000"/>
                </a:solidFill>
                <a:latin typeface="Arial"/>
                <a:ea typeface="Arial"/>
                <a:cs typeface="Arial"/>
                <a:sym typeface="Arial"/>
              </a:defRPr>
            </a:lvl3pPr>
            <a:lvl4pPr marL="2011378" marR="0" lvl="3" indent="-251423" algn="ctr" rtl="0">
              <a:lnSpc>
                <a:spcPct val="100000"/>
              </a:lnSpc>
              <a:spcBef>
                <a:spcPts val="0"/>
              </a:spcBef>
              <a:spcAft>
                <a:spcPts val="0"/>
              </a:spcAft>
              <a:buClr>
                <a:srgbClr val="000000"/>
              </a:buClr>
              <a:buSzPts val="1200"/>
              <a:buFont typeface="Arial"/>
              <a:buNone/>
              <a:defRPr sz="1540" b="0" i="0" u="none" strike="noStrike" cap="none">
                <a:solidFill>
                  <a:srgbClr val="000000"/>
                </a:solidFill>
                <a:latin typeface="Arial"/>
                <a:ea typeface="Arial"/>
                <a:cs typeface="Arial"/>
                <a:sym typeface="Arial"/>
              </a:defRPr>
            </a:lvl4pPr>
            <a:lvl5pPr marL="2514223" marR="0" lvl="4" indent="-251423" algn="ctr" rtl="0">
              <a:lnSpc>
                <a:spcPct val="100000"/>
              </a:lnSpc>
              <a:spcBef>
                <a:spcPts val="0"/>
              </a:spcBef>
              <a:spcAft>
                <a:spcPts val="0"/>
              </a:spcAft>
              <a:buClr>
                <a:srgbClr val="000000"/>
              </a:buClr>
              <a:buSzPts val="1000"/>
              <a:buFont typeface="Arial"/>
              <a:buNone/>
              <a:defRPr sz="1540" b="0" i="0" u="none" strike="noStrike" cap="none">
                <a:solidFill>
                  <a:srgbClr val="000000"/>
                </a:solidFill>
                <a:latin typeface="Arial"/>
                <a:ea typeface="Arial"/>
                <a:cs typeface="Arial"/>
                <a:sym typeface="Arial"/>
              </a:defRPr>
            </a:lvl5pPr>
            <a:lvl6pPr marL="3017068" marR="0" lvl="5" indent="-251423" algn="l" rtl="0">
              <a:lnSpc>
                <a:spcPct val="100000"/>
              </a:lnSpc>
              <a:spcBef>
                <a:spcPts val="0"/>
              </a:spcBef>
              <a:spcAft>
                <a:spcPts val="0"/>
              </a:spcAft>
              <a:buClr>
                <a:schemeClr val="dk1"/>
              </a:buClr>
              <a:buSzPts val="1200"/>
              <a:buFont typeface="Calibri"/>
              <a:buNone/>
              <a:defRPr sz="1485" b="0" i="0" u="none" strike="noStrike" cap="none">
                <a:solidFill>
                  <a:schemeClr val="dk1"/>
                </a:solidFill>
                <a:latin typeface="Calibri"/>
                <a:ea typeface="Calibri"/>
                <a:cs typeface="Calibri"/>
                <a:sym typeface="Calibri"/>
              </a:defRPr>
            </a:lvl6pPr>
            <a:lvl7pPr marL="3519912" marR="0" lvl="6" indent="-251423" algn="l" rtl="0">
              <a:lnSpc>
                <a:spcPct val="100000"/>
              </a:lnSpc>
              <a:spcBef>
                <a:spcPts val="0"/>
              </a:spcBef>
              <a:spcAft>
                <a:spcPts val="0"/>
              </a:spcAft>
              <a:buClr>
                <a:schemeClr val="dk1"/>
              </a:buClr>
              <a:buSzPts val="1400"/>
              <a:buFont typeface="Calibri"/>
              <a:buNone/>
              <a:defRPr sz="1485" b="0" i="0" u="none" strike="noStrike" cap="none">
                <a:solidFill>
                  <a:schemeClr val="dk1"/>
                </a:solidFill>
                <a:latin typeface="Calibri"/>
                <a:ea typeface="Calibri"/>
                <a:cs typeface="Calibri"/>
                <a:sym typeface="Calibri"/>
              </a:defRPr>
            </a:lvl7pPr>
            <a:lvl8pPr marL="4022758" marR="0" lvl="7" indent="-251423" algn="l" rtl="0">
              <a:lnSpc>
                <a:spcPct val="100000"/>
              </a:lnSpc>
              <a:spcBef>
                <a:spcPts val="0"/>
              </a:spcBef>
              <a:spcAft>
                <a:spcPts val="0"/>
              </a:spcAft>
              <a:buClr>
                <a:schemeClr val="dk1"/>
              </a:buClr>
              <a:buSzPts val="1600"/>
              <a:buFont typeface="Calibri"/>
              <a:buNone/>
              <a:defRPr sz="1485" b="0" i="0" u="none" strike="noStrike" cap="none">
                <a:solidFill>
                  <a:schemeClr val="dk1"/>
                </a:solidFill>
                <a:latin typeface="Calibri"/>
                <a:ea typeface="Calibri"/>
                <a:cs typeface="Calibri"/>
                <a:sym typeface="Calibri"/>
              </a:defRPr>
            </a:lvl8pPr>
            <a:lvl9pPr marL="4525602" marR="0" lvl="8" indent="-251423" algn="l" rtl="0">
              <a:lnSpc>
                <a:spcPct val="100000"/>
              </a:lnSpc>
              <a:spcBef>
                <a:spcPts val="0"/>
              </a:spcBef>
              <a:spcAft>
                <a:spcPts val="0"/>
              </a:spcAft>
              <a:buClr>
                <a:schemeClr val="dk1"/>
              </a:buClr>
              <a:buSzPts val="1800"/>
              <a:buFont typeface="Calibri"/>
              <a:buNone/>
              <a:defRPr sz="1485" b="0" i="0" u="none" strike="noStrike" cap="none">
                <a:solidFill>
                  <a:schemeClr val="dk1"/>
                </a:solidFill>
                <a:latin typeface="Calibri"/>
                <a:ea typeface="Calibri"/>
                <a:cs typeface="Calibri"/>
                <a:sym typeface="Calibri"/>
              </a:defRPr>
            </a:lvl9pPr>
          </a:lstStyle>
          <a:p>
            <a:endParaRPr/>
          </a:p>
        </p:txBody>
      </p:sp>
      <p:sp>
        <p:nvSpPr>
          <p:cNvPr id="111" name="Shape 111"/>
          <p:cNvSpPr/>
          <p:nvPr/>
        </p:nvSpPr>
        <p:spPr>
          <a:xfrm>
            <a:off x="0" y="2052600"/>
            <a:ext cx="11379200" cy="3680320"/>
          </a:xfrm>
          <a:prstGeom prst="rect">
            <a:avLst/>
          </a:prstGeom>
          <a:solidFill>
            <a:srgbClr val="283C50"/>
          </a:solidFill>
          <a:ln>
            <a:noFill/>
          </a:ln>
        </p:spPr>
        <p:txBody>
          <a:bodyPr spcFirstLastPara="1" wrap="square" lIns="100568" tIns="50270" rIns="100568" bIns="50270" anchor="ctr" anchorCtr="0">
            <a:noAutofit/>
          </a:bodyPr>
          <a:lstStyle/>
          <a:p>
            <a:pPr marL="0" marR="0" lvl="0" indent="0" algn="ctr" rtl="0">
              <a:lnSpc>
                <a:spcPct val="100000"/>
              </a:lnSpc>
              <a:spcBef>
                <a:spcPts val="0"/>
              </a:spcBef>
              <a:spcAft>
                <a:spcPts val="0"/>
              </a:spcAft>
              <a:buClr>
                <a:srgbClr val="000000"/>
              </a:buClr>
              <a:buFont typeface="Arial"/>
              <a:buNone/>
            </a:pPr>
            <a:endParaRPr sz="1485" b="0" i="0" u="none" strike="noStrike" cap="none">
              <a:solidFill>
                <a:schemeClr val="lt1"/>
              </a:solidFill>
              <a:latin typeface="Calibri"/>
              <a:ea typeface="Calibri"/>
              <a:cs typeface="Calibri"/>
              <a:sym typeface="Calibri"/>
            </a:endParaRPr>
          </a:p>
        </p:txBody>
      </p:sp>
      <p:grpSp>
        <p:nvGrpSpPr>
          <p:cNvPr id="112" name="Shape 112"/>
          <p:cNvGrpSpPr/>
          <p:nvPr/>
        </p:nvGrpSpPr>
        <p:grpSpPr>
          <a:xfrm>
            <a:off x="357257" y="3757772"/>
            <a:ext cx="311360" cy="311360"/>
            <a:chOff x="287082" y="3019638"/>
            <a:chExt cx="250200" cy="250200"/>
          </a:xfrm>
        </p:grpSpPr>
        <p:sp>
          <p:nvSpPr>
            <p:cNvPr id="113" name="Shape 113"/>
            <p:cNvSpPr/>
            <p:nvPr/>
          </p:nvSpPr>
          <p:spPr>
            <a:xfrm>
              <a:off x="369098" y="3086272"/>
              <a:ext cx="68100" cy="117000"/>
            </a:xfrm>
            <a:custGeom>
              <a:avLst/>
              <a:gdLst/>
              <a:ahLst/>
              <a:cxnLst/>
              <a:rect l="0" t="0" r="0" b="0"/>
              <a:pathLst>
                <a:path w="120000" h="120000" extrusionOk="0">
                  <a:moveTo>
                    <a:pt x="120000" y="9977"/>
                  </a:moveTo>
                  <a:cubicBezTo>
                    <a:pt x="120000" y="11022"/>
                    <a:pt x="119311" y="11944"/>
                    <a:pt x="117938" y="12744"/>
                  </a:cubicBezTo>
                  <a:lnTo>
                    <a:pt x="36905" y="60000"/>
                  </a:lnTo>
                  <a:lnTo>
                    <a:pt x="117938" y="107255"/>
                  </a:lnTo>
                  <a:cubicBezTo>
                    <a:pt x="119311" y="108055"/>
                    <a:pt x="120000" y="108977"/>
                    <a:pt x="120000" y="110022"/>
                  </a:cubicBezTo>
                  <a:cubicBezTo>
                    <a:pt x="120000" y="111061"/>
                    <a:pt x="119311" y="111983"/>
                    <a:pt x="117938" y="112783"/>
                  </a:cubicBezTo>
                  <a:lnTo>
                    <a:pt x="107627" y="118800"/>
                  </a:lnTo>
                  <a:cubicBezTo>
                    <a:pt x="106255" y="119600"/>
                    <a:pt x="104672" y="120000"/>
                    <a:pt x="102888" y="120000"/>
                  </a:cubicBezTo>
                  <a:cubicBezTo>
                    <a:pt x="101100" y="120000"/>
                    <a:pt x="99516" y="119600"/>
                    <a:pt x="98144" y="118800"/>
                  </a:cubicBezTo>
                  <a:lnTo>
                    <a:pt x="2061" y="62766"/>
                  </a:lnTo>
                  <a:cubicBezTo>
                    <a:pt x="688" y="61966"/>
                    <a:pt x="0" y="61044"/>
                    <a:pt x="0" y="60000"/>
                  </a:cubicBezTo>
                  <a:cubicBezTo>
                    <a:pt x="0" y="58955"/>
                    <a:pt x="688" y="58033"/>
                    <a:pt x="2061" y="57233"/>
                  </a:cubicBezTo>
                  <a:lnTo>
                    <a:pt x="98144" y="1200"/>
                  </a:lnTo>
                  <a:cubicBezTo>
                    <a:pt x="99516" y="400"/>
                    <a:pt x="101100" y="0"/>
                    <a:pt x="102888" y="0"/>
                  </a:cubicBezTo>
                  <a:cubicBezTo>
                    <a:pt x="104672" y="0"/>
                    <a:pt x="106255" y="400"/>
                    <a:pt x="107627" y="1200"/>
                  </a:cubicBezTo>
                  <a:lnTo>
                    <a:pt x="117938" y="7216"/>
                  </a:lnTo>
                  <a:cubicBezTo>
                    <a:pt x="119311" y="8016"/>
                    <a:pt x="120000" y="8938"/>
                    <a:pt x="120000" y="9977"/>
                  </a:cubicBezTo>
                  <a:close/>
                </a:path>
              </a:pathLst>
            </a:custGeom>
            <a:solidFill>
              <a:schemeClr val="lt1"/>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485" b="0" i="0" u="none" strike="noStrike" cap="none">
                <a:solidFill>
                  <a:schemeClr val="dk1"/>
                </a:solidFill>
                <a:latin typeface="Calibri"/>
                <a:ea typeface="Calibri"/>
                <a:cs typeface="Calibri"/>
                <a:sym typeface="Calibri"/>
              </a:endParaRPr>
            </a:p>
          </p:txBody>
        </p:sp>
        <p:sp>
          <p:nvSpPr>
            <p:cNvPr id="114" name="Shape 114"/>
            <p:cNvSpPr/>
            <p:nvPr/>
          </p:nvSpPr>
          <p:spPr>
            <a:xfrm>
              <a:off x="287082" y="3019638"/>
              <a:ext cx="250200" cy="250200"/>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noFill/>
            <a:ln w="9525" cap="flat" cmpd="sng">
              <a:solidFill>
                <a:schemeClr val="lt1"/>
              </a:solidFill>
              <a:prstDash val="solid"/>
              <a:miter lim="8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Font typeface="Arial"/>
                <a:buNone/>
              </a:pPr>
              <a:endParaRPr sz="1485" b="0" i="0" u="none" strike="noStrike" cap="none">
                <a:solidFill>
                  <a:schemeClr val="dk1"/>
                </a:solidFill>
                <a:latin typeface="Calibri"/>
                <a:ea typeface="Calibri"/>
                <a:cs typeface="Calibri"/>
                <a:sym typeface="Calibri"/>
              </a:endParaRPr>
            </a:p>
          </p:txBody>
        </p:sp>
      </p:grpSp>
      <p:grpSp>
        <p:nvGrpSpPr>
          <p:cNvPr id="115" name="Shape 115"/>
          <p:cNvGrpSpPr/>
          <p:nvPr/>
        </p:nvGrpSpPr>
        <p:grpSpPr>
          <a:xfrm>
            <a:off x="10710507" y="3757772"/>
            <a:ext cx="311360" cy="311360"/>
            <a:chOff x="8606656" y="3019638"/>
            <a:chExt cx="250200" cy="250200"/>
          </a:xfrm>
        </p:grpSpPr>
        <p:sp>
          <p:nvSpPr>
            <p:cNvPr id="116" name="Shape 116"/>
            <p:cNvSpPr/>
            <p:nvPr/>
          </p:nvSpPr>
          <p:spPr>
            <a:xfrm rot="10800000">
              <a:off x="8706802" y="3086264"/>
              <a:ext cx="68100" cy="117000"/>
            </a:xfrm>
            <a:custGeom>
              <a:avLst/>
              <a:gdLst/>
              <a:ahLst/>
              <a:cxnLst/>
              <a:rect l="0" t="0" r="0" b="0"/>
              <a:pathLst>
                <a:path w="120000" h="120000" extrusionOk="0">
                  <a:moveTo>
                    <a:pt x="120000" y="9977"/>
                  </a:moveTo>
                  <a:cubicBezTo>
                    <a:pt x="120000" y="11022"/>
                    <a:pt x="119311" y="11944"/>
                    <a:pt x="117938" y="12744"/>
                  </a:cubicBezTo>
                  <a:lnTo>
                    <a:pt x="36905" y="60000"/>
                  </a:lnTo>
                  <a:lnTo>
                    <a:pt x="117938" y="107255"/>
                  </a:lnTo>
                  <a:cubicBezTo>
                    <a:pt x="119311" y="108055"/>
                    <a:pt x="120000" y="108977"/>
                    <a:pt x="120000" y="110022"/>
                  </a:cubicBezTo>
                  <a:cubicBezTo>
                    <a:pt x="120000" y="111061"/>
                    <a:pt x="119311" y="111983"/>
                    <a:pt x="117938" y="112783"/>
                  </a:cubicBezTo>
                  <a:lnTo>
                    <a:pt x="107627" y="118800"/>
                  </a:lnTo>
                  <a:cubicBezTo>
                    <a:pt x="106255" y="119600"/>
                    <a:pt x="104672" y="120000"/>
                    <a:pt x="102888" y="120000"/>
                  </a:cubicBezTo>
                  <a:cubicBezTo>
                    <a:pt x="101100" y="120000"/>
                    <a:pt x="99516" y="119600"/>
                    <a:pt x="98144" y="118800"/>
                  </a:cubicBezTo>
                  <a:lnTo>
                    <a:pt x="2061" y="62766"/>
                  </a:lnTo>
                  <a:cubicBezTo>
                    <a:pt x="688" y="61966"/>
                    <a:pt x="0" y="61044"/>
                    <a:pt x="0" y="60000"/>
                  </a:cubicBezTo>
                  <a:cubicBezTo>
                    <a:pt x="0" y="58955"/>
                    <a:pt x="688" y="58033"/>
                    <a:pt x="2061" y="57233"/>
                  </a:cubicBezTo>
                  <a:lnTo>
                    <a:pt x="98144" y="1200"/>
                  </a:lnTo>
                  <a:cubicBezTo>
                    <a:pt x="99516" y="400"/>
                    <a:pt x="101100" y="0"/>
                    <a:pt x="102888" y="0"/>
                  </a:cubicBezTo>
                  <a:cubicBezTo>
                    <a:pt x="104672" y="0"/>
                    <a:pt x="106255" y="400"/>
                    <a:pt x="107627" y="1200"/>
                  </a:cubicBezTo>
                  <a:lnTo>
                    <a:pt x="117938" y="7216"/>
                  </a:lnTo>
                  <a:cubicBezTo>
                    <a:pt x="119311" y="8016"/>
                    <a:pt x="120000" y="8938"/>
                    <a:pt x="120000" y="9977"/>
                  </a:cubicBezTo>
                  <a:close/>
                </a:path>
              </a:pathLst>
            </a:custGeom>
            <a:solidFill>
              <a:schemeClr val="lt1"/>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485" b="0" i="0" u="none" strike="noStrike" cap="none">
                <a:solidFill>
                  <a:schemeClr val="dk1"/>
                </a:solidFill>
                <a:latin typeface="Calibri"/>
                <a:ea typeface="Calibri"/>
                <a:cs typeface="Calibri"/>
                <a:sym typeface="Calibri"/>
              </a:endParaRPr>
            </a:p>
          </p:txBody>
        </p:sp>
        <p:sp>
          <p:nvSpPr>
            <p:cNvPr id="117" name="Shape 117"/>
            <p:cNvSpPr/>
            <p:nvPr/>
          </p:nvSpPr>
          <p:spPr>
            <a:xfrm>
              <a:off x="8606656" y="3019638"/>
              <a:ext cx="250200" cy="250200"/>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noFill/>
            <a:ln w="9525" cap="flat" cmpd="sng">
              <a:solidFill>
                <a:schemeClr val="lt1"/>
              </a:solidFill>
              <a:prstDash val="solid"/>
              <a:miter lim="8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Font typeface="Arial"/>
                <a:buNone/>
              </a:pPr>
              <a:endParaRPr sz="1485" b="0" i="0" u="none" strike="noStrike" cap="none">
                <a:solidFill>
                  <a:schemeClr val="dk1"/>
                </a:solidFill>
                <a:latin typeface="Calibri"/>
                <a:ea typeface="Calibri"/>
                <a:cs typeface="Calibri"/>
                <a:sym typeface="Calibri"/>
              </a:endParaRPr>
            </a:p>
          </p:txBody>
        </p:sp>
      </p:grpSp>
      <p:sp>
        <p:nvSpPr>
          <p:cNvPr id="14" name="Shape 103">
            <a:extLst>
              <a:ext uri="{FF2B5EF4-FFF2-40B4-BE49-F238E27FC236}">
                <a16:creationId xmlns:a16="http://schemas.microsoft.com/office/drawing/2014/main" id="{6F875DC1-3889-48EF-B11C-8F8CCC474431}"/>
              </a:ext>
            </a:extLst>
          </p:cNvPr>
          <p:cNvSpPr/>
          <p:nvPr userDrawn="1"/>
        </p:nvSpPr>
        <p:spPr>
          <a:xfrm>
            <a:off x="10913080" y="5994908"/>
            <a:ext cx="325920" cy="325920"/>
          </a:xfrm>
          <a:prstGeom prst="ellipse">
            <a:avLst/>
          </a:prstGeom>
          <a:solidFill>
            <a:schemeClr val="accent1"/>
          </a:solidFill>
          <a:ln>
            <a:noFill/>
          </a:ln>
        </p:spPr>
        <p:txBody>
          <a:bodyPr spcFirstLastPara="1" wrap="square" lIns="100568" tIns="50270" rIns="100568" bIns="50270" anchor="ctr" anchorCtr="0">
            <a:noAutofit/>
          </a:bodyPr>
          <a:lstStyle/>
          <a:p>
            <a:pPr marL="0" marR="0" lvl="0" indent="0" algn="ctr" rtl="0">
              <a:lnSpc>
                <a:spcPct val="100000"/>
              </a:lnSpc>
              <a:spcBef>
                <a:spcPts val="0"/>
              </a:spcBef>
              <a:spcAft>
                <a:spcPts val="0"/>
              </a:spcAft>
              <a:buClr>
                <a:srgbClr val="000000"/>
              </a:buClr>
              <a:buFont typeface="Arial"/>
              <a:buNone/>
            </a:pPr>
            <a:endParaRPr sz="1485" b="0" i="0" u="none" strike="noStrike" cap="none">
              <a:solidFill>
                <a:schemeClr val="lt1"/>
              </a:solidFill>
              <a:latin typeface="Calibri"/>
              <a:ea typeface="Calibri"/>
              <a:cs typeface="Calibri"/>
              <a:sym typeface="Calibri"/>
            </a:endParaRPr>
          </a:p>
        </p:txBody>
      </p:sp>
      <p:sp>
        <p:nvSpPr>
          <p:cNvPr id="15" name="Shape 104">
            <a:extLst>
              <a:ext uri="{FF2B5EF4-FFF2-40B4-BE49-F238E27FC236}">
                <a16:creationId xmlns:a16="http://schemas.microsoft.com/office/drawing/2014/main" id="{3D842E01-B331-4EB2-8DAC-E8C3EAF49393}"/>
              </a:ext>
            </a:extLst>
          </p:cNvPr>
          <p:cNvSpPr txBox="1"/>
          <p:nvPr userDrawn="1"/>
        </p:nvSpPr>
        <p:spPr>
          <a:xfrm>
            <a:off x="10933816" y="6068991"/>
            <a:ext cx="272533" cy="16277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Font typeface="Lato"/>
              <a:buNone/>
            </a:pPr>
            <a:fld id="{00000000-1234-1234-1234-123412341234}" type="slidenum">
              <a:rPr lang="en-US" sz="935" b="0" i="0" u="none" strike="noStrike" cap="none">
                <a:solidFill>
                  <a:schemeClr val="lt1"/>
                </a:solidFill>
                <a:latin typeface="Lato"/>
                <a:ea typeface="Lato"/>
                <a:cs typeface="Lato"/>
                <a:sym typeface="Lato"/>
              </a:rPr>
              <a:pPr marL="0" marR="0" lvl="0" indent="0" algn="ctr" rtl="0">
                <a:lnSpc>
                  <a:spcPct val="100000"/>
                </a:lnSpc>
                <a:spcBef>
                  <a:spcPts val="0"/>
                </a:spcBef>
                <a:spcAft>
                  <a:spcPts val="0"/>
                </a:spcAft>
                <a:buClr>
                  <a:schemeClr val="lt1"/>
                </a:buClr>
                <a:buFont typeface="Lato"/>
                <a:buNone/>
              </a:pPr>
              <a:t>‹nº›</a:t>
            </a:fld>
            <a:endParaRPr sz="1980"/>
          </a:p>
        </p:txBody>
      </p:sp>
    </p:spTree>
    <p:extLst>
      <p:ext uri="{BB962C8B-B14F-4D97-AF65-F5344CB8AC3E}">
        <p14:creationId xmlns:p14="http://schemas.microsoft.com/office/powerpoint/2010/main" val="899100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Who We Are Page">
  <p:cSld name="Who We Are Page">
    <p:spTree>
      <p:nvGrpSpPr>
        <p:cNvPr id="1" name="Shape 118"/>
        <p:cNvGrpSpPr/>
        <p:nvPr/>
      </p:nvGrpSpPr>
      <p:grpSpPr>
        <a:xfrm>
          <a:off x="0" y="0"/>
          <a:ext cx="0" cy="0"/>
          <a:chOff x="0" y="0"/>
          <a:chExt cx="0" cy="0"/>
        </a:xfrm>
      </p:grpSpPr>
      <p:sp>
        <p:nvSpPr>
          <p:cNvPr id="119" name="Shape 119"/>
          <p:cNvSpPr/>
          <p:nvPr/>
        </p:nvSpPr>
        <p:spPr>
          <a:xfrm>
            <a:off x="0" y="2052600"/>
            <a:ext cx="11379200" cy="3680320"/>
          </a:xfrm>
          <a:prstGeom prst="rect">
            <a:avLst/>
          </a:prstGeom>
          <a:solidFill>
            <a:srgbClr val="283C50"/>
          </a:solidFill>
          <a:ln>
            <a:noFill/>
          </a:ln>
        </p:spPr>
        <p:txBody>
          <a:bodyPr spcFirstLastPara="1" wrap="square" lIns="100568" tIns="50270" rIns="100568" bIns="50270" anchor="ctr" anchorCtr="0">
            <a:noAutofit/>
          </a:bodyPr>
          <a:lstStyle/>
          <a:p>
            <a:pPr marL="0" marR="0" lvl="0" indent="0" algn="ctr" rtl="0">
              <a:lnSpc>
                <a:spcPct val="100000"/>
              </a:lnSpc>
              <a:spcBef>
                <a:spcPts val="0"/>
              </a:spcBef>
              <a:spcAft>
                <a:spcPts val="0"/>
              </a:spcAft>
              <a:buClr>
                <a:srgbClr val="000000"/>
              </a:buClr>
              <a:buFont typeface="Arial"/>
              <a:buNone/>
            </a:pPr>
            <a:endParaRPr sz="1485" b="0" i="0" u="none" strike="noStrike" cap="none">
              <a:solidFill>
                <a:schemeClr val="lt1"/>
              </a:solidFill>
              <a:latin typeface="Calibri"/>
              <a:ea typeface="Calibri"/>
              <a:cs typeface="Calibri"/>
              <a:sym typeface="Calibri"/>
            </a:endParaRPr>
          </a:p>
        </p:txBody>
      </p:sp>
      <p:sp>
        <p:nvSpPr>
          <p:cNvPr id="120" name="Shape 120"/>
          <p:cNvSpPr txBox="1">
            <a:spLocks noGrp="1"/>
          </p:cNvSpPr>
          <p:nvPr>
            <p:ph type="body" idx="1"/>
          </p:nvPr>
        </p:nvSpPr>
        <p:spPr>
          <a:xfrm>
            <a:off x="738440" y="545253"/>
            <a:ext cx="9902293" cy="568960"/>
          </a:xfrm>
          <a:prstGeom prst="rect">
            <a:avLst/>
          </a:prstGeom>
          <a:noFill/>
          <a:ln>
            <a:noFill/>
          </a:ln>
        </p:spPr>
        <p:txBody>
          <a:bodyPr spcFirstLastPara="1" wrap="square" lIns="91425" tIns="91425" rIns="91425" bIns="91425" anchor="ctr" anchorCtr="0"/>
          <a:lstStyle>
            <a:lvl1pPr marL="502844" marR="0" lvl="0" indent="-251423" algn="ctr" rtl="0">
              <a:lnSpc>
                <a:spcPct val="100000"/>
              </a:lnSpc>
              <a:spcBef>
                <a:spcPts val="0"/>
              </a:spcBef>
              <a:spcAft>
                <a:spcPts val="0"/>
              </a:spcAft>
              <a:buClr>
                <a:schemeClr val="dk2"/>
              </a:buClr>
              <a:buSzPts val="1800"/>
              <a:buFont typeface="Lato"/>
              <a:buNone/>
              <a:defRPr sz="3300" b="0" i="0" u="none" strike="noStrike" cap="none">
                <a:solidFill>
                  <a:schemeClr val="dk2"/>
                </a:solidFill>
                <a:latin typeface="Lato"/>
                <a:ea typeface="Lato"/>
                <a:cs typeface="Lato"/>
                <a:sym typeface="Lato"/>
              </a:defRPr>
            </a:lvl1pPr>
            <a:lvl2pPr marL="1005690" marR="0" lvl="1" indent="-251423" algn="l" rtl="0">
              <a:lnSpc>
                <a:spcPct val="100000"/>
              </a:lnSpc>
              <a:spcBef>
                <a:spcPts val="0"/>
              </a:spcBef>
              <a:spcAft>
                <a:spcPts val="0"/>
              </a:spcAft>
              <a:buClr>
                <a:schemeClr val="dk1"/>
              </a:buClr>
              <a:buSzPts val="1400"/>
              <a:buFont typeface="Calibri"/>
              <a:buNone/>
              <a:defRPr sz="1980" b="0" i="0" u="none" strike="noStrike" cap="none">
                <a:solidFill>
                  <a:schemeClr val="dk1"/>
                </a:solidFill>
                <a:latin typeface="Calibri"/>
                <a:ea typeface="Calibri"/>
                <a:cs typeface="Calibri"/>
                <a:sym typeface="Calibri"/>
              </a:defRPr>
            </a:lvl2pPr>
            <a:lvl3pPr marL="1508535" marR="0" lvl="2" indent="-251423" algn="l" rtl="0">
              <a:lnSpc>
                <a:spcPct val="100000"/>
              </a:lnSpc>
              <a:spcBef>
                <a:spcPts val="0"/>
              </a:spcBef>
              <a:spcAft>
                <a:spcPts val="0"/>
              </a:spcAft>
              <a:buClr>
                <a:schemeClr val="dk1"/>
              </a:buClr>
              <a:buSzPts val="1400"/>
              <a:buFont typeface="Calibri"/>
              <a:buNone/>
              <a:defRPr sz="1650" b="0" i="0" u="none" strike="noStrike" cap="none">
                <a:solidFill>
                  <a:schemeClr val="dk1"/>
                </a:solidFill>
                <a:latin typeface="Calibri"/>
                <a:ea typeface="Calibri"/>
                <a:cs typeface="Calibri"/>
                <a:sym typeface="Calibri"/>
              </a:defRPr>
            </a:lvl3pPr>
            <a:lvl4pPr marL="2011378" marR="0" lvl="3" indent="-251423" algn="l" rtl="0">
              <a:lnSpc>
                <a:spcPct val="100000"/>
              </a:lnSpc>
              <a:spcBef>
                <a:spcPts val="0"/>
              </a:spcBef>
              <a:spcAft>
                <a:spcPts val="0"/>
              </a:spcAft>
              <a:buClr>
                <a:schemeClr val="dk1"/>
              </a:buClr>
              <a:buSzPts val="1200"/>
              <a:buFont typeface="Calibri"/>
              <a:buNone/>
              <a:defRPr sz="1485" b="0" i="0" u="none" strike="noStrike" cap="none">
                <a:solidFill>
                  <a:schemeClr val="dk1"/>
                </a:solidFill>
                <a:latin typeface="Calibri"/>
                <a:ea typeface="Calibri"/>
                <a:cs typeface="Calibri"/>
                <a:sym typeface="Calibri"/>
              </a:defRPr>
            </a:lvl4pPr>
            <a:lvl5pPr marL="2514223" marR="0" lvl="4" indent="-251423" algn="l" rtl="0">
              <a:lnSpc>
                <a:spcPct val="100000"/>
              </a:lnSpc>
              <a:spcBef>
                <a:spcPts val="0"/>
              </a:spcBef>
              <a:spcAft>
                <a:spcPts val="0"/>
              </a:spcAft>
              <a:buClr>
                <a:schemeClr val="dk1"/>
              </a:buClr>
              <a:buSzPts val="1000"/>
              <a:buFont typeface="Calibri"/>
              <a:buNone/>
              <a:defRPr sz="1485" b="0" i="0" u="none" strike="noStrike" cap="none">
                <a:solidFill>
                  <a:schemeClr val="dk1"/>
                </a:solidFill>
                <a:latin typeface="Calibri"/>
                <a:ea typeface="Calibri"/>
                <a:cs typeface="Calibri"/>
                <a:sym typeface="Calibri"/>
              </a:defRPr>
            </a:lvl5pPr>
            <a:lvl6pPr marL="3017068" marR="0" lvl="5" indent="-251423" algn="l" rtl="0">
              <a:lnSpc>
                <a:spcPct val="100000"/>
              </a:lnSpc>
              <a:spcBef>
                <a:spcPts val="0"/>
              </a:spcBef>
              <a:spcAft>
                <a:spcPts val="0"/>
              </a:spcAft>
              <a:buClr>
                <a:schemeClr val="dk1"/>
              </a:buClr>
              <a:buSzPts val="1200"/>
              <a:buFont typeface="Calibri"/>
              <a:buNone/>
              <a:defRPr sz="1485" b="0" i="0" u="none" strike="noStrike" cap="none">
                <a:solidFill>
                  <a:schemeClr val="dk1"/>
                </a:solidFill>
                <a:latin typeface="Calibri"/>
                <a:ea typeface="Calibri"/>
                <a:cs typeface="Calibri"/>
                <a:sym typeface="Calibri"/>
              </a:defRPr>
            </a:lvl6pPr>
            <a:lvl7pPr marL="3519912" marR="0" lvl="6" indent="-251423" algn="l" rtl="0">
              <a:lnSpc>
                <a:spcPct val="100000"/>
              </a:lnSpc>
              <a:spcBef>
                <a:spcPts val="0"/>
              </a:spcBef>
              <a:spcAft>
                <a:spcPts val="0"/>
              </a:spcAft>
              <a:buClr>
                <a:schemeClr val="dk1"/>
              </a:buClr>
              <a:buSzPts val="1400"/>
              <a:buFont typeface="Calibri"/>
              <a:buNone/>
              <a:defRPr sz="1485" b="0" i="0" u="none" strike="noStrike" cap="none">
                <a:solidFill>
                  <a:schemeClr val="dk1"/>
                </a:solidFill>
                <a:latin typeface="Calibri"/>
                <a:ea typeface="Calibri"/>
                <a:cs typeface="Calibri"/>
                <a:sym typeface="Calibri"/>
              </a:defRPr>
            </a:lvl7pPr>
            <a:lvl8pPr marL="4022758" marR="0" lvl="7" indent="-251423" algn="l" rtl="0">
              <a:lnSpc>
                <a:spcPct val="100000"/>
              </a:lnSpc>
              <a:spcBef>
                <a:spcPts val="0"/>
              </a:spcBef>
              <a:spcAft>
                <a:spcPts val="0"/>
              </a:spcAft>
              <a:buClr>
                <a:schemeClr val="dk1"/>
              </a:buClr>
              <a:buSzPts val="1600"/>
              <a:buFont typeface="Calibri"/>
              <a:buNone/>
              <a:defRPr sz="1485" b="0" i="0" u="none" strike="noStrike" cap="none">
                <a:solidFill>
                  <a:schemeClr val="dk1"/>
                </a:solidFill>
                <a:latin typeface="Calibri"/>
                <a:ea typeface="Calibri"/>
                <a:cs typeface="Calibri"/>
                <a:sym typeface="Calibri"/>
              </a:defRPr>
            </a:lvl8pPr>
            <a:lvl9pPr marL="4525602" marR="0" lvl="8" indent="-251423" algn="l" rtl="0">
              <a:lnSpc>
                <a:spcPct val="100000"/>
              </a:lnSpc>
              <a:spcBef>
                <a:spcPts val="0"/>
              </a:spcBef>
              <a:spcAft>
                <a:spcPts val="0"/>
              </a:spcAft>
              <a:buClr>
                <a:schemeClr val="dk1"/>
              </a:buClr>
              <a:buSzPts val="1800"/>
              <a:buFont typeface="Calibri"/>
              <a:buNone/>
              <a:defRPr sz="1485" b="0" i="0" u="none" strike="noStrike" cap="none">
                <a:solidFill>
                  <a:schemeClr val="dk1"/>
                </a:solidFill>
                <a:latin typeface="Calibri"/>
                <a:ea typeface="Calibri"/>
                <a:cs typeface="Calibri"/>
                <a:sym typeface="Calibri"/>
              </a:defRPr>
            </a:lvl9pPr>
          </a:lstStyle>
          <a:p>
            <a:endParaRPr/>
          </a:p>
        </p:txBody>
      </p:sp>
      <p:cxnSp>
        <p:nvCxnSpPr>
          <p:cNvPr id="121" name="Shape 121"/>
          <p:cNvCxnSpPr/>
          <p:nvPr/>
        </p:nvCxnSpPr>
        <p:spPr>
          <a:xfrm>
            <a:off x="5120640" y="1538964"/>
            <a:ext cx="1137920" cy="1867"/>
          </a:xfrm>
          <a:prstGeom prst="straightConnector1">
            <a:avLst/>
          </a:prstGeom>
          <a:noFill/>
          <a:ln w="19050" cap="flat" cmpd="sng">
            <a:solidFill>
              <a:schemeClr val="accent1"/>
            </a:solidFill>
            <a:prstDash val="solid"/>
            <a:miter lim="8000"/>
            <a:headEnd type="none" w="sm" len="sm"/>
            <a:tailEnd type="none" w="sm" len="sm"/>
          </a:ln>
        </p:spPr>
      </p:cxnSp>
      <p:sp>
        <p:nvSpPr>
          <p:cNvPr id="122" name="Shape 122"/>
          <p:cNvSpPr txBox="1">
            <a:spLocks noGrp="1"/>
          </p:cNvSpPr>
          <p:nvPr>
            <p:ph type="body" idx="2"/>
          </p:nvPr>
        </p:nvSpPr>
        <p:spPr>
          <a:xfrm>
            <a:off x="740832" y="1151282"/>
            <a:ext cx="9897440" cy="284480"/>
          </a:xfrm>
          <a:prstGeom prst="rect">
            <a:avLst/>
          </a:prstGeom>
          <a:noFill/>
          <a:ln>
            <a:noFill/>
          </a:ln>
        </p:spPr>
        <p:txBody>
          <a:bodyPr spcFirstLastPara="1" wrap="square" lIns="91425" tIns="91425" rIns="91425" bIns="91425" anchor="ctr" anchorCtr="0"/>
          <a:lstStyle>
            <a:lvl1pPr marL="502844" marR="0" lvl="0" indent="-251423" algn="ctr" rtl="0">
              <a:lnSpc>
                <a:spcPct val="100000"/>
              </a:lnSpc>
              <a:spcBef>
                <a:spcPts val="0"/>
              </a:spcBef>
              <a:spcAft>
                <a:spcPts val="0"/>
              </a:spcAft>
              <a:buClr>
                <a:srgbClr val="595959"/>
              </a:buClr>
              <a:buSzPts val="1800"/>
              <a:buFont typeface="Lato"/>
              <a:buNone/>
              <a:defRPr sz="990" b="0" i="0" u="none" strike="noStrike" cap="none">
                <a:solidFill>
                  <a:srgbClr val="595959"/>
                </a:solidFill>
                <a:latin typeface="Lato"/>
                <a:ea typeface="Lato"/>
                <a:cs typeface="Lato"/>
                <a:sym typeface="Lato"/>
              </a:defRPr>
            </a:lvl1pPr>
            <a:lvl2pPr marL="1005690" marR="0" lvl="1" indent="-251423" algn="ctr" rtl="0">
              <a:lnSpc>
                <a:spcPct val="100000"/>
              </a:lnSpc>
              <a:spcBef>
                <a:spcPts val="0"/>
              </a:spcBef>
              <a:spcAft>
                <a:spcPts val="0"/>
              </a:spcAft>
              <a:buClr>
                <a:srgbClr val="000000"/>
              </a:buClr>
              <a:buSzPts val="1400"/>
              <a:buFont typeface="Arial"/>
              <a:buNone/>
              <a:defRPr sz="1540" b="0" i="0" u="none" strike="noStrike" cap="none">
                <a:solidFill>
                  <a:srgbClr val="000000"/>
                </a:solidFill>
                <a:latin typeface="Arial"/>
                <a:ea typeface="Arial"/>
                <a:cs typeface="Arial"/>
                <a:sym typeface="Arial"/>
              </a:defRPr>
            </a:lvl2pPr>
            <a:lvl3pPr marL="1508535" marR="0" lvl="2" indent="-251423" algn="ctr" rtl="0">
              <a:lnSpc>
                <a:spcPct val="100000"/>
              </a:lnSpc>
              <a:spcBef>
                <a:spcPts val="0"/>
              </a:spcBef>
              <a:spcAft>
                <a:spcPts val="0"/>
              </a:spcAft>
              <a:buClr>
                <a:srgbClr val="000000"/>
              </a:buClr>
              <a:buSzPts val="1400"/>
              <a:buFont typeface="Arial"/>
              <a:buNone/>
              <a:defRPr sz="1540" b="0" i="0" u="none" strike="noStrike" cap="none">
                <a:solidFill>
                  <a:srgbClr val="000000"/>
                </a:solidFill>
                <a:latin typeface="Arial"/>
                <a:ea typeface="Arial"/>
                <a:cs typeface="Arial"/>
                <a:sym typeface="Arial"/>
              </a:defRPr>
            </a:lvl3pPr>
            <a:lvl4pPr marL="2011378" marR="0" lvl="3" indent="-251423" algn="ctr" rtl="0">
              <a:lnSpc>
                <a:spcPct val="100000"/>
              </a:lnSpc>
              <a:spcBef>
                <a:spcPts val="0"/>
              </a:spcBef>
              <a:spcAft>
                <a:spcPts val="0"/>
              </a:spcAft>
              <a:buClr>
                <a:srgbClr val="000000"/>
              </a:buClr>
              <a:buSzPts val="1200"/>
              <a:buFont typeface="Arial"/>
              <a:buNone/>
              <a:defRPr sz="1540" b="0" i="0" u="none" strike="noStrike" cap="none">
                <a:solidFill>
                  <a:srgbClr val="000000"/>
                </a:solidFill>
                <a:latin typeface="Arial"/>
                <a:ea typeface="Arial"/>
                <a:cs typeface="Arial"/>
                <a:sym typeface="Arial"/>
              </a:defRPr>
            </a:lvl4pPr>
            <a:lvl5pPr marL="2514223" marR="0" lvl="4" indent="-251423" algn="ctr" rtl="0">
              <a:lnSpc>
                <a:spcPct val="100000"/>
              </a:lnSpc>
              <a:spcBef>
                <a:spcPts val="0"/>
              </a:spcBef>
              <a:spcAft>
                <a:spcPts val="0"/>
              </a:spcAft>
              <a:buClr>
                <a:srgbClr val="000000"/>
              </a:buClr>
              <a:buSzPts val="1000"/>
              <a:buFont typeface="Arial"/>
              <a:buNone/>
              <a:defRPr sz="1540" b="0" i="0" u="none" strike="noStrike" cap="none">
                <a:solidFill>
                  <a:srgbClr val="000000"/>
                </a:solidFill>
                <a:latin typeface="Arial"/>
                <a:ea typeface="Arial"/>
                <a:cs typeface="Arial"/>
                <a:sym typeface="Arial"/>
              </a:defRPr>
            </a:lvl5pPr>
            <a:lvl6pPr marL="3017068" marR="0" lvl="5" indent="-251423" algn="l" rtl="0">
              <a:lnSpc>
                <a:spcPct val="100000"/>
              </a:lnSpc>
              <a:spcBef>
                <a:spcPts val="0"/>
              </a:spcBef>
              <a:spcAft>
                <a:spcPts val="0"/>
              </a:spcAft>
              <a:buClr>
                <a:schemeClr val="dk1"/>
              </a:buClr>
              <a:buSzPts val="1200"/>
              <a:buFont typeface="Calibri"/>
              <a:buNone/>
              <a:defRPr sz="1485" b="0" i="0" u="none" strike="noStrike" cap="none">
                <a:solidFill>
                  <a:schemeClr val="dk1"/>
                </a:solidFill>
                <a:latin typeface="Calibri"/>
                <a:ea typeface="Calibri"/>
                <a:cs typeface="Calibri"/>
                <a:sym typeface="Calibri"/>
              </a:defRPr>
            </a:lvl6pPr>
            <a:lvl7pPr marL="3519912" marR="0" lvl="6" indent="-251423" algn="l" rtl="0">
              <a:lnSpc>
                <a:spcPct val="100000"/>
              </a:lnSpc>
              <a:spcBef>
                <a:spcPts val="0"/>
              </a:spcBef>
              <a:spcAft>
                <a:spcPts val="0"/>
              </a:spcAft>
              <a:buClr>
                <a:schemeClr val="dk1"/>
              </a:buClr>
              <a:buSzPts val="1400"/>
              <a:buFont typeface="Calibri"/>
              <a:buNone/>
              <a:defRPr sz="1485" b="0" i="0" u="none" strike="noStrike" cap="none">
                <a:solidFill>
                  <a:schemeClr val="dk1"/>
                </a:solidFill>
                <a:latin typeface="Calibri"/>
                <a:ea typeface="Calibri"/>
                <a:cs typeface="Calibri"/>
                <a:sym typeface="Calibri"/>
              </a:defRPr>
            </a:lvl7pPr>
            <a:lvl8pPr marL="4022758" marR="0" lvl="7" indent="-251423" algn="l" rtl="0">
              <a:lnSpc>
                <a:spcPct val="100000"/>
              </a:lnSpc>
              <a:spcBef>
                <a:spcPts val="0"/>
              </a:spcBef>
              <a:spcAft>
                <a:spcPts val="0"/>
              </a:spcAft>
              <a:buClr>
                <a:schemeClr val="dk1"/>
              </a:buClr>
              <a:buSzPts val="1600"/>
              <a:buFont typeface="Calibri"/>
              <a:buNone/>
              <a:defRPr sz="1485" b="0" i="0" u="none" strike="noStrike" cap="none">
                <a:solidFill>
                  <a:schemeClr val="dk1"/>
                </a:solidFill>
                <a:latin typeface="Calibri"/>
                <a:ea typeface="Calibri"/>
                <a:cs typeface="Calibri"/>
                <a:sym typeface="Calibri"/>
              </a:defRPr>
            </a:lvl8pPr>
            <a:lvl9pPr marL="4525602" marR="0" lvl="8" indent="-251423" algn="l" rtl="0">
              <a:lnSpc>
                <a:spcPct val="100000"/>
              </a:lnSpc>
              <a:spcBef>
                <a:spcPts val="0"/>
              </a:spcBef>
              <a:spcAft>
                <a:spcPts val="0"/>
              </a:spcAft>
              <a:buClr>
                <a:schemeClr val="dk1"/>
              </a:buClr>
              <a:buSzPts val="1800"/>
              <a:buFont typeface="Calibri"/>
              <a:buNone/>
              <a:defRPr sz="1485" b="0" i="0" u="none" strike="noStrike" cap="none">
                <a:solidFill>
                  <a:schemeClr val="dk1"/>
                </a:solidFill>
                <a:latin typeface="Calibri"/>
                <a:ea typeface="Calibri"/>
                <a:cs typeface="Calibri"/>
                <a:sym typeface="Calibri"/>
              </a:defRPr>
            </a:lvl9pPr>
          </a:lstStyle>
          <a:p>
            <a:endParaRPr/>
          </a:p>
        </p:txBody>
      </p:sp>
      <p:sp>
        <p:nvSpPr>
          <p:cNvPr id="124" name="Shape 124"/>
          <p:cNvSpPr txBox="1"/>
          <p:nvPr userDrawn="1"/>
        </p:nvSpPr>
        <p:spPr>
          <a:xfrm>
            <a:off x="10742094" y="379311"/>
            <a:ext cx="272533" cy="16277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Font typeface="Lato"/>
              <a:buNone/>
            </a:pPr>
            <a:fld id="{00000000-1234-1234-1234-123412341234}" type="slidenum">
              <a:rPr lang="en-US" sz="935" b="0" i="0" u="none" strike="noStrike" cap="none">
                <a:solidFill>
                  <a:schemeClr val="lt1"/>
                </a:solidFill>
                <a:latin typeface="Lato"/>
                <a:ea typeface="Lato"/>
                <a:cs typeface="Lato"/>
                <a:sym typeface="Lato"/>
              </a:rPr>
              <a:pPr marL="0" marR="0" lvl="0" indent="0" algn="ctr" rtl="0">
                <a:lnSpc>
                  <a:spcPct val="100000"/>
                </a:lnSpc>
                <a:spcBef>
                  <a:spcPts val="0"/>
                </a:spcBef>
                <a:spcAft>
                  <a:spcPts val="0"/>
                </a:spcAft>
                <a:buClr>
                  <a:schemeClr val="lt1"/>
                </a:buClr>
                <a:buFont typeface="Lato"/>
                <a:buNone/>
              </a:pPr>
              <a:t>‹nº›</a:t>
            </a:fld>
            <a:endParaRPr sz="1980"/>
          </a:p>
        </p:txBody>
      </p:sp>
      <p:grpSp>
        <p:nvGrpSpPr>
          <p:cNvPr id="125" name="Shape 125"/>
          <p:cNvGrpSpPr/>
          <p:nvPr/>
        </p:nvGrpSpPr>
        <p:grpSpPr>
          <a:xfrm>
            <a:off x="10664049" y="5922315"/>
            <a:ext cx="503600" cy="219520"/>
            <a:chOff x="8569325" y="4759003"/>
            <a:chExt cx="404678" cy="176400"/>
          </a:xfrm>
        </p:grpSpPr>
        <p:sp>
          <p:nvSpPr>
            <p:cNvPr id="126" name="Shape 126"/>
            <p:cNvSpPr/>
            <p:nvPr/>
          </p:nvSpPr>
          <p:spPr>
            <a:xfrm>
              <a:off x="8627179" y="4806007"/>
              <a:ext cx="48000" cy="82500"/>
            </a:xfrm>
            <a:custGeom>
              <a:avLst/>
              <a:gdLst/>
              <a:ahLst/>
              <a:cxnLst/>
              <a:rect l="0" t="0" r="0" b="0"/>
              <a:pathLst>
                <a:path w="120000" h="120000" extrusionOk="0">
                  <a:moveTo>
                    <a:pt x="120000" y="9977"/>
                  </a:moveTo>
                  <a:cubicBezTo>
                    <a:pt x="120000" y="11022"/>
                    <a:pt x="119311" y="11944"/>
                    <a:pt x="117938" y="12744"/>
                  </a:cubicBezTo>
                  <a:lnTo>
                    <a:pt x="36905" y="60000"/>
                  </a:lnTo>
                  <a:lnTo>
                    <a:pt x="117938" y="107255"/>
                  </a:lnTo>
                  <a:cubicBezTo>
                    <a:pt x="119311" y="108055"/>
                    <a:pt x="120000" y="108977"/>
                    <a:pt x="120000" y="110022"/>
                  </a:cubicBezTo>
                  <a:cubicBezTo>
                    <a:pt x="120000" y="111061"/>
                    <a:pt x="119311" y="111983"/>
                    <a:pt x="117938" y="112783"/>
                  </a:cubicBezTo>
                  <a:lnTo>
                    <a:pt x="107627" y="118800"/>
                  </a:lnTo>
                  <a:cubicBezTo>
                    <a:pt x="106255" y="119600"/>
                    <a:pt x="104672" y="120000"/>
                    <a:pt x="102888" y="120000"/>
                  </a:cubicBezTo>
                  <a:cubicBezTo>
                    <a:pt x="101100" y="120000"/>
                    <a:pt x="99516" y="119600"/>
                    <a:pt x="98144" y="118800"/>
                  </a:cubicBezTo>
                  <a:lnTo>
                    <a:pt x="2061" y="62766"/>
                  </a:lnTo>
                  <a:cubicBezTo>
                    <a:pt x="688" y="61966"/>
                    <a:pt x="0" y="61044"/>
                    <a:pt x="0" y="60000"/>
                  </a:cubicBezTo>
                  <a:cubicBezTo>
                    <a:pt x="0" y="58955"/>
                    <a:pt x="688" y="58033"/>
                    <a:pt x="2061" y="57233"/>
                  </a:cubicBezTo>
                  <a:lnTo>
                    <a:pt x="98144" y="1200"/>
                  </a:lnTo>
                  <a:cubicBezTo>
                    <a:pt x="99516" y="400"/>
                    <a:pt x="101100" y="0"/>
                    <a:pt x="102888" y="0"/>
                  </a:cubicBezTo>
                  <a:cubicBezTo>
                    <a:pt x="104672" y="0"/>
                    <a:pt x="106255" y="400"/>
                    <a:pt x="107627" y="1200"/>
                  </a:cubicBezTo>
                  <a:lnTo>
                    <a:pt x="117938" y="7216"/>
                  </a:lnTo>
                  <a:cubicBezTo>
                    <a:pt x="119311" y="8016"/>
                    <a:pt x="120000" y="8938"/>
                    <a:pt x="120000" y="9977"/>
                  </a:cubicBezTo>
                  <a:close/>
                </a:path>
              </a:pathLst>
            </a:custGeom>
            <a:solidFill>
              <a:srgbClr val="D8D8D8"/>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485" b="0" i="0" u="none" strike="noStrike" cap="none">
                <a:solidFill>
                  <a:schemeClr val="dk1"/>
                </a:solidFill>
                <a:latin typeface="Calibri"/>
                <a:ea typeface="Calibri"/>
                <a:cs typeface="Calibri"/>
                <a:sym typeface="Calibri"/>
              </a:endParaRPr>
            </a:p>
          </p:txBody>
        </p:sp>
        <p:sp>
          <p:nvSpPr>
            <p:cNvPr id="127" name="Shape 127"/>
            <p:cNvSpPr/>
            <p:nvPr/>
          </p:nvSpPr>
          <p:spPr>
            <a:xfrm>
              <a:off x="8569325" y="4759003"/>
              <a:ext cx="176400" cy="176400"/>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noFill/>
            <a:ln w="9525" cap="flat" cmpd="sng">
              <a:solidFill>
                <a:srgbClr val="D8D8D8"/>
              </a:solidFill>
              <a:prstDash val="solid"/>
              <a:miter lim="8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Font typeface="Arial"/>
                <a:buNone/>
              </a:pPr>
              <a:endParaRPr sz="1485" b="0" i="0" u="none" strike="noStrike" cap="none">
                <a:solidFill>
                  <a:schemeClr val="dk1"/>
                </a:solidFill>
                <a:latin typeface="Calibri"/>
                <a:ea typeface="Calibri"/>
                <a:cs typeface="Calibri"/>
                <a:sym typeface="Calibri"/>
              </a:endParaRPr>
            </a:p>
          </p:txBody>
        </p:sp>
        <p:sp>
          <p:nvSpPr>
            <p:cNvPr id="128" name="Shape 128"/>
            <p:cNvSpPr/>
            <p:nvPr/>
          </p:nvSpPr>
          <p:spPr>
            <a:xfrm rot="10800000">
              <a:off x="8868284" y="4806032"/>
              <a:ext cx="48000" cy="82500"/>
            </a:xfrm>
            <a:custGeom>
              <a:avLst/>
              <a:gdLst/>
              <a:ahLst/>
              <a:cxnLst/>
              <a:rect l="0" t="0" r="0" b="0"/>
              <a:pathLst>
                <a:path w="120000" h="120000" extrusionOk="0">
                  <a:moveTo>
                    <a:pt x="120000" y="9977"/>
                  </a:moveTo>
                  <a:cubicBezTo>
                    <a:pt x="120000" y="11022"/>
                    <a:pt x="119311" y="11944"/>
                    <a:pt x="117938" y="12744"/>
                  </a:cubicBezTo>
                  <a:lnTo>
                    <a:pt x="36905" y="60000"/>
                  </a:lnTo>
                  <a:lnTo>
                    <a:pt x="117938" y="107255"/>
                  </a:lnTo>
                  <a:cubicBezTo>
                    <a:pt x="119311" y="108055"/>
                    <a:pt x="120000" y="108977"/>
                    <a:pt x="120000" y="110022"/>
                  </a:cubicBezTo>
                  <a:cubicBezTo>
                    <a:pt x="120000" y="111061"/>
                    <a:pt x="119311" y="111983"/>
                    <a:pt x="117938" y="112783"/>
                  </a:cubicBezTo>
                  <a:lnTo>
                    <a:pt x="107627" y="118800"/>
                  </a:lnTo>
                  <a:cubicBezTo>
                    <a:pt x="106255" y="119600"/>
                    <a:pt x="104672" y="120000"/>
                    <a:pt x="102888" y="120000"/>
                  </a:cubicBezTo>
                  <a:cubicBezTo>
                    <a:pt x="101100" y="120000"/>
                    <a:pt x="99516" y="119600"/>
                    <a:pt x="98144" y="118800"/>
                  </a:cubicBezTo>
                  <a:lnTo>
                    <a:pt x="2061" y="62766"/>
                  </a:lnTo>
                  <a:cubicBezTo>
                    <a:pt x="688" y="61966"/>
                    <a:pt x="0" y="61044"/>
                    <a:pt x="0" y="60000"/>
                  </a:cubicBezTo>
                  <a:cubicBezTo>
                    <a:pt x="0" y="58955"/>
                    <a:pt x="688" y="58033"/>
                    <a:pt x="2061" y="57233"/>
                  </a:cubicBezTo>
                  <a:lnTo>
                    <a:pt x="98144" y="1200"/>
                  </a:lnTo>
                  <a:cubicBezTo>
                    <a:pt x="99516" y="400"/>
                    <a:pt x="101100" y="0"/>
                    <a:pt x="102888" y="0"/>
                  </a:cubicBezTo>
                  <a:cubicBezTo>
                    <a:pt x="104672" y="0"/>
                    <a:pt x="106255" y="400"/>
                    <a:pt x="107627" y="1200"/>
                  </a:cubicBezTo>
                  <a:lnTo>
                    <a:pt x="117938" y="7216"/>
                  </a:lnTo>
                  <a:cubicBezTo>
                    <a:pt x="119311" y="8016"/>
                    <a:pt x="120000" y="8938"/>
                    <a:pt x="120000" y="9977"/>
                  </a:cubicBezTo>
                  <a:close/>
                </a:path>
              </a:pathLst>
            </a:custGeom>
            <a:solidFill>
              <a:srgbClr val="D8D8D8"/>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485" b="0" i="0" u="none" strike="noStrike" cap="none">
                <a:solidFill>
                  <a:schemeClr val="dk1"/>
                </a:solidFill>
                <a:latin typeface="Calibri"/>
                <a:ea typeface="Calibri"/>
                <a:cs typeface="Calibri"/>
                <a:sym typeface="Calibri"/>
              </a:endParaRPr>
            </a:p>
          </p:txBody>
        </p:sp>
        <p:sp>
          <p:nvSpPr>
            <p:cNvPr id="129" name="Shape 129"/>
            <p:cNvSpPr/>
            <p:nvPr/>
          </p:nvSpPr>
          <p:spPr>
            <a:xfrm>
              <a:off x="8797603" y="4759003"/>
              <a:ext cx="176400" cy="176400"/>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noFill/>
            <a:ln w="9525" cap="flat" cmpd="sng">
              <a:solidFill>
                <a:srgbClr val="D8D8D8"/>
              </a:solidFill>
              <a:prstDash val="solid"/>
              <a:miter lim="8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Font typeface="Arial"/>
                <a:buNone/>
              </a:pPr>
              <a:endParaRPr sz="1485"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642292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fade">
                                      <p:cBhvr>
                                        <p:cTn id="7"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Blank Slide with Number">
  <p:cSld name="Blank Slide with Number">
    <p:spTree>
      <p:nvGrpSpPr>
        <p:cNvPr id="1" name="Shape 130"/>
        <p:cNvGrpSpPr/>
        <p:nvPr/>
      </p:nvGrpSpPr>
      <p:grpSpPr>
        <a:xfrm>
          <a:off x="0" y="0"/>
          <a:ext cx="0" cy="0"/>
          <a:chOff x="0" y="0"/>
          <a:chExt cx="0" cy="0"/>
        </a:xfrm>
      </p:grpSpPr>
      <p:sp>
        <p:nvSpPr>
          <p:cNvPr id="4" name="Shape 103">
            <a:extLst>
              <a:ext uri="{FF2B5EF4-FFF2-40B4-BE49-F238E27FC236}">
                <a16:creationId xmlns:a16="http://schemas.microsoft.com/office/drawing/2014/main" id="{CBBEEB93-63F8-4E61-B884-0B76E7732C17}"/>
              </a:ext>
            </a:extLst>
          </p:cNvPr>
          <p:cNvSpPr/>
          <p:nvPr userDrawn="1"/>
        </p:nvSpPr>
        <p:spPr>
          <a:xfrm>
            <a:off x="10913080" y="5994908"/>
            <a:ext cx="325920" cy="325920"/>
          </a:xfrm>
          <a:prstGeom prst="ellipse">
            <a:avLst/>
          </a:prstGeom>
          <a:solidFill>
            <a:schemeClr val="accent1"/>
          </a:solidFill>
          <a:ln>
            <a:noFill/>
          </a:ln>
        </p:spPr>
        <p:txBody>
          <a:bodyPr spcFirstLastPara="1" wrap="square" lIns="100568" tIns="50270" rIns="100568" bIns="50270" anchor="ctr" anchorCtr="0">
            <a:noAutofit/>
          </a:bodyPr>
          <a:lstStyle/>
          <a:p>
            <a:pPr marL="0" marR="0" lvl="0" indent="0" algn="ctr" rtl="0">
              <a:lnSpc>
                <a:spcPct val="100000"/>
              </a:lnSpc>
              <a:spcBef>
                <a:spcPts val="0"/>
              </a:spcBef>
              <a:spcAft>
                <a:spcPts val="0"/>
              </a:spcAft>
              <a:buClr>
                <a:srgbClr val="000000"/>
              </a:buClr>
              <a:buFont typeface="Arial"/>
              <a:buNone/>
            </a:pPr>
            <a:endParaRPr sz="1485" b="0" i="0" u="none" strike="noStrike" cap="none">
              <a:solidFill>
                <a:schemeClr val="lt1"/>
              </a:solidFill>
              <a:latin typeface="Calibri"/>
              <a:ea typeface="Calibri"/>
              <a:cs typeface="Calibri"/>
              <a:sym typeface="Calibri"/>
            </a:endParaRPr>
          </a:p>
        </p:txBody>
      </p:sp>
      <p:sp>
        <p:nvSpPr>
          <p:cNvPr id="5" name="Shape 104">
            <a:extLst>
              <a:ext uri="{FF2B5EF4-FFF2-40B4-BE49-F238E27FC236}">
                <a16:creationId xmlns:a16="http://schemas.microsoft.com/office/drawing/2014/main" id="{752CAB41-4BE5-4ACA-B7E8-4AE0EB43DB28}"/>
              </a:ext>
            </a:extLst>
          </p:cNvPr>
          <p:cNvSpPr txBox="1"/>
          <p:nvPr userDrawn="1"/>
        </p:nvSpPr>
        <p:spPr>
          <a:xfrm>
            <a:off x="10933816" y="6068991"/>
            <a:ext cx="272533" cy="16277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Font typeface="Lato"/>
              <a:buNone/>
            </a:pPr>
            <a:fld id="{00000000-1234-1234-1234-123412341234}" type="slidenum">
              <a:rPr lang="en-US" sz="935" b="0" i="0" u="none" strike="noStrike" cap="none">
                <a:solidFill>
                  <a:schemeClr val="lt1"/>
                </a:solidFill>
                <a:latin typeface="Lato"/>
                <a:ea typeface="Lato"/>
                <a:cs typeface="Lato"/>
                <a:sym typeface="Lato"/>
              </a:rPr>
              <a:pPr marL="0" marR="0" lvl="0" indent="0" algn="ctr" rtl="0">
                <a:lnSpc>
                  <a:spcPct val="100000"/>
                </a:lnSpc>
                <a:spcBef>
                  <a:spcPts val="0"/>
                </a:spcBef>
                <a:spcAft>
                  <a:spcPts val="0"/>
                </a:spcAft>
                <a:buClr>
                  <a:schemeClr val="lt1"/>
                </a:buClr>
                <a:buFont typeface="Lato"/>
                <a:buNone/>
              </a:pPr>
              <a:t>‹nº›</a:t>
            </a:fld>
            <a:endParaRPr sz="1980"/>
          </a:p>
        </p:txBody>
      </p:sp>
    </p:spTree>
    <p:extLst>
      <p:ext uri="{BB962C8B-B14F-4D97-AF65-F5344CB8AC3E}">
        <p14:creationId xmlns:p14="http://schemas.microsoft.com/office/powerpoint/2010/main" val="138854903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Portfolio Overview Slide">
  <p:cSld name="Portfolio Overview Slide">
    <p:spTree>
      <p:nvGrpSpPr>
        <p:cNvPr id="1" name="Shape 133"/>
        <p:cNvGrpSpPr/>
        <p:nvPr/>
      </p:nvGrpSpPr>
      <p:grpSpPr>
        <a:xfrm>
          <a:off x="0" y="0"/>
          <a:ext cx="0" cy="0"/>
          <a:chOff x="0" y="0"/>
          <a:chExt cx="0" cy="0"/>
        </a:xfrm>
      </p:grpSpPr>
      <p:sp>
        <p:nvSpPr>
          <p:cNvPr id="134" name="Shape 134"/>
          <p:cNvSpPr txBox="1">
            <a:spLocks noGrp="1"/>
          </p:cNvSpPr>
          <p:nvPr>
            <p:ph type="body" idx="1"/>
          </p:nvPr>
        </p:nvSpPr>
        <p:spPr>
          <a:xfrm>
            <a:off x="738440" y="545253"/>
            <a:ext cx="9902293" cy="568960"/>
          </a:xfrm>
          <a:prstGeom prst="rect">
            <a:avLst/>
          </a:prstGeom>
          <a:noFill/>
          <a:ln>
            <a:noFill/>
          </a:ln>
        </p:spPr>
        <p:txBody>
          <a:bodyPr spcFirstLastPara="1" wrap="square" lIns="91425" tIns="91425" rIns="91425" bIns="91425" anchor="ctr" anchorCtr="0"/>
          <a:lstStyle>
            <a:lvl1pPr marL="502844" marR="0" lvl="0" indent="-251423" algn="ctr" rtl="0">
              <a:lnSpc>
                <a:spcPct val="100000"/>
              </a:lnSpc>
              <a:spcBef>
                <a:spcPts val="0"/>
              </a:spcBef>
              <a:spcAft>
                <a:spcPts val="0"/>
              </a:spcAft>
              <a:buClr>
                <a:schemeClr val="dk2"/>
              </a:buClr>
              <a:buSzPts val="1800"/>
              <a:buFont typeface="Lato"/>
              <a:buNone/>
              <a:defRPr sz="3300" b="0" i="0" u="none" strike="noStrike" cap="none">
                <a:solidFill>
                  <a:schemeClr val="dk2"/>
                </a:solidFill>
                <a:latin typeface="Lato"/>
                <a:ea typeface="Lato"/>
                <a:cs typeface="Lato"/>
                <a:sym typeface="Lato"/>
              </a:defRPr>
            </a:lvl1pPr>
            <a:lvl2pPr marL="1005690" marR="0" lvl="1" indent="-251423" algn="l" rtl="0">
              <a:lnSpc>
                <a:spcPct val="100000"/>
              </a:lnSpc>
              <a:spcBef>
                <a:spcPts val="0"/>
              </a:spcBef>
              <a:spcAft>
                <a:spcPts val="0"/>
              </a:spcAft>
              <a:buClr>
                <a:schemeClr val="dk1"/>
              </a:buClr>
              <a:buSzPts val="1400"/>
              <a:buFont typeface="Calibri"/>
              <a:buNone/>
              <a:defRPr sz="1980" b="0" i="0" u="none" strike="noStrike" cap="none">
                <a:solidFill>
                  <a:schemeClr val="dk1"/>
                </a:solidFill>
                <a:latin typeface="Calibri"/>
                <a:ea typeface="Calibri"/>
                <a:cs typeface="Calibri"/>
                <a:sym typeface="Calibri"/>
              </a:defRPr>
            </a:lvl2pPr>
            <a:lvl3pPr marL="1508535" marR="0" lvl="2" indent="-251423" algn="l" rtl="0">
              <a:lnSpc>
                <a:spcPct val="100000"/>
              </a:lnSpc>
              <a:spcBef>
                <a:spcPts val="0"/>
              </a:spcBef>
              <a:spcAft>
                <a:spcPts val="0"/>
              </a:spcAft>
              <a:buClr>
                <a:schemeClr val="dk1"/>
              </a:buClr>
              <a:buSzPts val="1400"/>
              <a:buFont typeface="Calibri"/>
              <a:buNone/>
              <a:defRPr sz="1650" b="0" i="0" u="none" strike="noStrike" cap="none">
                <a:solidFill>
                  <a:schemeClr val="dk1"/>
                </a:solidFill>
                <a:latin typeface="Calibri"/>
                <a:ea typeface="Calibri"/>
                <a:cs typeface="Calibri"/>
                <a:sym typeface="Calibri"/>
              </a:defRPr>
            </a:lvl3pPr>
            <a:lvl4pPr marL="2011378" marR="0" lvl="3" indent="-251423" algn="l" rtl="0">
              <a:lnSpc>
                <a:spcPct val="100000"/>
              </a:lnSpc>
              <a:spcBef>
                <a:spcPts val="0"/>
              </a:spcBef>
              <a:spcAft>
                <a:spcPts val="0"/>
              </a:spcAft>
              <a:buClr>
                <a:schemeClr val="dk1"/>
              </a:buClr>
              <a:buSzPts val="1200"/>
              <a:buFont typeface="Calibri"/>
              <a:buNone/>
              <a:defRPr sz="1485" b="0" i="0" u="none" strike="noStrike" cap="none">
                <a:solidFill>
                  <a:schemeClr val="dk1"/>
                </a:solidFill>
                <a:latin typeface="Calibri"/>
                <a:ea typeface="Calibri"/>
                <a:cs typeface="Calibri"/>
                <a:sym typeface="Calibri"/>
              </a:defRPr>
            </a:lvl4pPr>
            <a:lvl5pPr marL="2514223" marR="0" lvl="4" indent="-251423" algn="l" rtl="0">
              <a:lnSpc>
                <a:spcPct val="100000"/>
              </a:lnSpc>
              <a:spcBef>
                <a:spcPts val="0"/>
              </a:spcBef>
              <a:spcAft>
                <a:spcPts val="0"/>
              </a:spcAft>
              <a:buClr>
                <a:schemeClr val="dk1"/>
              </a:buClr>
              <a:buSzPts val="1000"/>
              <a:buFont typeface="Calibri"/>
              <a:buNone/>
              <a:defRPr sz="1485" b="0" i="0" u="none" strike="noStrike" cap="none">
                <a:solidFill>
                  <a:schemeClr val="dk1"/>
                </a:solidFill>
                <a:latin typeface="Calibri"/>
                <a:ea typeface="Calibri"/>
                <a:cs typeface="Calibri"/>
                <a:sym typeface="Calibri"/>
              </a:defRPr>
            </a:lvl5pPr>
            <a:lvl6pPr marL="3017068" marR="0" lvl="5" indent="-251423" algn="l" rtl="0">
              <a:lnSpc>
                <a:spcPct val="100000"/>
              </a:lnSpc>
              <a:spcBef>
                <a:spcPts val="0"/>
              </a:spcBef>
              <a:spcAft>
                <a:spcPts val="0"/>
              </a:spcAft>
              <a:buClr>
                <a:schemeClr val="dk1"/>
              </a:buClr>
              <a:buSzPts val="1200"/>
              <a:buFont typeface="Calibri"/>
              <a:buNone/>
              <a:defRPr sz="1485" b="0" i="0" u="none" strike="noStrike" cap="none">
                <a:solidFill>
                  <a:schemeClr val="dk1"/>
                </a:solidFill>
                <a:latin typeface="Calibri"/>
                <a:ea typeface="Calibri"/>
                <a:cs typeface="Calibri"/>
                <a:sym typeface="Calibri"/>
              </a:defRPr>
            </a:lvl6pPr>
            <a:lvl7pPr marL="3519912" marR="0" lvl="6" indent="-251423" algn="l" rtl="0">
              <a:lnSpc>
                <a:spcPct val="100000"/>
              </a:lnSpc>
              <a:spcBef>
                <a:spcPts val="0"/>
              </a:spcBef>
              <a:spcAft>
                <a:spcPts val="0"/>
              </a:spcAft>
              <a:buClr>
                <a:schemeClr val="dk1"/>
              </a:buClr>
              <a:buSzPts val="1400"/>
              <a:buFont typeface="Calibri"/>
              <a:buNone/>
              <a:defRPr sz="1485" b="0" i="0" u="none" strike="noStrike" cap="none">
                <a:solidFill>
                  <a:schemeClr val="dk1"/>
                </a:solidFill>
                <a:latin typeface="Calibri"/>
                <a:ea typeface="Calibri"/>
                <a:cs typeface="Calibri"/>
                <a:sym typeface="Calibri"/>
              </a:defRPr>
            </a:lvl7pPr>
            <a:lvl8pPr marL="4022758" marR="0" lvl="7" indent="-251423" algn="l" rtl="0">
              <a:lnSpc>
                <a:spcPct val="100000"/>
              </a:lnSpc>
              <a:spcBef>
                <a:spcPts val="0"/>
              </a:spcBef>
              <a:spcAft>
                <a:spcPts val="0"/>
              </a:spcAft>
              <a:buClr>
                <a:schemeClr val="dk1"/>
              </a:buClr>
              <a:buSzPts val="1600"/>
              <a:buFont typeface="Calibri"/>
              <a:buNone/>
              <a:defRPr sz="1485" b="0" i="0" u="none" strike="noStrike" cap="none">
                <a:solidFill>
                  <a:schemeClr val="dk1"/>
                </a:solidFill>
                <a:latin typeface="Calibri"/>
                <a:ea typeface="Calibri"/>
                <a:cs typeface="Calibri"/>
                <a:sym typeface="Calibri"/>
              </a:defRPr>
            </a:lvl8pPr>
            <a:lvl9pPr marL="4525602" marR="0" lvl="8" indent="-251423" algn="l" rtl="0">
              <a:lnSpc>
                <a:spcPct val="100000"/>
              </a:lnSpc>
              <a:spcBef>
                <a:spcPts val="0"/>
              </a:spcBef>
              <a:spcAft>
                <a:spcPts val="0"/>
              </a:spcAft>
              <a:buClr>
                <a:schemeClr val="dk1"/>
              </a:buClr>
              <a:buSzPts val="1800"/>
              <a:buFont typeface="Calibri"/>
              <a:buNone/>
              <a:defRPr sz="1485" b="0" i="0" u="none" strike="noStrike" cap="none">
                <a:solidFill>
                  <a:schemeClr val="dk1"/>
                </a:solidFill>
                <a:latin typeface="Calibri"/>
                <a:ea typeface="Calibri"/>
                <a:cs typeface="Calibri"/>
                <a:sym typeface="Calibri"/>
              </a:defRPr>
            </a:lvl9pPr>
          </a:lstStyle>
          <a:p>
            <a:endParaRPr/>
          </a:p>
        </p:txBody>
      </p:sp>
      <p:cxnSp>
        <p:nvCxnSpPr>
          <p:cNvPr id="135" name="Shape 135"/>
          <p:cNvCxnSpPr/>
          <p:nvPr/>
        </p:nvCxnSpPr>
        <p:spPr>
          <a:xfrm>
            <a:off x="5120640" y="1538964"/>
            <a:ext cx="1137920" cy="1867"/>
          </a:xfrm>
          <a:prstGeom prst="straightConnector1">
            <a:avLst/>
          </a:prstGeom>
          <a:noFill/>
          <a:ln w="19050" cap="flat" cmpd="sng">
            <a:solidFill>
              <a:schemeClr val="accent1"/>
            </a:solidFill>
            <a:prstDash val="solid"/>
            <a:miter lim="8000"/>
            <a:headEnd type="none" w="sm" len="sm"/>
            <a:tailEnd type="none" w="sm" len="sm"/>
          </a:ln>
        </p:spPr>
      </p:cxnSp>
      <p:sp>
        <p:nvSpPr>
          <p:cNvPr id="136" name="Shape 136"/>
          <p:cNvSpPr txBox="1">
            <a:spLocks noGrp="1"/>
          </p:cNvSpPr>
          <p:nvPr>
            <p:ph type="body" idx="2"/>
          </p:nvPr>
        </p:nvSpPr>
        <p:spPr>
          <a:xfrm>
            <a:off x="740832" y="1151282"/>
            <a:ext cx="9897440" cy="284480"/>
          </a:xfrm>
          <a:prstGeom prst="rect">
            <a:avLst/>
          </a:prstGeom>
          <a:noFill/>
          <a:ln>
            <a:noFill/>
          </a:ln>
        </p:spPr>
        <p:txBody>
          <a:bodyPr spcFirstLastPara="1" wrap="square" lIns="91425" tIns="91425" rIns="91425" bIns="91425" anchor="ctr" anchorCtr="0"/>
          <a:lstStyle>
            <a:lvl1pPr marL="502844" marR="0" lvl="0" indent="-251423" algn="ctr" rtl="0">
              <a:lnSpc>
                <a:spcPct val="100000"/>
              </a:lnSpc>
              <a:spcBef>
                <a:spcPts val="0"/>
              </a:spcBef>
              <a:spcAft>
                <a:spcPts val="0"/>
              </a:spcAft>
              <a:buClr>
                <a:srgbClr val="595959"/>
              </a:buClr>
              <a:buSzPts val="1800"/>
              <a:buFont typeface="Lato"/>
              <a:buNone/>
              <a:defRPr sz="990" b="0" i="0" u="none" strike="noStrike" cap="none">
                <a:solidFill>
                  <a:srgbClr val="595959"/>
                </a:solidFill>
                <a:latin typeface="Lato"/>
                <a:ea typeface="Lato"/>
                <a:cs typeface="Lato"/>
                <a:sym typeface="Lato"/>
              </a:defRPr>
            </a:lvl1pPr>
            <a:lvl2pPr marL="1005690" marR="0" lvl="1" indent="-251423" algn="ctr" rtl="0">
              <a:lnSpc>
                <a:spcPct val="100000"/>
              </a:lnSpc>
              <a:spcBef>
                <a:spcPts val="0"/>
              </a:spcBef>
              <a:spcAft>
                <a:spcPts val="0"/>
              </a:spcAft>
              <a:buClr>
                <a:srgbClr val="000000"/>
              </a:buClr>
              <a:buSzPts val="1400"/>
              <a:buFont typeface="Arial"/>
              <a:buNone/>
              <a:defRPr sz="1540" b="0" i="0" u="none" strike="noStrike" cap="none">
                <a:solidFill>
                  <a:srgbClr val="000000"/>
                </a:solidFill>
                <a:latin typeface="Arial"/>
                <a:ea typeface="Arial"/>
                <a:cs typeface="Arial"/>
                <a:sym typeface="Arial"/>
              </a:defRPr>
            </a:lvl2pPr>
            <a:lvl3pPr marL="1508535" marR="0" lvl="2" indent="-251423" algn="ctr" rtl="0">
              <a:lnSpc>
                <a:spcPct val="100000"/>
              </a:lnSpc>
              <a:spcBef>
                <a:spcPts val="0"/>
              </a:spcBef>
              <a:spcAft>
                <a:spcPts val="0"/>
              </a:spcAft>
              <a:buClr>
                <a:srgbClr val="000000"/>
              </a:buClr>
              <a:buSzPts val="1400"/>
              <a:buFont typeface="Arial"/>
              <a:buNone/>
              <a:defRPr sz="1540" b="0" i="0" u="none" strike="noStrike" cap="none">
                <a:solidFill>
                  <a:srgbClr val="000000"/>
                </a:solidFill>
                <a:latin typeface="Arial"/>
                <a:ea typeface="Arial"/>
                <a:cs typeface="Arial"/>
                <a:sym typeface="Arial"/>
              </a:defRPr>
            </a:lvl3pPr>
            <a:lvl4pPr marL="2011378" marR="0" lvl="3" indent="-251423" algn="ctr" rtl="0">
              <a:lnSpc>
                <a:spcPct val="100000"/>
              </a:lnSpc>
              <a:spcBef>
                <a:spcPts val="0"/>
              </a:spcBef>
              <a:spcAft>
                <a:spcPts val="0"/>
              </a:spcAft>
              <a:buClr>
                <a:srgbClr val="000000"/>
              </a:buClr>
              <a:buSzPts val="1200"/>
              <a:buFont typeface="Arial"/>
              <a:buNone/>
              <a:defRPr sz="1540" b="0" i="0" u="none" strike="noStrike" cap="none">
                <a:solidFill>
                  <a:srgbClr val="000000"/>
                </a:solidFill>
                <a:latin typeface="Arial"/>
                <a:ea typeface="Arial"/>
                <a:cs typeface="Arial"/>
                <a:sym typeface="Arial"/>
              </a:defRPr>
            </a:lvl4pPr>
            <a:lvl5pPr marL="2514223" marR="0" lvl="4" indent="-251423" algn="ctr" rtl="0">
              <a:lnSpc>
                <a:spcPct val="100000"/>
              </a:lnSpc>
              <a:spcBef>
                <a:spcPts val="0"/>
              </a:spcBef>
              <a:spcAft>
                <a:spcPts val="0"/>
              </a:spcAft>
              <a:buClr>
                <a:srgbClr val="000000"/>
              </a:buClr>
              <a:buSzPts val="1000"/>
              <a:buFont typeface="Arial"/>
              <a:buNone/>
              <a:defRPr sz="1540" b="0" i="0" u="none" strike="noStrike" cap="none">
                <a:solidFill>
                  <a:srgbClr val="000000"/>
                </a:solidFill>
                <a:latin typeface="Arial"/>
                <a:ea typeface="Arial"/>
                <a:cs typeface="Arial"/>
                <a:sym typeface="Arial"/>
              </a:defRPr>
            </a:lvl5pPr>
            <a:lvl6pPr marL="3017068" marR="0" lvl="5" indent="-251423" algn="l" rtl="0">
              <a:lnSpc>
                <a:spcPct val="100000"/>
              </a:lnSpc>
              <a:spcBef>
                <a:spcPts val="0"/>
              </a:spcBef>
              <a:spcAft>
                <a:spcPts val="0"/>
              </a:spcAft>
              <a:buClr>
                <a:schemeClr val="dk1"/>
              </a:buClr>
              <a:buSzPts val="1200"/>
              <a:buFont typeface="Calibri"/>
              <a:buNone/>
              <a:defRPr sz="1485" b="0" i="0" u="none" strike="noStrike" cap="none">
                <a:solidFill>
                  <a:schemeClr val="dk1"/>
                </a:solidFill>
                <a:latin typeface="Calibri"/>
                <a:ea typeface="Calibri"/>
                <a:cs typeface="Calibri"/>
                <a:sym typeface="Calibri"/>
              </a:defRPr>
            </a:lvl6pPr>
            <a:lvl7pPr marL="3519912" marR="0" lvl="6" indent="-251423" algn="l" rtl="0">
              <a:lnSpc>
                <a:spcPct val="100000"/>
              </a:lnSpc>
              <a:spcBef>
                <a:spcPts val="0"/>
              </a:spcBef>
              <a:spcAft>
                <a:spcPts val="0"/>
              </a:spcAft>
              <a:buClr>
                <a:schemeClr val="dk1"/>
              </a:buClr>
              <a:buSzPts val="1400"/>
              <a:buFont typeface="Calibri"/>
              <a:buNone/>
              <a:defRPr sz="1485" b="0" i="0" u="none" strike="noStrike" cap="none">
                <a:solidFill>
                  <a:schemeClr val="dk1"/>
                </a:solidFill>
                <a:latin typeface="Calibri"/>
                <a:ea typeface="Calibri"/>
                <a:cs typeface="Calibri"/>
                <a:sym typeface="Calibri"/>
              </a:defRPr>
            </a:lvl7pPr>
            <a:lvl8pPr marL="4022758" marR="0" lvl="7" indent="-251423" algn="l" rtl="0">
              <a:lnSpc>
                <a:spcPct val="100000"/>
              </a:lnSpc>
              <a:spcBef>
                <a:spcPts val="0"/>
              </a:spcBef>
              <a:spcAft>
                <a:spcPts val="0"/>
              </a:spcAft>
              <a:buClr>
                <a:schemeClr val="dk1"/>
              </a:buClr>
              <a:buSzPts val="1600"/>
              <a:buFont typeface="Calibri"/>
              <a:buNone/>
              <a:defRPr sz="1485" b="0" i="0" u="none" strike="noStrike" cap="none">
                <a:solidFill>
                  <a:schemeClr val="dk1"/>
                </a:solidFill>
                <a:latin typeface="Calibri"/>
                <a:ea typeface="Calibri"/>
                <a:cs typeface="Calibri"/>
                <a:sym typeface="Calibri"/>
              </a:defRPr>
            </a:lvl8pPr>
            <a:lvl9pPr marL="4525602" marR="0" lvl="8" indent="-251423" algn="l" rtl="0">
              <a:lnSpc>
                <a:spcPct val="100000"/>
              </a:lnSpc>
              <a:spcBef>
                <a:spcPts val="0"/>
              </a:spcBef>
              <a:spcAft>
                <a:spcPts val="0"/>
              </a:spcAft>
              <a:buClr>
                <a:schemeClr val="dk1"/>
              </a:buClr>
              <a:buSzPts val="1800"/>
              <a:buFont typeface="Calibri"/>
              <a:buNone/>
              <a:defRPr sz="1485" b="0" i="0" u="none" strike="noStrike" cap="none">
                <a:solidFill>
                  <a:schemeClr val="dk1"/>
                </a:solidFill>
                <a:latin typeface="Calibri"/>
                <a:ea typeface="Calibri"/>
                <a:cs typeface="Calibri"/>
                <a:sym typeface="Calibri"/>
              </a:defRPr>
            </a:lvl9pPr>
          </a:lstStyle>
          <a:p>
            <a:endParaRPr/>
          </a:p>
        </p:txBody>
      </p:sp>
      <p:grpSp>
        <p:nvGrpSpPr>
          <p:cNvPr id="139" name="Shape 139"/>
          <p:cNvGrpSpPr/>
          <p:nvPr/>
        </p:nvGrpSpPr>
        <p:grpSpPr>
          <a:xfrm>
            <a:off x="10664049" y="5922315"/>
            <a:ext cx="503600" cy="219520"/>
            <a:chOff x="8569325" y="4759003"/>
            <a:chExt cx="404678" cy="176400"/>
          </a:xfrm>
        </p:grpSpPr>
        <p:sp>
          <p:nvSpPr>
            <p:cNvPr id="140" name="Shape 140"/>
            <p:cNvSpPr/>
            <p:nvPr/>
          </p:nvSpPr>
          <p:spPr>
            <a:xfrm>
              <a:off x="8627179" y="4806007"/>
              <a:ext cx="48000" cy="82500"/>
            </a:xfrm>
            <a:custGeom>
              <a:avLst/>
              <a:gdLst/>
              <a:ahLst/>
              <a:cxnLst/>
              <a:rect l="0" t="0" r="0" b="0"/>
              <a:pathLst>
                <a:path w="120000" h="120000" extrusionOk="0">
                  <a:moveTo>
                    <a:pt x="120000" y="9977"/>
                  </a:moveTo>
                  <a:cubicBezTo>
                    <a:pt x="120000" y="11022"/>
                    <a:pt x="119311" y="11944"/>
                    <a:pt x="117938" y="12744"/>
                  </a:cubicBezTo>
                  <a:lnTo>
                    <a:pt x="36905" y="60000"/>
                  </a:lnTo>
                  <a:lnTo>
                    <a:pt x="117938" y="107255"/>
                  </a:lnTo>
                  <a:cubicBezTo>
                    <a:pt x="119311" y="108055"/>
                    <a:pt x="120000" y="108977"/>
                    <a:pt x="120000" y="110022"/>
                  </a:cubicBezTo>
                  <a:cubicBezTo>
                    <a:pt x="120000" y="111061"/>
                    <a:pt x="119311" y="111983"/>
                    <a:pt x="117938" y="112783"/>
                  </a:cubicBezTo>
                  <a:lnTo>
                    <a:pt x="107627" y="118800"/>
                  </a:lnTo>
                  <a:cubicBezTo>
                    <a:pt x="106255" y="119600"/>
                    <a:pt x="104672" y="120000"/>
                    <a:pt x="102888" y="120000"/>
                  </a:cubicBezTo>
                  <a:cubicBezTo>
                    <a:pt x="101100" y="120000"/>
                    <a:pt x="99516" y="119600"/>
                    <a:pt x="98144" y="118800"/>
                  </a:cubicBezTo>
                  <a:lnTo>
                    <a:pt x="2061" y="62766"/>
                  </a:lnTo>
                  <a:cubicBezTo>
                    <a:pt x="688" y="61966"/>
                    <a:pt x="0" y="61044"/>
                    <a:pt x="0" y="60000"/>
                  </a:cubicBezTo>
                  <a:cubicBezTo>
                    <a:pt x="0" y="58955"/>
                    <a:pt x="688" y="58033"/>
                    <a:pt x="2061" y="57233"/>
                  </a:cubicBezTo>
                  <a:lnTo>
                    <a:pt x="98144" y="1200"/>
                  </a:lnTo>
                  <a:cubicBezTo>
                    <a:pt x="99516" y="400"/>
                    <a:pt x="101100" y="0"/>
                    <a:pt x="102888" y="0"/>
                  </a:cubicBezTo>
                  <a:cubicBezTo>
                    <a:pt x="104672" y="0"/>
                    <a:pt x="106255" y="400"/>
                    <a:pt x="107627" y="1200"/>
                  </a:cubicBezTo>
                  <a:lnTo>
                    <a:pt x="117938" y="7216"/>
                  </a:lnTo>
                  <a:cubicBezTo>
                    <a:pt x="119311" y="8016"/>
                    <a:pt x="120000" y="8938"/>
                    <a:pt x="120000" y="9977"/>
                  </a:cubicBezTo>
                  <a:close/>
                </a:path>
              </a:pathLst>
            </a:custGeom>
            <a:solidFill>
              <a:srgbClr val="D8D8D8"/>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485" b="0" i="0" u="none" strike="noStrike" cap="none">
                <a:solidFill>
                  <a:schemeClr val="dk1"/>
                </a:solidFill>
                <a:latin typeface="Calibri"/>
                <a:ea typeface="Calibri"/>
                <a:cs typeface="Calibri"/>
                <a:sym typeface="Calibri"/>
              </a:endParaRPr>
            </a:p>
          </p:txBody>
        </p:sp>
        <p:sp>
          <p:nvSpPr>
            <p:cNvPr id="141" name="Shape 141"/>
            <p:cNvSpPr/>
            <p:nvPr/>
          </p:nvSpPr>
          <p:spPr>
            <a:xfrm>
              <a:off x="8569325" y="4759003"/>
              <a:ext cx="176400" cy="176400"/>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noFill/>
            <a:ln w="9525" cap="flat" cmpd="sng">
              <a:solidFill>
                <a:srgbClr val="D8D8D8"/>
              </a:solidFill>
              <a:prstDash val="solid"/>
              <a:miter lim="8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Font typeface="Arial"/>
                <a:buNone/>
              </a:pPr>
              <a:endParaRPr sz="1485" b="0" i="0" u="none" strike="noStrike" cap="none">
                <a:solidFill>
                  <a:schemeClr val="dk1"/>
                </a:solidFill>
                <a:latin typeface="Calibri"/>
                <a:ea typeface="Calibri"/>
                <a:cs typeface="Calibri"/>
                <a:sym typeface="Calibri"/>
              </a:endParaRPr>
            </a:p>
          </p:txBody>
        </p:sp>
        <p:sp>
          <p:nvSpPr>
            <p:cNvPr id="142" name="Shape 142"/>
            <p:cNvSpPr/>
            <p:nvPr/>
          </p:nvSpPr>
          <p:spPr>
            <a:xfrm rot="10800000">
              <a:off x="8868284" y="4806032"/>
              <a:ext cx="48000" cy="82500"/>
            </a:xfrm>
            <a:custGeom>
              <a:avLst/>
              <a:gdLst/>
              <a:ahLst/>
              <a:cxnLst/>
              <a:rect l="0" t="0" r="0" b="0"/>
              <a:pathLst>
                <a:path w="120000" h="120000" extrusionOk="0">
                  <a:moveTo>
                    <a:pt x="120000" y="9977"/>
                  </a:moveTo>
                  <a:cubicBezTo>
                    <a:pt x="120000" y="11022"/>
                    <a:pt x="119311" y="11944"/>
                    <a:pt x="117938" y="12744"/>
                  </a:cubicBezTo>
                  <a:lnTo>
                    <a:pt x="36905" y="60000"/>
                  </a:lnTo>
                  <a:lnTo>
                    <a:pt x="117938" y="107255"/>
                  </a:lnTo>
                  <a:cubicBezTo>
                    <a:pt x="119311" y="108055"/>
                    <a:pt x="120000" y="108977"/>
                    <a:pt x="120000" y="110022"/>
                  </a:cubicBezTo>
                  <a:cubicBezTo>
                    <a:pt x="120000" y="111061"/>
                    <a:pt x="119311" y="111983"/>
                    <a:pt x="117938" y="112783"/>
                  </a:cubicBezTo>
                  <a:lnTo>
                    <a:pt x="107627" y="118800"/>
                  </a:lnTo>
                  <a:cubicBezTo>
                    <a:pt x="106255" y="119600"/>
                    <a:pt x="104672" y="120000"/>
                    <a:pt x="102888" y="120000"/>
                  </a:cubicBezTo>
                  <a:cubicBezTo>
                    <a:pt x="101100" y="120000"/>
                    <a:pt x="99516" y="119600"/>
                    <a:pt x="98144" y="118800"/>
                  </a:cubicBezTo>
                  <a:lnTo>
                    <a:pt x="2061" y="62766"/>
                  </a:lnTo>
                  <a:cubicBezTo>
                    <a:pt x="688" y="61966"/>
                    <a:pt x="0" y="61044"/>
                    <a:pt x="0" y="60000"/>
                  </a:cubicBezTo>
                  <a:cubicBezTo>
                    <a:pt x="0" y="58955"/>
                    <a:pt x="688" y="58033"/>
                    <a:pt x="2061" y="57233"/>
                  </a:cubicBezTo>
                  <a:lnTo>
                    <a:pt x="98144" y="1200"/>
                  </a:lnTo>
                  <a:cubicBezTo>
                    <a:pt x="99516" y="400"/>
                    <a:pt x="101100" y="0"/>
                    <a:pt x="102888" y="0"/>
                  </a:cubicBezTo>
                  <a:cubicBezTo>
                    <a:pt x="104672" y="0"/>
                    <a:pt x="106255" y="400"/>
                    <a:pt x="107627" y="1200"/>
                  </a:cubicBezTo>
                  <a:lnTo>
                    <a:pt x="117938" y="7216"/>
                  </a:lnTo>
                  <a:cubicBezTo>
                    <a:pt x="119311" y="8016"/>
                    <a:pt x="120000" y="8938"/>
                    <a:pt x="120000" y="9977"/>
                  </a:cubicBezTo>
                  <a:close/>
                </a:path>
              </a:pathLst>
            </a:custGeom>
            <a:solidFill>
              <a:srgbClr val="D8D8D8"/>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485" b="0" i="0" u="none" strike="noStrike" cap="none">
                <a:solidFill>
                  <a:schemeClr val="dk1"/>
                </a:solidFill>
                <a:latin typeface="Calibri"/>
                <a:ea typeface="Calibri"/>
                <a:cs typeface="Calibri"/>
                <a:sym typeface="Calibri"/>
              </a:endParaRPr>
            </a:p>
          </p:txBody>
        </p:sp>
        <p:sp>
          <p:nvSpPr>
            <p:cNvPr id="143" name="Shape 143"/>
            <p:cNvSpPr/>
            <p:nvPr/>
          </p:nvSpPr>
          <p:spPr>
            <a:xfrm>
              <a:off x="8797603" y="4759003"/>
              <a:ext cx="176400" cy="176400"/>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noFill/>
            <a:ln w="9525" cap="flat" cmpd="sng">
              <a:solidFill>
                <a:srgbClr val="D8D8D8"/>
              </a:solidFill>
              <a:prstDash val="solid"/>
              <a:miter lim="8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Font typeface="Arial"/>
                <a:buNone/>
              </a:pPr>
              <a:endParaRPr sz="1485" b="0" i="0" u="none" strike="noStrike" cap="none">
                <a:solidFill>
                  <a:schemeClr val="dk1"/>
                </a:solidFill>
                <a:latin typeface="Calibri"/>
                <a:ea typeface="Calibri"/>
                <a:cs typeface="Calibri"/>
                <a:sym typeface="Calibri"/>
              </a:endParaRPr>
            </a:p>
          </p:txBody>
        </p:sp>
      </p:grpSp>
      <p:sp>
        <p:nvSpPr>
          <p:cNvPr id="144" name="Shape 144"/>
          <p:cNvSpPr/>
          <p:nvPr/>
        </p:nvSpPr>
        <p:spPr>
          <a:xfrm>
            <a:off x="0" y="2052606"/>
            <a:ext cx="11379200" cy="4348213"/>
          </a:xfrm>
          <a:prstGeom prst="rect">
            <a:avLst/>
          </a:prstGeom>
          <a:solidFill>
            <a:srgbClr val="283C50"/>
          </a:solidFill>
          <a:ln>
            <a:noFill/>
          </a:ln>
        </p:spPr>
        <p:txBody>
          <a:bodyPr spcFirstLastPara="1" wrap="square" lIns="100568" tIns="50270" rIns="100568" bIns="50270" anchor="ctr" anchorCtr="0">
            <a:noAutofit/>
          </a:bodyPr>
          <a:lstStyle/>
          <a:p>
            <a:pPr marL="0" marR="0" lvl="0" indent="0" algn="ctr" rtl="0">
              <a:lnSpc>
                <a:spcPct val="100000"/>
              </a:lnSpc>
              <a:spcBef>
                <a:spcPts val="0"/>
              </a:spcBef>
              <a:spcAft>
                <a:spcPts val="0"/>
              </a:spcAft>
              <a:buClr>
                <a:srgbClr val="000000"/>
              </a:buClr>
              <a:buFont typeface="Arial"/>
              <a:buNone/>
            </a:pPr>
            <a:endParaRPr sz="1485" b="0" i="0" u="none" strike="noStrike" cap="none">
              <a:solidFill>
                <a:schemeClr val="lt1"/>
              </a:solidFill>
              <a:latin typeface="Calibri"/>
              <a:ea typeface="Calibri"/>
              <a:cs typeface="Calibri"/>
              <a:sym typeface="Calibri"/>
            </a:endParaRPr>
          </a:p>
        </p:txBody>
      </p:sp>
      <p:grpSp>
        <p:nvGrpSpPr>
          <p:cNvPr id="145" name="Shape 145"/>
          <p:cNvGrpSpPr/>
          <p:nvPr/>
        </p:nvGrpSpPr>
        <p:grpSpPr>
          <a:xfrm>
            <a:off x="357257" y="3757772"/>
            <a:ext cx="311360" cy="311360"/>
            <a:chOff x="287082" y="3019638"/>
            <a:chExt cx="250200" cy="250200"/>
          </a:xfrm>
        </p:grpSpPr>
        <p:sp>
          <p:nvSpPr>
            <p:cNvPr id="146" name="Shape 146"/>
            <p:cNvSpPr/>
            <p:nvPr/>
          </p:nvSpPr>
          <p:spPr>
            <a:xfrm>
              <a:off x="369098" y="3086272"/>
              <a:ext cx="68100" cy="117000"/>
            </a:xfrm>
            <a:custGeom>
              <a:avLst/>
              <a:gdLst/>
              <a:ahLst/>
              <a:cxnLst/>
              <a:rect l="0" t="0" r="0" b="0"/>
              <a:pathLst>
                <a:path w="120000" h="120000" extrusionOk="0">
                  <a:moveTo>
                    <a:pt x="120000" y="9977"/>
                  </a:moveTo>
                  <a:cubicBezTo>
                    <a:pt x="120000" y="11022"/>
                    <a:pt x="119311" y="11944"/>
                    <a:pt x="117938" y="12744"/>
                  </a:cubicBezTo>
                  <a:lnTo>
                    <a:pt x="36905" y="60000"/>
                  </a:lnTo>
                  <a:lnTo>
                    <a:pt x="117938" y="107255"/>
                  </a:lnTo>
                  <a:cubicBezTo>
                    <a:pt x="119311" y="108055"/>
                    <a:pt x="120000" y="108977"/>
                    <a:pt x="120000" y="110022"/>
                  </a:cubicBezTo>
                  <a:cubicBezTo>
                    <a:pt x="120000" y="111061"/>
                    <a:pt x="119311" y="111983"/>
                    <a:pt x="117938" y="112783"/>
                  </a:cubicBezTo>
                  <a:lnTo>
                    <a:pt x="107627" y="118800"/>
                  </a:lnTo>
                  <a:cubicBezTo>
                    <a:pt x="106255" y="119600"/>
                    <a:pt x="104672" y="120000"/>
                    <a:pt x="102888" y="120000"/>
                  </a:cubicBezTo>
                  <a:cubicBezTo>
                    <a:pt x="101100" y="120000"/>
                    <a:pt x="99516" y="119600"/>
                    <a:pt x="98144" y="118800"/>
                  </a:cubicBezTo>
                  <a:lnTo>
                    <a:pt x="2061" y="62766"/>
                  </a:lnTo>
                  <a:cubicBezTo>
                    <a:pt x="688" y="61966"/>
                    <a:pt x="0" y="61044"/>
                    <a:pt x="0" y="60000"/>
                  </a:cubicBezTo>
                  <a:cubicBezTo>
                    <a:pt x="0" y="58955"/>
                    <a:pt x="688" y="58033"/>
                    <a:pt x="2061" y="57233"/>
                  </a:cubicBezTo>
                  <a:lnTo>
                    <a:pt x="98144" y="1200"/>
                  </a:lnTo>
                  <a:cubicBezTo>
                    <a:pt x="99516" y="400"/>
                    <a:pt x="101100" y="0"/>
                    <a:pt x="102888" y="0"/>
                  </a:cubicBezTo>
                  <a:cubicBezTo>
                    <a:pt x="104672" y="0"/>
                    <a:pt x="106255" y="400"/>
                    <a:pt x="107627" y="1200"/>
                  </a:cubicBezTo>
                  <a:lnTo>
                    <a:pt x="117938" y="7216"/>
                  </a:lnTo>
                  <a:cubicBezTo>
                    <a:pt x="119311" y="8016"/>
                    <a:pt x="120000" y="8938"/>
                    <a:pt x="120000" y="9977"/>
                  </a:cubicBezTo>
                  <a:close/>
                </a:path>
              </a:pathLst>
            </a:custGeom>
            <a:solidFill>
              <a:schemeClr val="lt1"/>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485" b="0" i="0" u="none" strike="noStrike" cap="none">
                <a:solidFill>
                  <a:schemeClr val="dk1"/>
                </a:solidFill>
                <a:latin typeface="Calibri"/>
                <a:ea typeface="Calibri"/>
                <a:cs typeface="Calibri"/>
                <a:sym typeface="Calibri"/>
              </a:endParaRPr>
            </a:p>
          </p:txBody>
        </p:sp>
        <p:sp>
          <p:nvSpPr>
            <p:cNvPr id="147" name="Shape 147"/>
            <p:cNvSpPr/>
            <p:nvPr/>
          </p:nvSpPr>
          <p:spPr>
            <a:xfrm>
              <a:off x="287082" y="3019638"/>
              <a:ext cx="250200" cy="250200"/>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noFill/>
            <a:ln w="9525" cap="flat" cmpd="sng">
              <a:solidFill>
                <a:schemeClr val="lt1"/>
              </a:solidFill>
              <a:prstDash val="solid"/>
              <a:miter lim="8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Font typeface="Arial"/>
                <a:buNone/>
              </a:pPr>
              <a:endParaRPr sz="1485" b="0" i="0" u="none" strike="noStrike" cap="none">
                <a:solidFill>
                  <a:schemeClr val="dk1"/>
                </a:solidFill>
                <a:latin typeface="Calibri"/>
                <a:ea typeface="Calibri"/>
                <a:cs typeface="Calibri"/>
                <a:sym typeface="Calibri"/>
              </a:endParaRPr>
            </a:p>
          </p:txBody>
        </p:sp>
      </p:grpSp>
      <p:grpSp>
        <p:nvGrpSpPr>
          <p:cNvPr id="148" name="Shape 148"/>
          <p:cNvGrpSpPr/>
          <p:nvPr/>
        </p:nvGrpSpPr>
        <p:grpSpPr>
          <a:xfrm>
            <a:off x="10710507" y="3757772"/>
            <a:ext cx="311360" cy="311360"/>
            <a:chOff x="8606656" y="3019638"/>
            <a:chExt cx="250200" cy="250200"/>
          </a:xfrm>
        </p:grpSpPr>
        <p:sp>
          <p:nvSpPr>
            <p:cNvPr id="149" name="Shape 149"/>
            <p:cNvSpPr/>
            <p:nvPr/>
          </p:nvSpPr>
          <p:spPr>
            <a:xfrm rot="10800000">
              <a:off x="8706802" y="3086264"/>
              <a:ext cx="68100" cy="117000"/>
            </a:xfrm>
            <a:custGeom>
              <a:avLst/>
              <a:gdLst/>
              <a:ahLst/>
              <a:cxnLst/>
              <a:rect l="0" t="0" r="0" b="0"/>
              <a:pathLst>
                <a:path w="120000" h="120000" extrusionOk="0">
                  <a:moveTo>
                    <a:pt x="120000" y="9977"/>
                  </a:moveTo>
                  <a:cubicBezTo>
                    <a:pt x="120000" y="11022"/>
                    <a:pt x="119311" y="11944"/>
                    <a:pt x="117938" y="12744"/>
                  </a:cubicBezTo>
                  <a:lnTo>
                    <a:pt x="36905" y="60000"/>
                  </a:lnTo>
                  <a:lnTo>
                    <a:pt x="117938" y="107255"/>
                  </a:lnTo>
                  <a:cubicBezTo>
                    <a:pt x="119311" y="108055"/>
                    <a:pt x="120000" y="108977"/>
                    <a:pt x="120000" y="110022"/>
                  </a:cubicBezTo>
                  <a:cubicBezTo>
                    <a:pt x="120000" y="111061"/>
                    <a:pt x="119311" y="111983"/>
                    <a:pt x="117938" y="112783"/>
                  </a:cubicBezTo>
                  <a:lnTo>
                    <a:pt x="107627" y="118800"/>
                  </a:lnTo>
                  <a:cubicBezTo>
                    <a:pt x="106255" y="119600"/>
                    <a:pt x="104672" y="120000"/>
                    <a:pt x="102888" y="120000"/>
                  </a:cubicBezTo>
                  <a:cubicBezTo>
                    <a:pt x="101100" y="120000"/>
                    <a:pt x="99516" y="119600"/>
                    <a:pt x="98144" y="118800"/>
                  </a:cubicBezTo>
                  <a:lnTo>
                    <a:pt x="2061" y="62766"/>
                  </a:lnTo>
                  <a:cubicBezTo>
                    <a:pt x="688" y="61966"/>
                    <a:pt x="0" y="61044"/>
                    <a:pt x="0" y="60000"/>
                  </a:cubicBezTo>
                  <a:cubicBezTo>
                    <a:pt x="0" y="58955"/>
                    <a:pt x="688" y="58033"/>
                    <a:pt x="2061" y="57233"/>
                  </a:cubicBezTo>
                  <a:lnTo>
                    <a:pt x="98144" y="1200"/>
                  </a:lnTo>
                  <a:cubicBezTo>
                    <a:pt x="99516" y="400"/>
                    <a:pt x="101100" y="0"/>
                    <a:pt x="102888" y="0"/>
                  </a:cubicBezTo>
                  <a:cubicBezTo>
                    <a:pt x="104672" y="0"/>
                    <a:pt x="106255" y="400"/>
                    <a:pt x="107627" y="1200"/>
                  </a:cubicBezTo>
                  <a:lnTo>
                    <a:pt x="117938" y="7216"/>
                  </a:lnTo>
                  <a:cubicBezTo>
                    <a:pt x="119311" y="8016"/>
                    <a:pt x="120000" y="8938"/>
                    <a:pt x="120000" y="9977"/>
                  </a:cubicBezTo>
                  <a:close/>
                </a:path>
              </a:pathLst>
            </a:custGeom>
            <a:solidFill>
              <a:schemeClr val="lt1"/>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485" b="0" i="0" u="none" strike="noStrike" cap="none">
                <a:solidFill>
                  <a:schemeClr val="dk1"/>
                </a:solidFill>
                <a:latin typeface="Calibri"/>
                <a:ea typeface="Calibri"/>
                <a:cs typeface="Calibri"/>
                <a:sym typeface="Calibri"/>
              </a:endParaRPr>
            </a:p>
          </p:txBody>
        </p:sp>
        <p:sp>
          <p:nvSpPr>
            <p:cNvPr id="150" name="Shape 150"/>
            <p:cNvSpPr/>
            <p:nvPr/>
          </p:nvSpPr>
          <p:spPr>
            <a:xfrm>
              <a:off x="8606656" y="3019638"/>
              <a:ext cx="250200" cy="250200"/>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noFill/>
            <a:ln w="9525" cap="flat" cmpd="sng">
              <a:solidFill>
                <a:schemeClr val="lt1"/>
              </a:solidFill>
              <a:prstDash val="solid"/>
              <a:miter lim="8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Font typeface="Arial"/>
                <a:buNone/>
              </a:pPr>
              <a:endParaRPr sz="1485"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49754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500"/>
                                        <p:tgtEl>
                                          <p:spTgt spid="14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5"/>
                                        </p:tgtEl>
                                        <p:attrNameLst>
                                          <p:attrName>style.visibility</p:attrName>
                                        </p:attrNameLst>
                                      </p:cBhvr>
                                      <p:to>
                                        <p:strVal val="visible"/>
                                      </p:to>
                                    </p:set>
                                    <p:animEffect transition="in" filter="fade">
                                      <p:cBhvr>
                                        <p:cTn id="11" dur="500"/>
                                        <p:tgtEl>
                                          <p:spTgt spid="14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8"/>
                                        </p:tgtEl>
                                        <p:attrNameLst>
                                          <p:attrName>style.visibility</p:attrName>
                                        </p:attrNameLst>
                                      </p:cBhvr>
                                      <p:to>
                                        <p:strVal val="visible"/>
                                      </p:to>
                                    </p:set>
                                    <p:animEffect transition="in" filter="fade">
                                      <p:cBhvr>
                                        <p:cTn id="15"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Prodcution Cycle Page 1">
  <p:cSld name="Prodcution Cycle Page 1">
    <p:spTree>
      <p:nvGrpSpPr>
        <p:cNvPr id="1" name="Shape 151"/>
        <p:cNvGrpSpPr/>
        <p:nvPr/>
      </p:nvGrpSpPr>
      <p:grpSpPr>
        <a:xfrm>
          <a:off x="0" y="0"/>
          <a:ext cx="0" cy="0"/>
          <a:chOff x="0" y="0"/>
          <a:chExt cx="0" cy="0"/>
        </a:xfrm>
      </p:grpSpPr>
      <p:sp>
        <p:nvSpPr>
          <p:cNvPr id="152" name="Shape 152"/>
          <p:cNvSpPr/>
          <p:nvPr/>
        </p:nvSpPr>
        <p:spPr>
          <a:xfrm>
            <a:off x="0" y="2052606"/>
            <a:ext cx="11379200" cy="4348213"/>
          </a:xfrm>
          <a:prstGeom prst="rect">
            <a:avLst/>
          </a:prstGeom>
          <a:solidFill>
            <a:srgbClr val="283C50"/>
          </a:solidFill>
          <a:ln>
            <a:noFill/>
          </a:ln>
        </p:spPr>
        <p:txBody>
          <a:bodyPr spcFirstLastPara="1" wrap="square" lIns="100568" tIns="50270" rIns="100568" bIns="50270" anchor="ctr" anchorCtr="0">
            <a:noAutofit/>
          </a:bodyPr>
          <a:lstStyle/>
          <a:p>
            <a:pPr marL="0" marR="0" lvl="0" indent="0" algn="ctr" rtl="0">
              <a:lnSpc>
                <a:spcPct val="100000"/>
              </a:lnSpc>
              <a:spcBef>
                <a:spcPts val="0"/>
              </a:spcBef>
              <a:spcAft>
                <a:spcPts val="0"/>
              </a:spcAft>
              <a:buClr>
                <a:srgbClr val="000000"/>
              </a:buClr>
              <a:buFont typeface="Arial"/>
              <a:buNone/>
            </a:pPr>
            <a:endParaRPr sz="1485" b="0" i="0" u="none" strike="noStrike" cap="none">
              <a:solidFill>
                <a:schemeClr val="lt1"/>
              </a:solidFill>
              <a:latin typeface="Calibri"/>
              <a:ea typeface="Calibri"/>
              <a:cs typeface="Calibri"/>
              <a:sym typeface="Calibri"/>
            </a:endParaRPr>
          </a:p>
        </p:txBody>
      </p:sp>
      <p:sp>
        <p:nvSpPr>
          <p:cNvPr id="153" name="Shape 153"/>
          <p:cNvSpPr txBox="1">
            <a:spLocks noGrp="1"/>
          </p:cNvSpPr>
          <p:nvPr>
            <p:ph type="body" idx="1"/>
          </p:nvPr>
        </p:nvSpPr>
        <p:spPr>
          <a:xfrm>
            <a:off x="738440" y="545253"/>
            <a:ext cx="9902293" cy="568960"/>
          </a:xfrm>
          <a:prstGeom prst="rect">
            <a:avLst/>
          </a:prstGeom>
          <a:noFill/>
          <a:ln>
            <a:noFill/>
          </a:ln>
        </p:spPr>
        <p:txBody>
          <a:bodyPr spcFirstLastPara="1" wrap="square" lIns="91425" tIns="91425" rIns="91425" bIns="91425" anchor="ctr" anchorCtr="0"/>
          <a:lstStyle>
            <a:lvl1pPr marL="502844" marR="0" lvl="0" indent="-251423" algn="ctr" rtl="0">
              <a:lnSpc>
                <a:spcPct val="100000"/>
              </a:lnSpc>
              <a:spcBef>
                <a:spcPts val="0"/>
              </a:spcBef>
              <a:spcAft>
                <a:spcPts val="0"/>
              </a:spcAft>
              <a:buClr>
                <a:schemeClr val="dk2"/>
              </a:buClr>
              <a:buSzPts val="1800"/>
              <a:buFont typeface="Lato"/>
              <a:buNone/>
              <a:defRPr sz="3300" b="0" i="0" u="none" strike="noStrike" cap="none">
                <a:solidFill>
                  <a:schemeClr val="dk2"/>
                </a:solidFill>
                <a:latin typeface="Lato"/>
                <a:ea typeface="Lato"/>
                <a:cs typeface="Lato"/>
                <a:sym typeface="Lato"/>
              </a:defRPr>
            </a:lvl1pPr>
            <a:lvl2pPr marL="1005690" marR="0" lvl="1" indent="-251423" algn="l" rtl="0">
              <a:lnSpc>
                <a:spcPct val="100000"/>
              </a:lnSpc>
              <a:spcBef>
                <a:spcPts val="0"/>
              </a:spcBef>
              <a:spcAft>
                <a:spcPts val="0"/>
              </a:spcAft>
              <a:buClr>
                <a:schemeClr val="dk1"/>
              </a:buClr>
              <a:buSzPts val="1400"/>
              <a:buFont typeface="Calibri"/>
              <a:buNone/>
              <a:defRPr sz="1980" b="0" i="0" u="none" strike="noStrike" cap="none">
                <a:solidFill>
                  <a:schemeClr val="dk1"/>
                </a:solidFill>
                <a:latin typeface="Calibri"/>
                <a:ea typeface="Calibri"/>
                <a:cs typeface="Calibri"/>
                <a:sym typeface="Calibri"/>
              </a:defRPr>
            </a:lvl2pPr>
            <a:lvl3pPr marL="1508535" marR="0" lvl="2" indent="-251423" algn="l" rtl="0">
              <a:lnSpc>
                <a:spcPct val="100000"/>
              </a:lnSpc>
              <a:spcBef>
                <a:spcPts val="0"/>
              </a:spcBef>
              <a:spcAft>
                <a:spcPts val="0"/>
              </a:spcAft>
              <a:buClr>
                <a:schemeClr val="dk1"/>
              </a:buClr>
              <a:buSzPts val="1400"/>
              <a:buFont typeface="Calibri"/>
              <a:buNone/>
              <a:defRPr sz="1650" b="0" i="0" u="none" strike="noStrike" cap="none">
                <a:solidFill>
                  <a:schemeClr val="dk1"/>
                </a:solidFill>
                <a:latin typeface="Calibri"/>
                <a:ea typeface="Calibri"/>
                <a:cs typeface="Calibri"/>
                <a:sym typeface="Calibri"/>
              </a:defRPr>
            </a:lvl3pPr>
            <a:lvl4pPr marL="2011378" marR="0" lvl="3" indent="-251423" algn="l" rtl="0">
              <a:lnSpc>
                <a:spcPct val="100000"/>
              </a:lnSpc>
              <a:spcBef>
                <a:spcPts val="0"/>
              </a:spcBef>
              <a:spcAft>
                <a:spcPts val="0"/>
              </a:spcAft>
              <a:buClr>
                <a:schemeClr val="dk1"/>
              </a:buClr>
              <a:buSzPts val="1200"/>
              <a:buFont typeface="Calibri"/>
              <a:buNone/>
              <a:defRPr sz="1485" b="0" i="0" u="none" strike="noStrike" cap="none">
                <a:solidFill>
                  <a:schemeClr val="dk1"/>
                </a:solidFill>
                <a:latin typeface="Calibri"/>
                <a:ea typeface="Calibri"/>
                <a:cs typeface="Calibri"/>
                <a:sym typeface="Calibri"/>
              </a:defRPr>
            </a:lvl4pPr>
            <a:lvl5pPr marL="2514223" marR="0" lvl="4" indent="-251423" algn="l" rtl="0">
              <a:lnSpc>
                <a:spcPct val="100000"/>
              </a:lnSpc>
              <a:spcBef>
                <a:spcPts val="0"/>
              </a:spcBef>
              <a:spcAft>
                <a:spcPts val="0"/>
              </a:spcAft>
              <a:buClr>
                <a:schemeClr val="dk1"/>
              </a:buClr>
              <a:buSzPts val="1000"/>
              <a:buFont typeface="Calibri"/>
              <a:buNone/>
              <a:defRPr sz="1485" b="0" i="0" u="none" strike="noStrike" cap="none">
                <a:solidFill>
                  <a:schemeClr val="dk1"/>
                </a:solidFill>
                <a:latin typeface="Calibri"/>
                <a:ea typeface="Calibri"/>
                <a:cs typeface="Calibri"/>
                <a:sym typeface="Calibri"/>
              </a:defRPr>
            </a:lvl5pPr>
            <a:lvl6pPr marL="3017068" marR="0" lvl="5" indent="-251423" algn="l" rtl="0">
              <a:lnSpc>
                <a:spcPct val="100000"/>
              </a:lnSpc>
              <a:spcBef>
                <a:spcPts val="0"/>
              </a:spcBef>
              <a:spcAft>
                <a:spcPts val="0"/>
              </a:spcAft>
              <a:buClr>
                <a:schemeClr val="dk1"/>
              </a:buClr>
              <a:buSzPts val="1200"/>
              <a:buFont typeface="Calibri"/>
              <a:buNone/>
              <a:defRPr sz="1485" b="0" i="0" u="none" strike="noStrike" cap="none">
                <a:solidFill>
                  <a:schemeClr val="dk1"/>
                </a:solidFill>
                <a:latin typeface="Calibri"/>
                <a:ea typeface="Calibri"/>
                <a:cs typeface="Calibri"/>
                <a:sym typeface="Calibri"/>
              </a:defRPr>
            </a:lvl6pPr>
            <a:lvl7pPr marL="3519912" marR="0" lvl="6" indent="-251423" algn="l" rtl="0">
              <a:lnSpc>
                <a:spcPct val="100000"/>
              </a:lnSpc>
              <a:spcBef>
                <a:spcPts val="0"/>
              </a:spcBef>
              <a:spcAft>
                <a:spcPts val="0"/>
              </a:spcAft>
              <a:buClr>
                <a:schemeClr val="dk1"/>
              </a:buClr>
              <a:buSzPts val="1400"/>
              <a:buFont typeface="Calibri"/>
              <a:buNone/>
              <a:defRPr sz="1485" b="0" i="0" u="none" strike="noStrike" cap="none">
                <a:solidFill>
                  <a:schemeClr val="dk1"/>
                </a:solidFill>
                <a:latin typeface="Calibri"/>
                <a:ea typeface="Calibri"/>
                <a:cs typeface="Calibri"/>
                <a:sym typeface="Calibri"/>
              </a:defRPr>
            </a:lvl7pPr>
            <a:lvl8pPr marL="4022758" marR="0" lvl="7" indent="-251423" algn="l" rtl="0">
              <a:lnSpc>
                <a:spcPct val="100000"/>
              </a:lnSpc>
              <a:spcBef>
                <a:spcPts val="0"/>
              </a:spcBef>
              <a:spcAft>
                <a:spcPts val="0"/>
              </a:spcAft>
              <a:buClr>
                <a:schemeClr val="dk1"/>
              </a:buClr>
              <a:buSzPts val="1600"/>
              <a:buFont typeface="Calibri"/>
              <a:buNone/>
              <a:defRPr sz="1485" b="0" i="0" u="none" strike="noStrike" cap="none">
                <a:solidFill>
                  <a:schemeClr val="dk1"/>
                </a:solidFill>
                <a:latin typeface="Calibri"/>
                <a:ea typeface="Calibri"/>
                <a:cs typeface="Calibri"/>
                <a:sym typeface="Calibri"/>
              </a:defRPr>
            </a:lvl8pPr>
            <a:lvl9pPr marL="4525602" marR="0" lvl="8" indent="-251423" algn="l" rtl="0">
              <a:lnSpc>
                <a:spcPct val="100000"/>
              </a:lnSpc>
              <a:spcBef>
                <a:spcPts val="0"/>
              </a:spcBef>
              <a:spcAft>
                <a:spcPts val="0"/>
              </a:spcAft>
              <a:buClr>
                <a:schemeClr val="dk1"/>
              </a:buClr>
              <a:buSzPts val="1800"/>
              <a:buFont typeface="Calibri"/>
              <a:buNone/>
              <a:defRPr sz="1485" b="0" i="0" u="none" strike="noStrike" cap="none">
                <a:solidFill>
                  <a:schemeClr val="dk1"/>
                </a:solidFill>
                <a:latin typeface="Calibri"/>
                <a:ea typeface="Calibri"/>
                <a:cs typeface="Calibri"/>
                <a:sym typeface="Calibri"/>
              </a:defRPr>
            </a:lvl9pPr>
          </a:lstStyle>
          <a:p>
            <a:endParaRPr/>
          </a:p>
        </p:txBody>
      </p:sp>
      <p:cxnSp>
        <p:nvCxnSpPr>
          <p:cNvPr id="154" name="Shape 154"/>
          <p:cNvCxnSpPr/>
          <p:nvPr/>
        </p:nvCxnSpPr>
        <p:spPr>
          <a:xfrm>
            <a:off x="5120640" y="1538964"/>
            <a:ext cx="1137920" cy="1867"/>
          </a:xfrm>
          <a:prstGeom prst="straightConnector1">
            <a:avLst/>
          </a:prstGeom>
          <a:noFill/>
          <a:ln w="19050" cap="flat" cmpd="sng">
            <a:solidFill>
              <a:schemeClr val="accent1"/>
            </a:solidFill>
            <a:prstDash val="solid"/>
            <a:miter lim="8000"/>
            <a:headEnd type="none" w="sm" len="sm"/>
            <a:tailEnd type="none" w="sm" len="sm"/>
          </a:ln>
        </p:spPr>
      </p:cxnSp>
      <p:sp>
        <p:nvSpPr>
          <p:cNvPr id="155" name="Shape 155"/>
          <p:cNvSpPr txBox="1">
            <a:spLocks noGrp="1"/>
          </p:cNvSpPr>
          <p:nvPr>
            <p:ph type="body" idx="2"/>
          </p:nvPr>
        </p:nvSpPr>
        <p:spPr>
          <a:xfrm>
            <a:off x="740832" y="1151282"/>
            <a:ext cx="9897440" cy="284480"/>
          </a:xfrm>
          <a:prstGeom prst="rect">
            <a:avLst/>
          </a:prstGeom>
          <a:noFill/>
          <a:ln>
            <a:noFill/>
          </a:ln>
        </p:spPr>
        <p:txBody>
          <a:bodyPr spcFirstLastPara="1" wrap="square" lIns="91425" tIns="91425" rIns="91425" bIns="91425" anchor="ctr" anchorCtr="0"/>
          <a:lstStyle>
            <a:lvl1pPr marL="502844" marR="0" lvl="0" indent="-251423" algn="ctr" rtl="0">
              <a:lnSpc>
                <a:spcPct val="100000"/>
              </a:lnSpc>
              <a:spcBef>
                <a:spcPts val="0"/>
              </a:spcBef>
              <a:spcAft>
                <a:spcPts val="0"/>
              </a:spcAft>
              <a:buClr>
                <a:srgbClr val="595959"/>
              </a:buClr>
              <a:buSzPts val="1800"/>
              <a:buFont typeface="Lato"/>
              <a:buNone/>
              <a:defRPr sz="990" b="0" i="0" u="none" strike="noStrike" cap="none">
                <a:solidFill>
                  <a:srgbClr val="595959"/>
                </a:solidFill>
                <a:latin typeface="Lato"/>
                <a:ea typeface="Lato"/>
                <a:cs typeface="Lato"/>
                <a:sym typeface="Lato"/>
              </a:defRPr>
            </a:lvl1pPr>
            <a:lvl2pPr marL="1005690" marR="0" lvl="1" indent="-251423" algn="ctr" rtl="0">
              <a:lnSpc>
                <a:spcPct val="100000"/>
              </a:lnSpc>
              <a:spcBef>
                <a:spcPts val="0"/>
              </a:spcBef>
              <a:spcAft>
                <a:spcPts val="0"/>
              </a:spcAft>
              <a:buClr>
                <a:srgbClr val="000000"/>
              </a:buClr>
              <a:buSzPts val="1400"/>
              <a:buFont typeface="Arial"/>
              <a:buNone/>
              <a:defRPr sz="1540" b="0" i="0" u="none" strike="noStrike" cap="none">
                <a:solidFill>
                  <a:srgbClr val="000000"/>
                </a:solidFill>
                <a:latin typeface="Arial"/>
                <a:ea typeface="Arial"/>
                <a:cs typeface="Arial"/>
                <a:sym typeface="Arial"/>
              </a:defRPr>
            </a:lvl2pPr>
            <a:lvl3pPr marL="1508535" marR="0" lvl="2" indent="-251423" algn="ctr" rtl="0">
              <a:lnSpc>
                <a:spcPct val="100000"/>
              </a:lnSpc>
              <a:spcBef>
                <a:spcPts val="0"/>
              </a:spcBef>
              <a:spcAft>
                <a:spcPts val="0"/>
              </a:spcAft>
              <a:buClr>
                <a:srgbClr val="000000"/>
              </a:buClr>
              <a:buSzPts val="1400"/>
              <a:buFont typeface="Arial"/>
              <a:buNone/>
              <a:defRPr sz="1540" b="0" i="0" u="none" strike="noStrike" cap="none">
                <a:solidFill>
                  <a:srgbClr val="000000"/>
                </a:solidFill>
                <a:latin typeface="Arial"/>
                <a:ea typeface="Arial"/>
                <a:cs typeface="Arial"/>
                <a:sym typeface="Arial"/>
              </a:defRPr>
            </a:lvl3pPr>
            <a:lvl4pPr marL="2011378" marR="0" lvl="3" indent="-251423" algn="ctr" rtl="0">
              <a:lnSpc>
                <a:spcPct val="100000"/>
              </a:lnSpc>
              <a:spcBef>
                <a:spcPts val="0"/>
              </a:spcBef>
              <a:spcAft>
                <a:spcPts val="0"/>
              </a:spcAft>
              <a:buClr>
                <a:srgbClr val="000000"/>
              </a:buClr>
              <a:buSzPts val="1200"/>
              <a:buFont typeface="Arial"/>
              <a:buNone/>
              <a:defRPr sz="1540" b="0" i="0" u="none" strike="noStrike" cap="none">
                <a:solidFill>
                  <a:srgbClr val="000000"/>
                </a:solidFill>
                <a:latin typeface="Arial"/>
                <a:ea typeface="Arial"/>
                <a:cs typeface="Arial"/>
                <a:sym typeface="Arial"/>
              </a:defRPr>
            </a:lvl4pPr>
            <a:lvl5pPr marL="2514223" marR="0" lvl="4" indent="-251423" algn="ctr" rtl="0">
              <a:lnSpc>
                <a:spcPct val="100000"/>
              </a:lnSpc>
              <a:spcBef>
                <a:spcPts val="0"/>
              </a:spcBef>
              <a:spcAft>
                <a:spcPts val="0"/>
              </a:spcAft>
              <a:buClr>
                <a:srgbClr val="000000"/>
              </a:buClr>
              <a:buSzPts val="1000"/>
              <a:buFont typeface="Arial"/>
              <a:buNone/>
              <a:defRPr sz="1540" b="0" i="0" u="none" strike="noStrike" cap="none">
                <a:solidFill>
                  <a:srgbClr val="000000"/>
                </a:solidFill>
                <a:latin typeface="Arial"/>
                <a:ea typeface="Arial"/>
                <a:cs typeface="Arial"/>
                <a:sym typeface="Arial"/>
              </a:defRPr>
            </a:lvl5pPr>
            <a:lvl6pPr marL="3017068" marR="0" lvl="5" indent="-251423" algn="l" rtl="0">
              <a:lnSpc>
                <a:spcPct val="100000"/>
              </a:lnSpc>
              <a:spcBef>
                <a:spcPts val="0"/>
              </a:spcBef>
              <a:spcAft>
                <a:spcPts val="0"/>
              </a:spcAft>
              <a:buClr>
                <a:schemeClr val="dk1"/>
              </a:buClr>
              <a:buSzPts val="1200"/>
              <a:buFont typeface="Calibri"/>
              <a:buNone/>
              <a:defRPr sz="1485" b="0" i="0" u="none" strike="noStrike" cap="none">
                <a:solidFill>
                  <a:schemeClr val="dk1"/>
                </a:solidFill>
                <a:latin typeface="Calibri"/>
                <a:ea typeface="Calibri"/>
                <a:cs typeface="Calibri"/>
                <a:sym typeface="Calibri"/>
              </a:defRPr>
            </a:lvl6pPr>
            <a:lvl7pPr marL="3519912" marR="0" lvl="6" indent="-251423" algn="l" rtl="0">
              <a:lnSpc>
                <a:spcPct val="100000"/>
              </a:lnSpc>
              <a:spcBef>
                <a:spcPts val="0"/>
              </a:spcBef>
              <a:spcAft>
                <a:spcPts val="0"/>
              </a:spcAft>
              <a:buClr>
                <a:schemeClr val="dk1"/>
              </a:buClr>
              <a:buSzPts val="1400"/>
              <a:buFont typeface="Calibri"/>
              <a:buNone/>
              <a:defRPr sz="1485" b="0" i="0" u="none" strike="noStrike" cap="none">
                <a:solidFill>
                  <a:schemeClr val="dk1"/>
                </a:solidFill>
                <a:latin typeface="Calibri"/>
                <a:ea typeface="Calibri"/>
                <a:cs typeface="Calibri"/>
                <a:sym typeface="Calibri"/>
              </a:defRPr>
            </a:lvl7pPr>
            <a:lvl8pPr marL="4022758" marR="0" lvl="7" indent="-251423" algn="l" rtl="0">
              <a:lnSpc>
                <a:spcPct val="100000"/>
              </a:lnSpc>
              <a:spcBef>
                <a:spcPts val="0"/>
              </a:spcBef>
              <a:spcAft>
                <a:spcPts val="0"/>
              </a:spcAft>
              <a:buClr>
                <a:schemeClr val="dk1"/>
              </a:buClr>
              <a:buSzPts val="1600"/>
              <a:buFont typeface="Calibri"/>
              <a:buNone/>
              <a:defRPr sz="1485" b="0" i="0" u="none" strike="noStrike" cap="none">
                <a:solidFill>
                  <a:schemeClr val="dk1"/>
                </a:solidFill>
                <a:latin typeface="Calibri"/>
                <a:ea typeface="Calibri"/>
                <a:cs typeface="Calibri"/>
                <a:sym typeface="Calibri"/>
              </a:defRPr>
            </a:lvl8pPr>
            <a:lvl9pPr marL="4525602" marR="0" lvl="8" indent="-251423" algn="l" rtl="0">
              <a:lnSpc>
                <a:spcPct val="100000"/>
              </a:lnSpc>
              <a:spcBef>
                <a:spcPts val="0"/>
              </a:spcBef>
              <a:spcAft>
                <a:spcPts val="0"/>
              </a:spcAft>
              <a:buClr>
                <a:schemeClr val="dk1"/>
              </a:buClr>
              <a:buSzPts val="1800"/>
              <a:buFont typeface="Calibri"/>
              <a:buNone/>
              <a:defRPr sz="1485"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106790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p:cSld name="1_Title Slide">
    <p:spTree>
      <p:nvGrpSpPr>
        <p:cNvPr id="1" name="Shape 200"/>
        <p:cNvGrpSpPr/>
        <p:nvPr/>
      </p:nvGrpSpPr>
      <p:grpSpPr>
        <a:xfrm>
          <a:off x="0" y="0"/>
          <a:ext cx="0" cy="0"/>
          <a:chOff x="0" y="0"/>
          <a:chExt cx="0" cy="0"/>
        </a:xfrm>
      </p:grpSpPr>
      <p:sp>
        <p:nvSpPr>
          <p:cNvPr id="201" name="Google Shape;201;p49"/>
          <p:cNvSpPr txBox="1">
            <a:spLocks noGrp="1"/>
          </p:cNvSpPr>
          <p:nvPr>
            <p:ph type="ctrTitle"/>
          </p:nvPr>
        </p:nvSpPr>
        <p:spPr>
          <a:xfrm>
            <a:off x="1422400" y="1047540"/>
            <a:ext cx="8534400" cy="2228427"/>
          </a:xfrm>
          <a:prstGeom prst="rect">
            <a:avLst/>
          </a:prstGeom>
          <a:noFill/>
          <a:ln>
            <a:noFill/>
          </a:ln>
        </p:spPr>
        <p:txBody>
          <a:bodyPr spcFirstLastPara="1" wrap="square" lIns="91425" tIns="91425" rIns="91425" bIns="91425" anchor="b" anchorCtr="0">
            <a:noAutofit/>
          </a:bodyPr>
          <a:lstStyle>
            <a:lvl1pPr marL="0" marR="0" lvl="0" indent="0" algn="ctr" rtl="0">
              <a:lnSpc>
                <a:spcPct val="90000"/>
              </a:lnSpc>
              <a:spcBef>
                <a:spcPts val="0"/>
              </a:spcBef>
              <a:spcAft>
                <a:spcPts val="0"/>
              </a:spcAft>
              <a:buClr>
                <a:schemeClr val="dk1"/>
              </a:buClr>
              <a:buSzPts val="1400"/>
              <a:buFont typeface="Calibri"/>
              <a:buNone/>
              <a:defRPr sz="4950" b="0" i="0" u="none" strike="noStrike" cap="none">
                <a:solidFill>
                  <a:schemeClr val="dk1"/>
                </a:solidFill>
                <a:latin typeface="Calibri"/>
                <a:ea typeface="Calibri"/>
                <a:cs typeface="Calibri"/>
                <a:sym typeface="Calibri"/>
              </a:defRPr>
            </a:lvl1pPr>
            <a:lvl2pPr lvl="1" indent="0" rtl="0">
              <a:spcBef>
                <a:spcPts val="0"/>
              </a:spcBef>
              <a:spcAft>
                <a:spcPts val="0"/>
              </a:spcAft>
              <a:buSzPts val="1400"/>
              <a:buNone/>
              <a:defRPr sz="1540"/>
            </a:lvl2pPr>
            <a:lvl3pPr lvl="2" indent="0" rtl="0">
              <a:spcBef>
                <a:spcPts val="0"/>
              </a:spcBef>
              <a:spcAft>
                <a:spcPts val="0"/>
              </a:spcAft>
              <a:buSzPts val="1400"/>
              <a:buNone/>
              <a:defRPr sz="1540"/>
            </a:lvl3pPr>
            <a:lvl4pPr lvl="3" indent="0" rtl="0">
              <a:spcBef>
                <a:spcPts val="0"/>
              </a:spcBef>
              <a:spcAft>
                <a:spcPts val="0"/>
              </a:spcAft>
              <a:buSzPts val="1400"/>
              <a:buNone/>
              <a:defRPr sz="1540"/>
            </a:lvl4pPr>
            <a:lvl5pPr lvl="4" indent="0" rtl="0">
              <a:spcBef>
                <a:spcPts val="0"/>
              </a:spcBef>
              <a:spcAft>
                <a:spcPts val="0"/>
              </a:spcAft>
              <a:buSzPts val="1400"/>
              <a:buNone/>
              <a:defRPr sz="1540"/>
            </a:lvl5pPr>
            <a:lvl6pPr lvl="5" indent="0" rtl="0">
              <a:spcBef>
                <a:spcPts val="0"/>
              </a:spcBef>
              <a:spcAft>
                <a:spcPts val="0"/>
              </a:spcAft>
              <a:buSzPts val="1400"/>
              <a:buNone/>
              <a:defRPr sz="1540"/>
            </a:lvl6pPr>
            <a:lvl7pPr lvl="6" indent="0" rtl="0">
              <a:spcBef>
                <a:spcPts val="0"/>
              </a:spcBef>
              <a:spcAft>
                <a:spcPts val="0"/>
              </a:spcAft>
              <a:buSzPts val="1400"/>
              <a:buNone/>
              <a:defRPr sz="1540"/>
            </a:lvl7pPr>
            <a:lvl8pPr lvl="7" indent="0" rtl="0">
              <a:spcBef>
                <a:spcPts val="0"/>
              </a:spcBef>
              <a:spcAft>
                <a:spcPts val="0"/>
              </a:spcAft>
              <a:buSzPts val="1400"/>
              <a:buNone/>
              <a:defRPr sz="1540"/>
            </a:lvl8pPr>
            <a:lvl9pPr lvl="8" indent="0" rtl="0">
              <a:spcBef>
                <a:spcPts val="0"/>
              </a:spcBef>
              <a:spcAft>
                <a:spcPts val="0"/>
              </a:spcAft>
              <a:buSzPts val="1400"/>
              <a:buNone/>
              <a:defRPr sz="1540"/>
            </a:lvl9pPr>
          </a:lstStyle>
          <a:p>
            <a:endParaRPr/>
          </a:p>
        </p:txBody>
      </p:sp>
      <p:sp>
        <p:nvSpPr>
          <p:cNvPr id="202" name="Google Shape;202;p49"/>
          <p:cNvSpPr txBox="1">
            <a:spLocks noGrp="1"/>
          </p:cNvSpPr>
          <p:nvPr>
            <p:ph type="subTitle" idx="1"/>
          </p:nvPr>
        </p:nvSpPr>
        <p:spPr>
          <a:xfrm>
            <a:off x="1422400" y="3361902"/>
            <a:ext cx="8534400" cy="1545227"/>
          </a:xfrm>
          <a:prstGeom prst="rect">
            <a:avLst/>
          </a:prstGeom>
          <a:noFill/>
          <a:ln>
            <a:noFill/>
          </a:ln>
        </p:spPr>
        <p:txBody>
          <a:bodyPr spcFirstLastPara="1" wrap="square" lIns="91425" tIns="91425" rIns="91425" bIns="91425" anchor="t" anchorCtr="0">
            <a:noAutofit/>
          </a:bodyPr>
          <a:lstStyle>
            <a:lvl1pPr marL="0" marR="0" lvl="0" indent="0" algn="ctr" rtl="0">
              <a:lnSpc>
                <a:spcPct val="90000"/>
              </a:lnSpc>
              <a:spcBef>
                <a:spcPts val="880"/>
              </a:spcBef>
              <a:spcAft>
                <a:spcPts val="0"/>
              </a:spcAft>
              <a:buClr>
                <a:schemeClr val="dk1"/>
              </a:buClr>
              <a:buSzPts val="1400"/>
              <a:buFont typeface="Arial"/>
              <a:buNone/>
              <a:defRPr sz="1980" b="0" i="0" u="none" strike="noStrike" cap="none">
                <a:solidFill>
                  <a:schemeClr val="dk1"/>
                </a:solidFill>
                <a:latin typeface="Calibri"/>
                <a:ea typeface="Calibri"/>
                <a:cs typeface="Calibri"/>
                <a:sym typeface="Calibri"/>
              </a:defRPr>
            </a:lvl1pPr>
            <a:lvl2pPr marL="377181" marR="0" lvl="1" indent="0" algn="ctr" rtl="0">
              <a:lnSpc>
                <a:spcPct val="90000"/>
              </a:lnSpc>
              <a:spcBef>
                <a:spcPts val="1760"/>
              </a:spcBef>
              <a:spcAft>
                <a:spcPts val="0"/>
              </a:spcAft>
              <a:buClr>
                <a:schemeClr val="dk1"/>
              </a:buClr>
              <a:buSzPts val="1400"/>
              <a:buFont typeface="Arial"/>
              <a:buNone/>
              <a:defRPr sz="1650" b="0" i="0" u="none" strike="noStrike" cap="none">
                <a:solidFill>
                  <a:schemeClr val="dk1"/>
                </a:solidFill>
                <a:latin typeface="Calibri"/>
                <a:ea typeface="Calibri"/>
                <a:cs typeface="Calibri"/>
                <a:sym typeface="Calibri"/>
              </a:defRPr>
            </a:lvl2pPr>
            <a:lvl3pPr marL="754361" marR="0" lvl="2" indent="0" algn="ctr" rtl="0">
              <a:lnSpc>
                <a:spcPct val="90000"/>
              </a:lnSpc>
              <a:spcBef>
                <a:spcPts val="1760"/>
              </a:spcBef>
              <a:spcAft>
                <a:spcPts val="0"/>
              </a:spcAft>
              <a:buClr>
                <a:schemeClr val="dk1"/>
              </a:buClr>
              <a:buSzPts val="1400"/>
              <a:buFont typeface="Arial"/>
              <a:buNone/>
              <a:defRPr sz="1540" b="0" i="0" u="none" strike="noStrike" cap="none">
                <a:solidFill>
                  <a:schemeClr val="dk1"/>
                </a:solidFill>
                <a:latin typeface="Calibri"/>
                <a:ea typeface="Calibri"/>
                <a:cs typeface="Calibri"/>
                <a:sym typeface="Calibri"/>
              </a:defRPr>
            </a:lvl3pPr>
            <a:lvl4pPr marL="1131542" marR="0" lvl="3" indent="0" algn="ctr" rtl="0">
              <a:lnSpc>
                <a:spcPct val="90000"/>
              </a:lnSpc>
              <a:spcBef>
                <a:spcPts val="1760"/>
              </a:spcBef>
              <a:spcAft>
                <a:spcPts val="0"/>
              </a:spcAft>
              <a:buClr>
                <a:schemeClr val="dk1"/>
              </a:buClr>
              <a:buSzPts val="1400"/>
              <a:buFont typeface="Arial"/>
              <a:buNone/>
              <a:defRPr sz="1320" b="0" i="0" u="none" strike="noStrike" cap="none">
                <a:solidFill>
                  <a:schemeClr val="dk1"/>
                </a:solidFill>
                <a:latin typeface="Calibri"/>
                <a:ea typeface="Calibri"/>
                <a:cs typeface="Calibri"/>
                <a:sym typeface="Calibri"/>
              </a:defRPr>
            </a:lvl4pPr>
            <a:lvl5pPr marL="1508722" marR="0" lvl="4" indent="0" algn="ctr" rtl="0">
              <a:lnSpc>
                <a:spcPct val="90000"/>
              </a:lnSpc>
              <a:spcBef>
                <a:spcPts val="1760"/>
              </a:spcBef>
              <a:spcAft>
                <a:spcPts val="0"/>
              </a:spcAft>
              <a:buClr>
                <a:schemeClr val="dk1"/>
              </a:buClr>
              <a:buSzPts val="1400"/>
              <a:buFont typeface="Arial"/>
              <a:buNone/>
              <a:defRPr sz="1320" b="0" i="0" u="none" strike="noStrike" cap="none">
                <a:solidFill>
                  <a:schemeClr val="dk1"/>
                </a:solidFill>
                <a:latin typeface="Calibri"/>
                <a:ea typeface="Calibri"/>
                <a:cs typeface="Calibri"/>
                <a:sym typeface="Calibri"/>
              </a:defRPr>
            </a:lvl5pPr>
            <a:lvl6pPr marL="1885903" marR="0" lvl="5" indent="0" algn="ctr" rtl="0">
              <a:lnSpc>
                <a:spcPct val="90000"/>
              </a:lnSpc>
              <a:spcBef>
                <a:spcPts val="1760"/>
              </a:spcBef>
              <a:spcAft>
                <a:spcPts val="0"/>
              </a:spcAft>
              <a:buClr>
                <a:schemeClr val="dk1"/>
              </a:buClr>
              <a:buSzPts val="1400"/>
              <a:buFont typeface="Arial"/>
              <a:buNone/>
              <a:defRPr sz="1320" b="0" i="0" u="none" strike="noStrike" cap="none">
                <a:solidFill>
                  <a:schemeClr val="dk1"/>
                </a:solidFill>
                <a:latin typeface="Calibri"/>
                <a:ea typeface="Calibri"/>
                <a:cs typeface="Calibri"/>
                <a:sym typeface="Calibri"/>
              </a:defRPr>
            </a:lvl6pPr>
            <a:lvl7pPr marL="2263083" marR="0" lvl="6" indent="0" algn="ctr" rtl="0">
              <a:lnSpc>
                <a:spcPct val="90000"/>
              </a:lnSpc>
              <a:spcBef>
                <a:spcPts val="1760"/>
              </a:spcBef>
              <a:spcAft>
                <a:spcPts val="0"/>
              </a:spcAft>
              <a:buClr>
                <a:schemeClr val="dk1"/>
              </a:buClr>
              <a:buSzPts val="1400"/>
              <a:buFont typeface="Arial"/>
              <a:buNone/>
              <a:defRPr sz="1320" b="0" i="0" u="none" strike="noStrike" cap="none">
                <a:solidFill>
                  <a:schemeClr val="dk1"/>
                </a:solidFill>
                <a:latin typeface="Calibri"/>
                <a:ea typeface="Calibri"/>
                <a:cs typeface="Calibri"/>
                <a:sym typeface="Calibri"/>
              </a:defRPr>
            </a:lvl7pPr>
            <a:lvl8pPr marL="2640264" marR="0" lvl="7" indent="0" algn="ctr" rtl="0">
              <a:lnSpc>
                <a:spcPct val="90000"/>
              </a:lnSpc>
              <a:spcBef>
                <a:spcPts val="1760"/>
              </a:spcBef>
              <a:spcAft>
                <a:spcPts val="0"/>
              </a:spcAft>
              <a:buClr>
                <a:schemeClr val="dk1"/>
              </a:buClr>
              <a:buSzPts val="1400"/>
              <a:buFont typeface="Arial"/>
              <a:buNone/>
              <a:defRPr sz="1320" b="0" i="0" u="none" strike="noStrike" cap="none">
                <a:solidFill>
                  <a:schemeClr val="dk1"/>
                </a:solidFill>
                <a:latin typeface="Calibri"/>
                <a:ea typeface="Calibri"/>
                <a:cs typeface="Calibri"/>
                <a:sym typeface="Calibri"/>
              </a:defRPr>
            </a:lvl8pPr>
            <a:lvl9pPr marL="3017445" marR="0" lvl="8" indent="0" algn="ctr" rtl="0">
              <a:lnSpc>
                <a:spcPct val="90000"/>
              </a:lnSpc>
              <a:spcBef>
                <a:spcPts val="1760"/>
              </a:spcBef>
              <a:spcAft>
                <a:spcPts val="1760"/>
              </a:spcAft>
              <a:buClr>
                <a:schemeClr val="dk1"/>
              </a:buClr>
              <a:buSzPts val="1400"/>
              <a:buFont typeface="Arial"/>
              <a:buNone/>
              <a:defRPr sz="1320" b="0" i="0" u="none" strike="noStrike" cap="none">
                <a:solidFill>
                  <a:schemeClr val="dk1"/>
                </a:solidFill>
                <a:latin typeface="Calibri"/>
                <a:ea typeface="Calibri"/>
                <a:cs typeface="Calibri"/>
                <a:sym typeface="Calibri"/>
              </a:defRPr>
            </a:lvl9pPr>
          </a:lstStyle>
          <a:p>
            <a:endParaRPr/>
          </a:p>
        </p:txBody>
      </p:sp>
      <p:sp>
        <p:nvSpPr>
          <p:cNvPr id="203" name="Google Shape;203;p49"/>
          <p:cNvSpPr txBox="1">
            <a:spLocks noGrp="1"/>
          </p:cNvSpPr>
          <p:nvPr>
            <p:ph type="dt" idx="10"/>
          </p:nvPr>
        </p:nvSpPr>
        <p:spPr>
          <a:xfrm>
            <a:off x="782320" y="5932595"/>
            <a:ext cx="2560320" cy="340853"/>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990" b="0" i="0" u="none" strike="noStrike" cap="none">
                <a:solidFill>
                  <a:srgbClr val="888888"/>
                </a:solidFill>
                <a:latin typeface="Calibri"/>
                <a:ea typeface="Calibri"/>
                <a:cs typeface="Calibri"/>
                <a:sym typeface="Calibri"/>
              </a:defRPr>
            </a:lvl1pPr>
            <a:lvl2pPr marL="377181" marR="0" lvl="1" indent="0" algn="l" rtl="0">
              <a:spcBef>
                <a:spcPts val="0"/>
              </a:spcBef>
              <a:spcAft>
                <a:spcPts val="0"/>
              </a:spcAft>
              <a:buSzPts val="1400"/>
              <a:buNone/>
              <a:defRPr sz="1540" b="0" i="0" u="none" strike="noStrike" cap="none">
                <a:solidFill>
                  <a:schemeClr val="dk1"/>
                </a:solidFill>
                <a:latin typeface="Calibri"/>
                <a:ea typeface="Calibri"/>
                <a:cs typeface="Calibri"/>
                <a:sym typeface="Calibri"/>
              </a:defRPr>
            </a:lvl2pPr>
            <a:lvl3pPr marL="754361" marR="0" lvl="2" indent="0" algn="l" rtl="0">
              <a:spcBef>
                <a:spcPts val="0"/>
              </a:spcBef>
              <a:spcAft>
                <a:spcPts val="0"/>
              </a:spcAft>
              <a:buSzPts val="1400"/>
              <a:buNone/>
              <a:defRPr sz="1540" b="0" i="0" u="none" strike="noStrike" cap="none">
                <a:solidFill>
                  <a:schemeClr val="dk1"/>
                </a:solidFill>
                <a:latin typeface="Calibri"/>
                <a:ea typeface="Calibri"/>
                <a:cs typeface="Calibri"/>
                <a:sym typeface="Calibri"/>
              </a:defRPr>
            </a:lvl3pPr>
            <a:lvl4pPr marL="1131542" marR="0" lvl="3" indent="0" algn="l" rtl="0">
              <a:spcBef>
                <a:spcPts val="0"/>
              </a:spcBef>
              <a:spcAft>
                <a:spcPts val="0"/>
              </a:spcAft>
              <a:buSzPts val="1400"/>
              <a:buNone/>
              <a:defRPr sz="1540" b="0" i="0" u="none" strike="noStrike" cap="none">
                <a:solidFill>
                  <a:schemeClr val="dk1"/>
                </a:solidFill>
                <a:latin typeface="Calibri"/>
                <a:ea typeface="Calibri"/>
                <a:cs typeface="Calibri"/>
                <a:sym typeface="Calibri"/>
              </a:defRPr>
            </a:lvl4pPr>
            <a:lvl5pPr marL="1508722" marR="0" lvl="4" indent="0" algn="l" rtl="0">
              <a:spcBef>
                <a:spcPts val="0"/>
              </a:spcBef>
              <a:spcAft>
                <a:spcPts val="0"/>
              </a:spcAft>
              <a:buSzPts val="1400"/>
              <a:buNone/>
              <a:defRPr sz="1540" b="0" i="0" u="none" strike="noStrike" cap="none">
                <a:solidFill>
                  <a:schemeClr val="dk1"/>
                </a:solidFill>
                <a:latin typeface="Calibri"/>
                <a:ea typeface="Calibri"/>
                <a:cs typeface="Calibri"/>
                <a:sym typeface="Calibri"/>
              </a:defRPr>
            </a:lvl5pPr>
            <a:lvl6pPr marL="1885903" marR="0" lvl="5" indent="0" algn="l" rtl="0">
              <a:spcBef>
                <a:spcPts val="0"/>
              </a:spcBef>
              <a:spcAft>
                <a:spcPts val="0"/>
              </a:spcAft>
              <a:buSzPts val="1400"/>
              <a:buNone/>
              <a:defRPr sz="1540" b="0" i="0" u="none" strike="noStrike" cap="none">
                <a:solidFill>
                  <a:schemeClr val="dk1"/>
                </a:solidFill>
                <a:latin typeface="Calibri"/>
                <a:ea typeface="Calibri"/>
                <a:cs typeface="Calibri"/>
                <a:sym typeface="Calibri"/>
              </a:defRPr>
            </a:lvl6pPr>
            <a:lvl7pPr marL="2263083" marR="0" lvl="6" indent="0" algn="l" rtl="0">
              <a:spcBef>
                <a:spcPts val="0"/>
              </a:spcBef>
              <a:spcAft>
                <a:spcPts val="0"/>
              </a:spcAft>
              <a:buSzPts val="1400"/>
              <a:buNone/>
              <a:defRPr sz="1540" b="0" i="0" u="none" strike="noStrike" cap="none">
                <a:solidFill>
                  <a:schemeClr val="dk1"/>
                </a:solidFill>
                <a:latin typeface="Calibri"/>
                <a:ea typeface="Calibri"/>
                <a:cs typeface="Calibri"/>
                <a:sym typeface="Calibri"/>
              </a:defRPr>
            </a:lvl7pPr>
            <a:lvl8pPr marL="2640264" marR="0" lvl="7" indent="0" algn="l" rtl="0">
              <a:spcBef>
                <a:spcPts val="0"/>
              </a:spcBef>
              <a:spcAft>
                <a:spcPts val="0"/>
              </a:spcAft>
              <a:buSzPts val="1400"/>
              <a:buNone/>
              <a:defRPr sz="1540" b="0" i="0" u="none" strike="noStrike" cap="none">
                <a:solidFill>
                  <a:schemeClr val="dk1"/>
                </a:solidFill>
                <a:latin typeface="Calibri"/>
                <a:ea typeface="Calibri"/>
                <a:cs typeface="Calibri"/>
                <a:sym typeface="Calibri"/>
              </a:defRPr>
            </a:lvl8pPr>
            <a:lvl9pPr marL="3017445" marR="0" lvl="8" indent="0" algn="l" rtl="0">
              <a:spcBef>
                <a:spcPts val="0"/>
              </a:spcBef>
              <a:spcAft>
                <a:spcPts val="0"/>
              </a:spcAft>
              <a:buSzPts val="1400"/>
              <a:buNone/>
              <a:defRPr sz="1540" b="0" i="0" u="none" strike="noStrike" cap="none">
                <a:solidFill>
                  <a:schemeClr val="dk1"/>
                </a:solidFill>
                <a:latin typeface="Calibri"/>
                <a:ea typeface="Calibri"/>
                <a:cs typeface="Calibri"/>
                <a:sym typeface="Calibri"/>
              </a:defRPr>
            </a:lvl9pPr>
          </a:lstStyle>
          <a:p>
            <a:endParaRPr/>
          </a:p>
        </p:txBody>
      </p:sp>
      <p:sp>
        <p:nvSpPr>
          <p:cNvPr id="204" name="Google Shape;204;p49"/>
          <p:cNvSpPr txBox="1">
            <a:spLocks noGrp="1"/>
          </p:cNvSpPr>
          <p:nvPr>
            <p:ph type="ftr" idx="11"/>
          </p:nvPr>
        </p:nvSpPr>
        <p:spPr>
          <a:xfrm>
            <a:off x="3769360" y="5932595"/>
            <a:ext cx="3840480" cy="340853"/>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990" b="0" i="0" u="none" strike="noStrike" cap="none">
                <a:solidFill>
                  <a:srgbClr val="888888"/>
                </a:solidFill>
                <a:latin typeface="Calibri"/>
                <a:ea typeface="Calibri"/>
                <a:cs typeface="Calibri"/>
                <a:sym typeface="Calibri"/>
              </a:defRPr>
            </a:lvl1pPr>
            <a:lvl2pPr marL="377181" marR="0" lvl="1" indent="0" algn="l" rtl="0">
              <a:spcBef>
                <a:spcPts val="0"/>
              </a:spcBef>
              <a:spcAft>
                <a:spcPts val="0"/>
              </a:spcAft>
              <a:buSzPts val="1400"/>
              <a:buNone/>
              <a:defRPr sz="1540" b="0" i="0" u="none" strike="noStrike" cap="none">
                <a:solidFill>
                  <a:schemeClr val="dk1"/>
                </a:solidFill>
                <a:latin typeface="Calibri"/>
                <a:ea typeface="Calibri"/>
                <a:cs typeface="Calibri"/>
                <a:sym typeface="Calibri"/>
              </a:defRPr>
            </a:lvl2pPr>
            <a:lvl3pPr marL="754361" marR="0" lvl="2" indent="0" algn="l" rtl="0">
              <a:spcBef>
                <a:spcPts val="0"/>
              </a:spcBef>
              <a:spcAft>
                <a:spcPts val="0"/>
              </a:spcAft>
              <a:buSzPts val="1400"/>
              <a:buNone/>
              <a:defRPr sz="1540" b="0" i="0" u="none" strike="noStrike" cap="none">
                <a:solidFill>
                  <a:schemeClr val="dk1"/>
                </a:solidFill>
                <a:latin typeface="Calibri"/>
                <a:ea typeface="Calibri"/>
                <a:cs typeface="Calibri"/>
                <a:sym typeface="Calibri"/>
              </a:defRPr>
            </a:lvl3pPr>
            <a:lvl4pPr marL="1131542" marR="0" lvl="3" indent="0" algn="l" rtl="0">
              <a:spcBef>
                <a:spcPts val="0"/>
              </a:spcBef>
              <a:spcAft>
                <a:spcPts val="0"/>
              </a:spcAft>
              <a:buSzPts val="1400"/>
              <a:buNone/>
              <a:defRPr sz="1540" b="0" i="0" u="none" strike="noStrike" cap="none">
                <a:solidFill>
                  <a:schemeClr val="dk1"/>
                </a:solidFill>
                <a:latin typeface="Calibri"/>
                <a:ea typeface="Calibri"/>
                <a:cs typeface="Calibri"/>
                <a:sym typeface="Calibri"/>
              </a:defRPr>
            </a:lvl4pPr>
            <a:lvl5pPr marL="1508722" marR="0" lvl="4" indent="0" algn="l" rtl="0">
              <a:spcBef>
                <a:spcPts val="0"/>
              </a:spcBef>
              <a:spcAft>
                <a:spcPts val="0"/>
              </a:spcAft>
              <a:buSzPts val="1400"/>
              <a:buNone/>
              <a:defRPr sz="1540" b="0" i="0" u="none" strike="noStrike" cap="none">
                <a:solidFill>
                  <a:schemeClr val="dk1"/>
                </a:solidFill>
                <a:latin typeface="Calibri"/>
                <a:ea typeface="Calibri"/>
                <a:cs typeface="Calibri"/>
                <a:sym typeface="Calibri"/>
              </a:defRPr>
            </a:lvl5pPr>
            <a:lvl6pPr marL="1885903" marR="0" lvl="5" indent="0" algn="l" rtl="0">
              <a:spcBef>
                <a:spcPts val="0"/>
              </a:spcBef>
              <a:spcAft>
                <a:spcPts val="0"/>
              </a:spcAft>
              <a:buSzPts val="1400"/>
              <a:buNone/>
              <a:defRPr sz="1540" b="0" i="0" u="none" strike="noStrike" cap="none">
                <a:solidFill>
                  <a:schemeClr val="dk1"/>
                </a:solidFill>
                <a:latin typeface="Calibri"/>
                <a:ea typeface="Calibri"/>
                <a:cs typeface="Calibri"/>
                <a:sym typeface="Calibri"/>
              </a:defRPr>
            </a:lvl6pPr>
            <a:lvl7pPr marL="2263083" marR="0" lvl="6" indent="0" algn="l" rtl="0">
              <a:spcBef>
                <a:spcPts val="0"/>
              </a:spcBef>
              <a:spcAft>
                <a:spcPts val="0"/>
              </a:spcAft>
              <a:buSzPts val="1400"/>
              <a:buNone/>
              <a:defRPr sz="1540" b="0" i="0" u="none" strike="noStrike" cap="none">
                <a:solidFill>
                  <a:schemeClr val="dk1"/>
                </a:solidFill>
                <a:latin typeface="Calibri"/>
                <a:ea typeface="Calibri"/>
                <a:cs typeface="Calibri"/>
                <a:sym typeface="Calibri"/>
              </a:defRPr>
            </a:lvl7pPr>
            <a:lvl8pPr marL="2640264" marR="0" lvl="7" indent="0" algn="l" rtl="0">
              <a:spcBef>
                <a:spcPts val="0"/>
              </a:spcBef>
              <a:spcAft>
                <a:spcPts val="0"/>
              </a:spcAft>
              <a:buSzPts val="1400"/>
              <a:buNone/>
              <a:defRPr sz="1540" b="0" i="0" u="none" strike="noStrike" cap="none">
                <a:solidFill>
                  <a:schemeClr val="dk1"/>
                </a:solidFill>
                <a:latin typeface="Calibri"/>
                <a:ea typeface="Calibri"/>
                <a:cs typeface="Calibri"/>
                <a:sym typeface="Calibri"/>
              </a:defRPr>
            </a:lvl8pPr>
            <a:lvl9pPr marL="3017445" marR="0" lvl="8" indent="0" algn="l" rtl="0">
              <a:spcBef>
                <a:spcPts val="0"/>
              </a:spcBef>
              <a:spcAft>
                <a:spcPts val="0"/>
              </a:spcAft>
              <a:buSzPts val="1400"/>
              <a:buNone/>
              <a:defRPr sz="1540" b="0" i="0" u="none" strike="noStrike" cap="none">
                <a:solidFill>
                  <a:schemeClr val="dk1"/>
                </a:solidFill>
                <a:latin typeface="Calibri"/>
                <a:ea typeface="Calibri"/>
                <a:cs typeface="Calibri"/>
                <a:sym typeface="Calibri"/>
              </a:defRPr>
            </a:lvl9pPr>
          </a:lstStyle>
          <a:p>
            <a:endParaRPr/>
          </a:p>
        </p:txBody>
      </p:sp>
      <p:sp>
        <p:nvSpPr>
          <p:cNvPr id="205" name="Google Shape;205;p49"/>
          <p:cNvSpPr txBox="1">
            <a:spLocks noGrp="1"/>
          </p:cNvSpPr>
          <p:nvPr>
            <p:ph type="sldNum" idx="12"/>
          </p:nvPr>
        </p:nvSpPr>
        <p:spPr>
          <a:xfrm>
            <a:off x="8036560" y="5932595"/>
            <a:ext cx="2560320" cy="340853"/>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90" b="0" i="0" u="none" strike="noStrike" cap="none">
                <a:solidFill>
                  <a:srgbClr val="888888"/>
                </a:solidFill>
                <a:latin typeface="Calibri"/>
                <a:ea typeface="Calibri"/>
                <a:cs typeface="Calibri"/>
                <a:sym typeface="Calibri"/>
              </a:defRPr>
            </a:lvl1pPr>
            <a:lvl2pPr marL="0" marR="0" lvl="1" indent="0" algn="r" rtl="0">
              <a:spcBef>
                <a:spcPts val="0"/>
              </a:spcBef>
              <a:buNone/>
              <a:defRPr sz="990" b="0" i="0" u="none" strike="noStrike" cap="none">
                <a:solidFill>
                  <a:srgbClr val="888888"/>
                </a:solidFill>
                <a:latin typeface="Calibri"/>
                <a:ea typeface="Calibri"/>
                <a:cs typeface="Calibri"/>
                <a:sym typeface="Calibri"/>
              </a:defRPr>
            </a:lvl2pPr>
            <a:lvl3pPr marL="0" marR="0" lvl="2" indent="0" algn="r" rtl="0">
              <a:spcBef>
                <a:spcPts val="0"/>
              </a:spcBef>
              <a:buNone/>
              <a:defRPr sz="990" b="0" i="0" u="none" strike="noStrike" cap="none">
                <a:solidFill>
                  <a:srgbClr val="888888"/>
                </a:solidFill>
                <a:latin typeface="Calibri"/>
                <a:ea typeface="Calibri"/>
                <a:cs typeface="Calibri"/>
                <a:sym typeface="Calibri"/>
              </a:defRPr>
            </a:lvl3pPr>
            <a:lvl4pPr marL="0" marR="0" lvl="3" indent="0" algn="r" rtl="0">
              <a:spcBef>
                <a:spcPts val="0"/>
              </a:spcBef>
              <a:buNone/>
              <a:defRPr sz="990" b="0" i="0" u="none" strike="noStrike" cap="none">
                <a:solidFill>
                  <a:srgbClr val="888888"/>
                </a:solidFill>
                <a:latin typeface="Calibri"/>
                <a:ea typeface="Calibri"/>
                <a:cs typeface="Calibri"/>
                <a:sym typeface="Calibri"/>
              </a:defRPr>
            </a:lvl4pPr>
            <a:lvl5pPr marL="0" marR="0" lvl="4" indent="0" algn="r" rtl="0">
              <a:spcBef>
                <a:spcPts val="0"/>
              </a:spcBef>
              <a:buNone/>
              <a:defRPr sz="990" b="0" i="0" u="none" strike="noStrike" cap="none">
                <a:solidFill>
                  <a:srgbClr val="888888"/>
                </a:solidFill>
                <a:latin typeface="Calibri"/>
                <a:ea typeface="Calibri"/>
                <a:cs typeface="Calibri"/>
                <a:sym typeface="Calibri"/>
              </a:defRPr>
            </a:lvl5pPr>
            <a:lvl6pPr marL="0" marR="0" lvl="5" indent="0" algn="r" rtl="0">
              <a:spcBef>
                <a:spcPts val="0"/>
              </a:spcBef>
              <a:buNone/>
              <a:defRPr sz="990" b="0" i="0" u="none" strike="noStrike" cap="none">
                <a:solidFill>
                  <a:srgbClr val="888888"/>
                </a:solidFill>
                <a:latin typeface="Calibri"/>
                <a:ea typeface="Calibri"/>
                <a:cs typeface="Calibri"/>
                <a:sym typeface="Calibri"/>
              </a:defRPr>
            </a:lvl6pPr>
            <a:lvl7pPr marL="0" marR="0" lvl="6" indent="0" algn="r" rtl="0">
              <a:spcBef>
                <a:spcPts val="0"/>
              </a:spcBef>
              <a:buNone/>
              <a:defRPr sz="990" b="0" i="0" u="none" strike="noStrike" cap="none">
                <a:solidFill>
                  <a:srgbClr val="888888"/>
                </a:solidFill>
                <a:latin typeface="Calibri"/>
                <a:ea typeface="Calibri"/>
                <a:cs typeface="Calibri"/>
                <a:sym typeface="Calibri"/>
              </a:defRPr>
            </a:lvl7pPr>
            <a:lvl8pPr marL="0" marR="0" lvl="7" indent="0" algn="r" rtl="0">
              <a:spcBef>
                <a:spcPts val="0"/>
              </a:spcBef>
              <a:buNone/>
              <a:defRPr sz="990" b="0" i="0" u="none" strike="noStrike" cap="none">
                <a:solidFill>
                  <a:srgbClr val="888888"/>
                </a:solidFill>
                <a:latin typeface="Calibri"/>
                <a:ea typeface="Calibri"/>
                <a:cs typeface="Calibri"/>
                <a:sym typeface="Calibri"/>
              </a:defRPr>
            </a:lvl8pPr>
            <a:lvl9pPr marL="0" marR="0" lvl="8" indent="0" algn="r" rtl="0">
              <a:spcBef>
                <a:spcPts val="0"/>
              </a:spcBef>
              <a:buNone/>
              <a:defRPr sz="990" b="0" i="0" u="none" strike="noStrike" cap="none">
                <a:solidFill>
                  <a:srgbClr val="888888"/>
                </a:solidFill>
                <a:latin typeface="Calibri"/>
                <a:ea typeface="Calibri"/>
                <a:cs typeface="Calibri"/>
                <a:sym typeface="Calibri"/>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371913629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Prodcution Cycle Page 2">
  <p:cSld name="Prodcution Cycle Page 2">
    <p:spTree>
      <p:nvGrpSpPr>
        <p:cNvPr id="1" name="Shape 158"/>
        <p:cNvGrpSpPr/>
        <p:nvPr/>
      </p:nvGrpSpPr>
      <p:grpSpPr>
        <a:xfrm>
          <a:off x="0" y="0"/>
          <a:ext cx="0" cy="0"/>
          <a:chOff x="0" y="0"/>
          <a:chExt cx="0" cy="0"/>
        </a:xfrm>
      </p:grpSpPr>
      <p:sp>
        <p:nvSpPr>
          <p:cNvPr id="159" name="Shape 159"/>
          <p:cNvSpPr/>
          <p:nvPr/>
        </p:nvSpPr>
        <p:spPr>
          <a:xfrm>
            <a:off x="0" y="7"/>
            <a:ext cx="11379200" cy="4348213"/>
          </a:xfrm>
          <a:prstGeom prst="rect">
            <a:avLst/>
          </a:prstGeom>
          <a:solidFill>
            <a:srgbClr val="283C50"/>
          </a:solidFill>
          <a:ln>
            <a:noFill/>
          </a:ln>
        </p:spPr>
        <p:txBody>
          <a:bodyPr spcFirstLastPara="1" wrap="square" lIns="100568" tIns="50270" rIns="100568" bIns="50270" anchor="ctr" anchorCtr="0">
            <a:noAutofit/>
          </a:bodyPr>
          <a:lstStyle/>
          <a:p>
            <a:pPr marL="0" marR="0" lvl="0" indent="0" algn="ctr" rtl="0">
              <a:lnSpc>
                <a:spcPct val="100000"/>
              </a:lnSpc>
              <a:spcBef>
                <a:spcPts val="0"/>
              </a:spcBef>
              <a:spcAft>
                <a:spcPts val="0"/>
              </a:spcAft>
              <a:buClr>
                <a:srgbClr val="000000"/>
              </a:buClr>
              <a:buFont typeface="Arial"/>
              <a:buNone/>
            </a:pPr>
            <a:endParaRPr sz="1485"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58755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Dark Sky Slide">
  <p:cSld name="Dark Sky Slide">
    <p:spTree>
      <p:nvGrpSpPr>
        <p:cNvPr id="1" name="Shape 160"/>
        <p:cNvGrpSpPr/>
        <p:nvPr/>
      </p:nvGrpSpPr>
      <p:grpSpPr>
        <a:xfrm>
          <a:off x="0" y="0"/>
          <a:ext cx="0" cy="0"/>
          <a:chOff x="0" y="0"/>
          <a:chExt cx="0" cy="0"/>
        </a:xfrm>
      </p:grpSpPr>
      <p:sp>
        <p:nvSpPr>
          <p:cNvPr id="161" name="Shape 161"/>
          <p:cNvSpPr/>
          <p:nvPr/>
        </p:nvSpPr>
        <p:spPr>
          <a:xfrm>
            <a:off x="0" y="0"/>
            <a:ext cx="11379200" cy="6400800"/>
          </a:xfrm>
          <a:prstGeom prst="rect">
            <a:avLst/>
          </a:prstGeom>
          <a:gradFill>
            <a:gsLst>
              <a:gs pos="0">
                <a:srgbClr val="283C50"/>
              </a:gs>
              <a:gs pos="50000">
                <a:srgbClr val="36516C"/>
              </a:gs>
              <a:gs pos="100000">
                <a:srgbClr val="324B64"/>
              </a:gs>
            </a:gsLst>
            <a:lin ang="5400012" scaled="0"/>
          </a:gradFill>
          <a:ln>
            <a:noFill/>
          </a:ln>
        </p:spPr>
        <p:txBody>
          <a:bodyPr spcFirstLastPara="1" wrap="square" lIns="100568" tIns="50270" rIns="100568" bIns="50270" anchor="ctr" anchorCtr="0">
            <a:noAutofit/>
          </a:bodyPr>
          <a:lstStyle/>
          <a:p>
            <a:pPr marL="0" marR="0" lvl="0" indent="0" algn="ctr" rtl="0">
              <a:lnSpc>
                <a:spcPct val="100000"/>
              </a:lnSpc>
              <a:spcBef>
                <a:spcPts val="0"/>
              </a:spcBef>
              <a:spcAft>
                <a:spcPts val="0"/>
              </a:spcAft>
              <a:buClr>
                <a:srgbClr val="000000"/>
              </a:buClr>
              <a:buFont typeface="Arial"/>
              <a:buNone/>
            </a:pPr>
            <a:endParaRPr sz="1485"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27409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75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63"/>
        <p:cNvGrpSpPr/>
        <p:nvPr/>
      </p:nvGrpSpPr>
      <p:grpSpPr>
        <a:xfrm>
          <a:off x="0" y="0"/>
          <a:ext cx="0" cy="0"/>
          <a:chOff x="0" y="0"/>
          <a:chExt cx="0" cy="0"/>
        </a:xfrm>
      </p:grpSpPr>
      <p:pic>
        <p:nvPicPr>
          <p:cNvPr id="164" name="Shape 164"/>
          <p:cNvPicPr preferRelativeResize="0"/>
          <p:nvPr/>
        </p:nvPicPr>
        <p:blipFill rotWithShape="1">
          <a:blip r:embed="rId2">
            <a:alphaModFix/>
          </a:blip>
          <a:srcRect/>
          <a:stretch/>
        </p:blipFill>
        <p:spPr>
          <a:xfrm>
            <a:off x="-187" y="-187"/>
            <a:ext cx="1066987" cy="1066987"/>
          </a:xfrm>
          <a:prstGeom prst="rect">
            <a:avLst/>
          </a:prstGeom>
          <a:noFill/>
          <a:ln>
            <a:noFill/>
          </a:ln>
        </p:spPr>
      </p:pic>
      <p:pic>
        <p:nvPicPr>
          <p:cNvPr id="165" name="Shape 165"/>
          <p:cNvPicPr preferRelativeResize="0"/>
          <p:nvPr/>
        </p:nvPicPr>
        <p:blipFill rotWithShape="1">
          <a:blip r:embed="rId3">
            <a:alphaModFix/>
          </a:blip>
          <a:srcRect/>
          <a:stretch/>
        </p:blipFill>
        <p:spPr>
          <a:xfrm>
            <a:off x="1066613" y="7"/>
            <a:ext cx="10312587" cy="1066613"/>
          </a:xfrm>
          <a:prstGeom prst="rect">
            <a:avLst/>
          </a:prstGeom>
          <a:noFill/>
          <a:ln>
            <a:noFill/>
          </a:ln>
        </p:spPr>
      </p:pic>
      <p:sp>
        <p:nvSpPr>
          <p:cNvPr id="166" name="Shape 166"/>
          <p:cNvSpPr txBox="1">
            <a:spLocks noGrp="1"/>
          </p:cNvSpPr>
          <p:nvPr>
            <p:ph type="title"/>
          </p:nvPr>
        </p:nvSpPr>
        <p:spPr>
          <a:xfrm>
            <a:off x="187" y="5"/>
            <a:ext cx="11379200" cy="1066987"/>
          </a:xfrm>
          <a:prstGeom prst="rect">
            <a:avLst/>
          </a:prstGeom>
          <a:noFill/>
          <a:ln>
            <a:noFill/>
          </a:ln>
        </p:spPr>
        <p:txBody>
          <a:bodyPr spcFirstLastPara="1" wrap="square" lIns="91425" tIns="91425" rIns="91425" bIns="91425" anchor="ctr" anchorCtr="0"/>
          <a:lstStyle>
            <a:lvl1pPr lvl="0" algn="ctr" rtl="0">
              <a:spcBef>
                <a:spcPts val="0"/>
              </a:spcBef>
              <a:spcAft>
                <a:spcPts val="0"/>
              </a:spcAft>
              <a:buClr>
                <a:schemeClr val="dk1"/>
              </a:buClr>
              <a:buSzPts val="2400"/>
              <a:buFont typeface="Roboto Condensed"/>
              <a:buNone/>
              <a:defRPr sz="3300">
                <a:solidFill>
                  <a:schemeClr val="dk1"/>
                </a:solidFill>
                <a:latin typeface="Roboto Condensed"/>
                <a:ea typeface="Roboto Condensed"/>
                <a:cs typeface="Roboto Condensed"/>
                <a:sym typeface="Roboto Condensed"/>
              </a:defRPr>
            </a:lvl1pPr>
            <a:lvl2pPr lvl="1" rtl="0">
              <a:spcBef>
                <a:spcPts val="0"/>
              </a:spcBef>
              <a:spcAft>
                <a:spcPts val="0"/>
              </a:spcAft>
              <a:buClr>
                <a:schemeClr val="dk1"/>
              </a:buClr>
              <a:buSzPts val="1400"/>
              <a:buFont typeface="Roboto Condensed"/>
              <a:buNone/>
              <a:defRPr sz="3960">
                <a:solidFill>
                  <a:schemeClr val="dk1"/>
                </a:solidFill>
                <a:latin typeface="Roboto Condensed"/>
                <a:ea typeface="Roboto Condensed"/>
                <a:cs typeface="Roboto Condensed"/>
                <a:sym typeface="Roboto Condensed"/>
              </a:defRPr>
            </a:lvl2pPr>
            <a:lvl3pPr lvl="2" rtl="0">
              <a:spcBef>
                <a:spcPts val="0"/>
              </a:spcBef>
              <a:spcAft>
                <a:spcPts val="0"/>
              </a:spcAft>
              <a:buClr>
                <a:schemeClr val="dk1"/>
              </a:buClr>
              <a:buSzPts val="1400"/>
              <a:buFont typeface="Roboto Condensed"/>
              <a:buNone/>
              <a:defRPr sz="3960">
                <a:solidFill>
                  <a:schemeClr val="dk1"/>
                </a:solidFill>
                <a:latin typeface="Roboto Condensed"/>
                <a:ea typeface="Roboto Condensed"/>
                <a:cs typeface="Roboto Condensed"/>
                <a:sym typeface="Roboto Condensed"/>
              </a:defRPr>
            </a:lvl3pPr>
            <a:lvl4pPr lvl="3" rtl="0">
              <a:spcBef>
                <a:spcPts val="0"/>
              </a:spcBef>
              <a:spcAft>
                <a:spcPts val="0"/>
              </a:spcAft>
              <a:buClr>
                <a:schemeClr val="dk1"/>
              </a:buClr>
              <a:buSzPts val="1400"/>
              <a:buFont typeface="Roboto Condensed"/>
              <a:buNone/>
              <a:defRPr sz="3960">
                <a:solidFill>
                  <a:schemeClr val="dk1"/>
                </a:solidFill>
                <a:latin typeface="Roboto Condensed"/>
                <a:ea typeface="Roboto Condensed"/>
                <a:cs typeface="Roboto Condensed"/>
                <a:sym typeface="Roboto Condensed"/>
              </a:defRPr>
            </a:lvl4pPr>
            <a:lvl5pPr lvl="4" rtl="0">
              <a:spcBef>
                <a:spcPts val="0"/>
              </a:spcBef>
              <a:spcAft>
                <a:spcPts val="0"/>
              </a:spcAft>
              <a:buClr>
                <a:schemeClr val="dk1"/>
              </a:buClr>
              <a:buSzPts val="1400"/>
              <a:buFont typeface="Roboto Condensed"/>
              <a:buNone/>
              <a:defRPr sz="3960">
                <a:solidFill>
                  <a:schemeClr val="dk1"/>
                </a:solidFill>
                <a:latin typeface="Roboto Condensed"/>
                <a:ea typeface="Roboto Condensed"/>
                <a:cs typeface="Roboto Condensed"/>
                <a:sym typeface="Roboto Condensed"/>
              </a:defRPr>
            </a:lvl5pPr>
            <a:lvl6pPr lvl="5" rtl="0">
              <a:spcBef>
                <a:spcPts val="0"/>
              </a:spcBef>
              <a:spcAft>
                <a:spcPts val="0"/>
              </a:spcAft>
              <a:buClr>
                <a:schemeClr val="dk1"/>
              </a:buClr>
              <a:buSzPts val="1400"/>
              <a:buFont typeface="Roboto Condensed"/>
              <a:buNone/>
              <a:defRPr sz="3960">
                <a:solidFill>
                  <a:schemeClr val="dk1"/>
                </a:solidFill>
                <a:latin typeface="Roboto Condensed"/>
                <a:ea typeface="Roboto Condensed"/>
                <a:cs typeface="Roboto Condensed"/>
                <a:sym typeface="Roboto Condensed"/>
              </a:defRPr>
            </a:lvl6pPr>
            <a:lvl7pPr lvl="6" rtl="0">
              <a:spcBef>
                <a:spcPts val="0"/>
              </a:spcBef>
              <a:spcAft>
                <a:spcPts val="0"/>
              </a:spcAft>
              <a:buClr>
                <a:schemeClr val="dk1"/>
              </a:buClr>
              <a:buSzPts val="1400"/>
              <a:buFont typeface="Roboto Condensed"/>
              <a:buNone/>
              <a:defRPr sz="3960">
                <a:solidFill>
                  <a:schemeClr val="dk1"/>
                </a:solidFill>
                <a:latin typeface="Roboto Condensed"/>
                <a:ea typeface="Roboto Condensed"/>
                <a:cs typeface="Roboto Condensed"/>
                <a:sym typeface="Roboto Condensed"/>
              </a:defRPr>
            </a:lvl7pPr>
            <a:lvl8pPr lvl="7" rtl="0">
              <a:spcBef>
                <a:spcPts val="0"/>
              </a:spcBef>
              <a:spcAft>
                <a:spcPts val="0"/>
              </a:spcAft>
              <a:buClr>
                <a:schemeClr val="dk1"/>
              </a:buClr>
              <a:buSzPts val="1400"/>
              <a:buFont typeface="Roboto Condensed"/>
              <a:buNone/>
              <a:defRPr sz="3960">
                <a:solidFill>
                  <a:schemeClr val="dk1"/>
                </a:solidFill>
                <a:latin typeface="Roboto Condensed"/>
                <a:ea typeface="Roboto Condensed"/>
                <a:cs typeface="Roboto Condensed"/>
                <a:sym typeface="Roboto Condensed"/>
              </a:defRPr>
            </a:lvl8pPr>
            <a:lvl9pPr lvl="8" rtl="0">
              <a:spcBef>
                <a:spcPts val="0"/>
              </a:spcBef>
              <a:spcAft>
                <a:spcPts val="0"/>
              </a:spcAft>
              <a:buClr>
                <a:schemeClr val="dk1"/>
              </a:buClr>
              <a:buSzPts val="1400"/>
              <a:buFont typeface="Roboto Condensed"/>
              <a:buNone/>
              <a:defRPr sz="3960">
                <a:solidFill>
                  <a:schemeClr val="dk1"/>
                </a:solidFill>
                <a:latin typeface="Roboto Condensed"/>
                <a:ea typeface="Roboto Condensed"/>
                <a:cs typeface="Roboto Condensed"/>
                <a:sym typeface="Roboto Condensed"/>
              </a:defRPr>
            </a:lvl9pPr>
          </a:lstStyle>
          <a:p>
            <a:endParaRPr dirty="0"/>
          </a:p>
        </p:txBody>
      </p:sp>
    </p:spTree>
    <p:extLst>
      <p:ext uri="{BB962C8B-B14F-4D97-AF65-F5344CB8AC3E}">
        <p14:creationId xmlns:p14="http://schemas.microsoft.com/office/powerpoint/2010/main" val="267779512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Default Slide 1">
  <p:cSld name="Default Slide 1">
    <p:spTree>
      <p:nvGrpSpPr>
        <p:cNvPr id="1" name="Shape 167"/>
        <p:cNvGrpSpPr/>
        <p:nvPr/>
      </p:nvGrpSpPr>
      <p:grpSpPr>
        <a:xfrm>
          <a:off x="0" y="0"/>
          <a:ext cx="0" cy="0"/>
          <a:chOff x="0" y="0"/>
          <a:chExt cx="0" cy="0"/>
        </a:xfrm>
      </p:grpSpPr>
      <p:sp>
        <p:nvSpPr>
          <p:cNvPr id="168" name="Shape 168"/>
          <p:cNvSpPr txBox="1">
            <a:spLocks noGrp="1"/>
          </p:cNvSpPr>
          <p:nvPr>
            <p:ph type="body" idx="1"/>
          </p:nvPr>
        </p:nvSpPr>
        <p:spPr>
          <a:xfrm>
            <a:off x="554054" y="399706"/>
            <a:ext cx="9902293" cy="568960"/>
          </a:xfrm>
          <a:prstGeom prst="rect">
            <a:avLst/>
          </a:prstGeom>
          <a:noFill/>
          <a:ln>
            <a:noFill/>
          </a:ln>
        </p:spPr>
        <p:txBody>
          <a:bodyPr spcFirstLastPara="1" wrap="square" lIns="91425" tIns="91425" rIns="91425" bIns="91425" anchor="ctr" anchorCtr="0"/>
          <a:lstStyle>
            <a:lvl1pPr marL="502844" marR="0" lvl="0" indent="-251423" algn="ctr" rtl="0">
              <a:lnSpc>
                <a:spcPct val="100000"/>
              </a:lnSpc>
              <a:spcBef>
                <a:spcPts val="0"/>
              </a:spcBef>
              <a:spcAft>
                <a:spcPts val="0"/>
              </a:spcAft>
              <a:buClr>
                <a:schemeClr val="dk2"/>
              </a:buClr>
              <a:buSzPts val="1800"/>
              <a:buFont typeface="Lato"/>
              <a:buNone/>
              <a:defRPr sz="3300" b="0" i="0" u="none" strike="noStrike" cap="none">
                <a:solidFill>
                  <a:schemeClr val="dk2"/>
                </a:solidFill>
                <a:latin typeface="Lato"/>
                <a:ea typeface="Lato"/>
                <a:cs typeface="Lato"/>
                <a:sym typeface="Lato"/>
              </a:defRPr>
            </a:lvl1pPr>
            <a:lvl2pPr marL="1005690" marR="0" lvl="1" indent="-251423" algn="l" rtl="0">
              <a:lnSpc>
                <a:spcPct val="100000"/>
              </a:lnSpc>
              <a:spcBef>
                <a:spcPts val="0"/>
              </a:spcBef>
              <a:spcAft>
                <a:spcPts val="0"/>
              </a:spcAft>
              <a:buClr>
                <a:schemeClr val="dk1"/>
              </a:buClr>
              <a:buSzPts val="1400"/>
              <a:buFont typeface="Calibri"/>
              <a:buNone/>
              <a:defRPr sz="1980" b="0" i="0" u="none" strike="noStrike" cap="none">
                <a:solidFill>
                  <a:schemeClr val="dk1"/>
                </a:solidFill>
                <a:latin typeface="Calibri"/>
                <a:ea typeface="Calibri"/>
                <a:cs typeface="Calibri"/>
                <a:sym typeface="Calibri"/>
              </a:defRPr>
            </a:lvl2pPr>
            <a:lvl3pPr marL="1508535" marR="0" lvl="2" indent="-251423" algn="l" rtl="0">
              <a:lnSpc>
                <a:spcPct val="100000"/>
              </a:lnSpc>
              <a:spcBef>
                <a:spcPts val="0"/>
              </a:spcBef>
              <a:spcAft>
                <a:spcPts val="0"/>
              </a:spcAft>
              <a:buClr>
                <a:schemeClr val="dk1"/>
              </a:buClr>
              <a:buSzPts val="1400"/>
              <a:buFont typeface="Calibri"/>
              <a:buNone/>
              <a:defRPr sz="1650" b="0" i="0" u="none" strike="noStrike" cap="none">
                <a:solidFill>
                  <a:schemeClr val="dk1"/>
                </a:solidFill>
                <a:latin typeface="Calibri"/>
                <a:ea typeface="Calibri"/>
                <a:cs typeface="Calibri"/>
                <a:sym typeface="Calibri"/>
              </a:defRPr>
            </a:lvl3pPr>
            <a:lvl4pPr marL="2011378" marR="0" lvl="3" indent="-251423" algn="l" rtl="0">
              <a:lnSpc>
                <a:spcPct val="100000"/>
              </a:lnSpc>
              <a:spcBef>
                <a:spcPts val="0"/>
              </a:spcBef>
              <a:spcAft>
                <a:spcPts val="0"/>
              </a:spcAft>
              <a:buClr>
                <a:schemeClr val="dk1"/>
              </a:buClr>
              <a:buSzPts val="1200"/>
              <a:buFont typeface="Calibri"/>
              <a:buNone/>
              <a:defRPr sz="1485" b="0" i="0" u="none" strike="noStrike" cap="none">
                <a:solidFill>
                  <a:schemeClr val="dk1"/>
                </a:solidFill>
                <a:latin typeface="Calibri"/>
                <a:ea typeface="Calibri"/>
                <a:cs typeface="Calibri"/>
                <a:sym typeface="Calibri"/>
              </a:defRPr>
            </a:lvl4pPr>
            <a:lvl5pPr marL="2514223" marR="0" lvl="4" indent="-251423" algn="l" rtl="0">
              <a:lnSpc>
                <a:spcPct val="100000"/>
              </a:lnSpc>
              <a:spcBef>
                <a:spcPts val="0"/>
              </a:spcBef>
              <a:spcAft>
                <a:spcPts val="0"/>
              </a:spcAft>
              <a:buClr>
                <a:schemeClr val="dk1"/>
              </a:buClr>
              <a:buSzPts val="1000"/>
              <a:buFont typeface="Calibri"/>
              <a:buNone/>
              <a:defRPr sz="1485" b="0" i="0" u="none" strike="noStrike" cap="none">
                <a:solidFill>
                  <a:schemeClr val="dk1"/>
                </a:solidFill>
                <a:latin typeface="Calibri"/>
                <a:ea typeface="Calibri"/>
                <a:cs typeface="Calibri"/>
                <a:sym typeface="Calibri"/>
              </a:defRPr>
            </a:lvl5pPr>
            <a:lvl6pPr marL="3017068" marR="0" lvl="5" indent="-251423" algn="l" rtl="0">
              <a:lnSpc>
                <a:spcPct val="100000"/>
              </a:lnSpc>
              <a:spcBef>
                <a:spcPts val="0"/>
              </a:spcBef>
              <a:spcAft>
                <a:spcPts val="0"/>
              </a:spcAft>
              <a:buClr>
                <a:schemeClr val="dk1"/>
              </a:buClr>
              <a:buSzPts val="1200"/>
              <a:buFont typeface="Calibri"/>
              <a:buNone/>
              <a:defRPr sz="1485" b="0" i="0" u="none" strike="noStrike" cap="none">
                <a:solidFill>
                  <a:schemeClr val="dk1"/>
                </a:solidFill>
                <a:latin typeface="Calibri"/>
                <a:ea typeface="Calibri"/>
                <a:cs typeface="Calibri"/>
                <a:sym typeface="Calibri"/>
              </a:defRPr>
            </a:lvl6pPr>
            <a:lvl7pPr marL="3519912" marR="0" lvl="6" indent="-251423" algn="l" rtl="0">
              <a:lnSpc>
                <a:spcPct val="100000"/>
              </a:lnSpc>
              <a:spcBef>
                <a:spcPts val="0"/>
              </a:spcBef>
              <a:spcAft>
                <a:spcPts val="0"/>
              </a:spcAft>
              <a:buClr>
                <a:schemeClr val="dk1"/>
              </a:buClr>
              <a:buSzPts val="1400"/>
              <a:buFont typeface="Calibri"/>
              <a:buNone/>
              <a:defRPr sz="1485" b="0" i="0" u="none" strike="noStrike" cap="none">
                <a:solidFill>
                  <a:schemeClr val="dk1"/>
                </a:solidFill>
                <a:latin typeface="Calibri"/>
                <a:ea typeface="Calibri"/>
                <a:cs typeface="Calibri"/>
                <a:sym typeface="Calibri"/>
              </a:defRPr>
            </a:lvl7pPr>
            <a:lvl8pPr marL="4022758" marR="0" lvl="7" indent="-251423" algn="l" rtl="0">
              <a:lnSpc>
                <a:spcPct val="100000"/>
              </a:lnSpc>
              <a:spcBef>
                <a:spcPts val="0"/>
              </a:spcBef>
              <a:spcAft>
                <a:spcPts val="0"/>
              </a:spcAft>
              <a:buClr>
                <a:schemeClr val="dk1"/>
              </a:buClr>
              <a:buSzPts val="1600"/>
              <a:buFont typeface="Calibri"/>
              <a:buNone/>
              <a:defRPr sz="1485" b="0" i="0" u="none" strike="noStrike" cap="none">
                <a:solidFill>
                  <a:schemeClr val="dk1"/>
                </a:solidFill>
                <a:latin typeface="Calibri"/>
                <a:ea typeface="Calibri"/>
                <a:cs typeface="Calibri"/>
                <a:sym typeface="Calibri"/>
              </a:defRPr>
            </a:lvl8pPr>
            <a:lvl9pPr marL="4525602" marR="0" lvl="8" indent="-251423" algn="l" rtl="0">
              <a:lnSpc>
                <a:spcPct val="100000"/>
              </a:lnSpc>
              <a:spcBef>
                <a:spcPts val="0"/>
              </a:spcBef>
              <a:spcAft>
                <a:spcPts val="0"/>
              </a:spcAft>
              <a:buClr>
                <a:schemeClr val="dk1"/>
              </a:buClr>
              <a:buSzPts val="1800"/>
              <a:buFont typeface="Calibri"/>
              <a:buNone/>
              <a:defRPr sz="1485" b="0" i="0" u="none" strike="noStrike" cap="none">
                <a:solidFill>
                  <a:schemeClr val="dk1"/>
                </a:solidFill>
                <a:latin typeface="Calibri"/>
                <a:ea typeface="Calibri"/>
                <a:cs typeface="Calibri"/>
                <a:sym typeface="Calibri"/>
              </a:defRPr>
            </a:lvl9pPr>
          </a:lstStyle>
          <a:p>
            <a:endParaRPr/>
          </a:p>
        </p:txBody>
      </p:sp>
      <p:cxnSp>
        <p:nvCxnSpPr>
          <p:cNvPr id="169" name="Shape 169"/>
          <p:cNvCxnSpPr/>
          <p:nvPr/>
        </p:nvCxnSpPr>
        <p:spPr>
          <a:xfrm>
            <a:off x="5120609" y="1248746"/>
            <a:ext cx="1137920" cy="1867"/>
          </a:xfrm>
          <a:prstGeom prst="straightConnector1">
            <a:avLst/>
          </a:prstGeom>
          <a:noFill/>
          <a:ln w="19050" cap="flat" cmpd="sng">
            <a:solidFill>
              <a:schemeClr val="accent1"/>
            </a:solidFill>
            <a:prstDash val="solid"/>
            <a:miter lim="8000"/>
            <a:headEnd type="none" w="sm" len="sm"/>
            <a:tailEnd type="none" w="sm" len="sm"/>
          </a:ln>
        </p:spPr>
      </p:cxnSp>
      <p:sp>
        <p:nvSpPr>
          <p:cNvPr id="6" name="Shape 103">
            <a:extLst>
              <a:ext uri="{FF2B5EF4-FFF2-40B4-BE49-F238E27FC236}">
                <a16:creationId xmlns:a16="http://schemas.microsoft.com/office/drawing/2014/main" id="{DAE1AD72-A019-4EB7-BBE3-E9E3A67B5407}"/>
              </a:ext>
            </a:extLst>
          </p:cNvPr>
          <p:cNvSpPr/>
          <p:nvPr userDrawn="1"/>
        </p:nvSpPr>
        <p:spPr>
          <a:xfrm>
            <a:off x="10913080" y="5994908"/>
            <a:ext cx="325920" cy="325920"/>
          </a:xfrm>
          <a:prstGeom prst="ellipse">
            <a:avLst/>
          </a:prstGeom>
          <a:solidFill>
            <a:schemeClr val="accent1"/>
          </a:solidFill>
          <a:ln>
            <a:noFill/>
          </a:ln>
        </p:spPr>
        <p:txBody>
          <a:bodyPr spcFirstLastPara="1" wrap="square" lIns="100568" tIns="50270" rIns="100568" bIns="50270" anchor="ctr" anchorCtr="0">
            <a:noAutofit/>
          </a:bodyPr>
          <a:lstStyle/>
          <a:p>
            <a:pPr marL="0" marR="0" lvl="0" indent="0" algn="ctr" rtl="0">
              <a:lnSpc>
                <a:spcPct val="100000"/>
              </a:lnSpc>
              <a:spcBef>
                <a:spcPts val="0"/>
              </a:spcBef>
              <a:spcAft>
                <a:spcPts val="0"/>
              </a:spcAft>
              <a:buClr>
                <a:srgbClr val="000000"/>
              </a:buClr>
              <a:buFont typeface="Arial"/>
              <a:buNone/>
            </a:pPr>
            <a:endParaRPr sz="1485" b="0" i="0" u="none" strike="noStrike" cap="none">
              <a:solidFill>
                <a:schemeClr val="lt1"/>
              </a:solidFill>
              <a:latin typeface="Calibri"/>
              <a:ea typeface="Calibri"/>
              <a:cs typeface="Calibri"/>
              <a:sym typeface="Calibri"/>
            </a:endParaRPr>
          </a:p>
        </p:txBody>
      </p:sp>
      <p:sp>
        <p:nvSpPr>
          <p:cNvPr id="7" name="Shape 104">
            <a:extLst>
              <a:ext uri="{FF2B5EF4-FFF2-40B4-BE49-F238E27FC236}">
                <a16:creationId xmlns:a16="http://schemas.microsoft.com/office/drawing/2014/main" id="{59B775AB-4403-4DB4-840F-72F4316456B4}"/>
              </a:ext>
            </a:extLst>
          </p:cNvPr>
          <p:cNvSpPr txBox="1"/>
          <p:nvPr userDrawn="1"/>
        </p:nvSpPr>
        <p:spPr>
          <a:xfrm>
            <a:off x="10933816" y="6068991"/>
            <a:ext cx="272533" cy="16277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Font typeface="Lato"/>
              <a:buNone/>
            </a:pPr>
            <a:fld id="{00000000-1234-1234-1234-123412341234}" type="slidenum">
              <a:rPr lang="en-US" sz="935" b="0" i="0" u="none" strike="noStrike" cap="none">
                <a:solidFill>
                  <a:schemeClr val="lt1"/>
                </a:solidFill>
                <a:latin typeface="Lato"/>
                <a:ea typeface="Lato"/>
                <a:cs typeface="Lato"/>
                <a:sym typeface="Lato"/>
              </a:rPr>
              <a:pPr marL="0" marR="0" lvl="0" indent="0" algn="ctr" rtl="0">
                <a:lnSpc>
                  <a:spcPct val="100000"/>
                </a:lnSpc>
                <a:spcBef>
                  <a:spcPts val="0"/>
                </a:spcBef>
                <a:spcAft>
                  <a:spcPts val="0"/>
                </a:spcAft>
                <a:buClr>
                  <a:schemeClr val="lt1"/>
                </a:buClr>
                <a:buFont typeface="Lato"/>
                <a:buNone/>
              </a:pPr>
              <a:t>‹nº›</a:t>
            </a:fld>
            <a:endParaRPr sz="1980"/>
          </a:p>
        </p:txBody>
      </p:sp>
    </p:spTree>
    <p:extLst>
      <p:ext uri="{BB962C8B-B14F-4D97-AF65-F5344CB8AC3E}">
        <p14:creationId xmlns:p14="http://schemas.microsoft.com/office/powerpoint/2010/main" val="10459144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Page with text only" preserve="1">
  <p:cSld name="Page with text only">
    <p:spTree>
      <p:nvGrpSpPr>
        <p:cNvPr id="1" name="Shape 181"/>
        <p:cNvGrpSpPr/>
        <p:nvPr/>
      </p:nvGrpSpPr>
      <p:grpSpPr>
        <a:xfrm>
          <a:off x="0" y="0"/>
          <a:ext cx="0" cy="0"/>
          <a:chOff x="0" y="0"/>
          <a:chExt cx="0" cy="0"/>
        </a:xfrm>
      </p:grpSpPr>
      <p:sp>
        <p:nvSpPr>
          <p:cNvPr id="183" name="Shape 183"/>
          <p:cNvSpPr txBox="1">
            <a:spLocks noGrp="1"/>
          </p:cNvSpPr>
          <p:nvPr>
            <p:ph type="body" idx="1"/>
          </p:nvPr>
        </p:nvSpPr>
        <p:spPr>
          <a:xfrm>
            <a:off x="510411" y="1546411"/>
            <a:ext cx="10460427" cy="4368279"/>
          </a:xfrm>
          <a:prstGeom prst="rect">
            <a:avLst/>
          </a:prstGeom>
          <a:noFill/>
          <a:ln>
            <a:noFill/>
          </a:ln>
        </p:spPr>
        <p:txBody>
          <a:bodyPr spcFirstLastPara="1" wrap="square" lIns="91425" tIns="91425" rIns="91425" bIns="91425" anchor="t" anchorCtr="0"/>
          <a:lstStyle>
            <a:lvl1pPr marL="502844" lvl="0" indent="-377133" rtl="0">
              <a:spcBef>
                <a:spcPts val="0"/>
              </a:spcBef>
              <a:spcAft>
                <a:spcPts val="0"/>
              </a:spcAft>
              <a:buClrTx/>
              <a:buSzPts val="1800"/>
              <a:buChar char="•"/>
              <a:defRPr>
                <a:solidFill>
                  <a:schemeClr val="tx2"/>
                </a:solidFill>
              </a:defRPr>
            </a:lvl1pPr>
            <a:lvl2pPr marL="1005690" lvl="1" indent="-349197" rtl="0">
              <a:spcBef>
                <a:spcPts val="0"/>
              </a:spcBef>
              <a:spcAft>
                <a:spcPts val="0"/>
              </a:spcAft>
              <a:buClr>
                <a:srgbClr val="B45F06"/>
              </a:buClr>
              <a:buSzPts val="1400"/>
              <a:buChar char="–"/>
              <a:defRPr>
                <a:solidFill>
                  <a:srgbClr val="D9D9D9"/>
                </a:solidFill>
              </a:defRPr>
            </a:lvl2pPr>
            <a:lvl3pPr marL="1508535" lvl="2" indent="-349197" rtl="0">
              <a:spcBef>
                <a:spcPts val="0"/>
              </a:spcBef>
              <a:spcAft>
                <a:spcPts val="0"/>
              </a:spcAft>
              <a:buClr>
                <a:srgbClr val="D9D9D9"/>
              </a:buClr>
              <a:buSzPts val="1400"/>
              <a:buChar char="○"/>
              <a:defRPr>
                <a:solidFill>
                  <a:srgbClr val="D9D9D9"/>
                </a:solidFill>
              </a:defRPr>
            </a:lvl3pPr>
            <a:lvl4pPr marL="2011378" lvl="3" indent="-335230" rtl="0">
              <a:spcBef>
                <a:spcPts val="0"/>
              </a:spcBef>
              <a:spcAft>
                <a:spcPts val="0"/>
              </a:spcAft>
              <a:buSzPts val="1200"/>
              <a:buChar char="–"/>
              <a:defRPr/>
            </a:lvl4pPr>
            <a:lvl5pPr marL="2514223" lvl="4" indent="-321262" rtl="0">
              <a:spcBef>
                <a:spcPts val="0"/>
              </a:spcBef>
              <a:spcAft>
                <a:spcPts val="0"/>
              </a:spcAft>
              <a:buSzPts val="1000"/>
              <a:buChar char="»"/>
              <a:defRPr/>
            </a:lvl5pPr>
            <a:lvl6pPr marL="3017068" lvl="5" indent="-335230" rtl="0">
              <a:spcBef>
                <a:spcPts val="0"/>
              </a:spcBef>
              <a:spcAft>
                <a:spcPts val="0"/>
              </a:spcAft>
              <a:buSzPts val="1200"/>
              <a:buChar char="•"/>
              <a:defRPr/>
            </a:lvl6pPr>
            <a:lvl7pPr marL="3519912" lvl="6" indent="-349197" rtl="0">
              <a:spcBef>
                <a:spcPts val="0"/>
              </a:spcBef>
              <a:spcAft>
                <a:spcPts val="0"/>
              </a:spcAft>
              <a:buSzPts val="1400"/>
              <a:buChar char="•"/>
              <a:defRPr/>
            </a:lvl7pPr>
            <a:lvl8pPr marL="4022758" lvl="7" indent="-363166" rtl="0">
              <a:spcBef>
                <a:spcPts val="0"/>
              </a:spcBef>
              <a:spcAft>
                <a:spcPts val="0"/>
              </a:spcAft>
              <a:buSzPts val="1600"/>
              <a:buChar char="•"/>
              <a:defRPr/>
            </a:lvl8pPr>
            <a:lvl9pPr marL="4525602" lvl="8" indent="-377133" rtl="0">
              <a:spcBef>
                <a:spcPts val="0"/>
              </a:spcBef>
              <a:spcAft>
                <a:spcPts val="0"/>
              </a:spcAft>
              <a:buSzPts val="1800"/>
              <a:buChar char="•"/>
              <a:defRPr/>
            </a:lvl9pPr>
          </a:lstStyle>
          <a:p>
            <a:endParaRPr dirty="0"/>
          </a:p>
        </p:txBody>
      </p:sp>
      <p:sp>
        <p:nvSpPr>
          <p:cNvPr id="184" name="Shape 184"/>
          <p:cNvSpPr txBox="1">
            <a:spLocks noGrp="1"/>
          </p:cNvSpPr>
          <p:nvPr>
            <p:ph type="title"/>
          </p:nvPr>
        </p:nvSpPr>
        <p:spPr>
          <a:xfrm>
            <a:off x="109389" y="486117"/>
            <a:ext cx="11160427" cy="534240"/>
          </a:xfrm>
          <a:prstGeom prst="rect">
            <a:avLst/>
          </a:prstGeom>
          <a:noFill/>
          <a:ln>
            <a:noFill/>
          </a:ln>
        </p:spPr>
        <p:txBody>
          <a:bodyPr spcFirstLastPara="1" wrap="square" lIns="91425" tIns="91425" rIns="91425" bIns="91425" anchor="ctr" anchorCtr="0"/>
          <a:lstStyle>
            <a:lvl1pPr lvl="0" algn="ctr" rtl="0">
              <a:spcBef>
                <a:spcPts val="0"/>
              </a:spcBef>
              <a:spcAft>
                <a:spcPts val="0"/>
              </a:spcAft>
              <a:buClr>
                <a:srgbClr val="D9D9D9"/>
              </a:buClr>
              <a:buSzPts val="3000"/>
              <a:buNone/>
              <a:defRPr sz="3300">
                <a:solidFill>
                  <a:schemeClr val="tx2"/>
                </a:solidFill>
                <a:latin typeface="Lato" panose="020B0604020202020204" charset="0"/>
                <a:ea typeface="Roboto Condensed"/>
                <a:cs typeface="Lato" panose="020B0604020202020204" charset="0"/>
                <a:sym typeface="Roboto Condensed"/>
              </a:defRPr>
            </a:lvl1pPr>
            <a:lvl2pPr lvl="1" rtl="0">
              <a:spcBef>
                <a:spcPts val="0"/>
              </a:spcBef>
              <a:spcAft>
                <a:spcPts val="0"/>
              </a:spcAft>
              <a:buClr>
                <a:schemeClr val="dk1"/>
              </a:buClr>
              <a:buSzPts val="1400"/>
              <a:buFont typeface="Roboto Condensed"/>
              <a:buNone/>
              <a:defRPr/>
            </a:lvl2pPr>
            <a:lvl3pPr lvl="2" rtl="0">
              <a:spcBef>
                <a:spcPts val="0"/>
              </a:spcBef>
              <a:spcAft>
                <a:spcPts val="0"/>
              </a:spcAft>
              <a:buClr>
                <a:schemeClr val="dk1"/>
              </a:buClr>
              <a:buSzPts val="1400"/>
              <a:buFont typeface="Roboto Condensed"/>
              <a:buNone/>
              <a:defRPr/>
            </a:lvl3pPr>
            <a:lvl4pPr lvl="3" rtl="0">
              <a:spcBef>
                <a:spcPts val="0"/>
              </a:spcBef>
              <a:spcAft>
                <a:spcPts val="0"/>
              </a:spcAft>
              <a:buClr>
                <a:schemeClr val="dk1"/>
              </a:buClr>
              <a:buSzPts val="1400"/>
              <a:buFont typeface="Roboto Condensed"/>
              <a:buNone/>
              <a:defRPr/>
            </a:lvl4pPr>
            <a:lvl5pPr lvl="4" rtl="0">
              <a:spcBef>
                <a:spcPts val="0"/>
              </a:spcBef>
              <a:spcAft>
                <a:spcPts val="0"/>
              </a:spcAft>
              <a:buClr>
                <a:schemeClr val="dk1"/>
              </a:buClr>
              <a:buSzPts val="1400"/>
              <a:buFont typeface="Roboto Condensed"/>
              <a:buNone/>
              <a:defRPr/>
            </a:lvl5pPr>
            <a:lvl6pPr lvl="5" rtl="0">
              <a:spcBef>
                <a:spcPts val="0"/>
              </a:spcBef>
              <a:spcAft>
                <a:spcPts val="0"/>
              </a:spcAft>
              <a:buClr>
                <a:schemeClr val="dk1"/>
              </a:buClr>
              <a:buSzPts val="1400"/>
              <a:buFont typeface="Roboto Condensed"/>
              <a:buNone/>
              <a:defRPr/>
            </a:lvl6pPr>
            <a:lvl7pPr lvl="6" rtl="0">
              <a:spcBef>
                <a:spcPts val="0"/>
              </a:spcBef>
              <a:spcAft>
                <a:spcPts val="0"/>
              </a:spcAft>
              <a:buClr>
                <a:schemeClr val="dk1"/>
              </a:buClr>
              <a:buSzPts val="1400"/>
              <a:buFont typeface="Roboto Condensed"/>
              <a:buNone/>
              <a:defRPr/>
            </a:lvl7pPr>
            <a:lvl8pPr lvl="7" rtl="0">
              <a:spcBef>
                <a:spcPts val="0"/>
              </a:spcBef>
              <a:spcAft>
                <a:spcPts val="0"/>
              </a:spcAft>
              <a:buClr>
                <a:schemeClr val="dk1"/>
              </a:buClr>
              <a:buSzPts val="1400"/>
              <a:buFont typeface="Roboto Condensed"/>
              <a:buNone/>
              <a:defRPr/>
            </a:lvl8pPr>
            <a:lvl9pPr lvl="8" rtl="0">
              <a:spcBef>
                <a:spcPts val="0"/>
              </a:spcBef>
              <a:spcAft>
                <a:spcPts val="0"/>
              </a:spcAft>
              <a:buClr>
                <a:schemeClr val="dk1"/>
              </a:buClr>
              <a:buSzPts val="1400"/>
              <a:buFont typeface="Roboto Condensed"/>
              <a:buNone/>
              <a:defRPr/>
            </a:lvl9pPr>
          </a:lstStyle>
          <a:p>
            <a:endParaRPr dirty="0"/>
          </a:p>
        </p:txBody>
      </p:sp>
      <p:cxnSp>
        <p:nvCxnSpPr>
          <p:cNvPr id="5" name="Shape 169">
            <a:extLst>
              <a:ext uri="{FF2B5EF4-FFF2-40B4-BE49-F238E27FC236}">
                <a16:creationId xmlns:a16="http://schemas.microsoft.com/office/drawing/2014/main" id="{6C02A3DD-9A30-46BA-A898-B221EFA88F65}"/>
              </a:ext>
            </a:extLst>
          </p:cNvPr>
          <p:cNvCxnSpPr/>
          <p:nvPr userDrawn="1"/>
        </p:nvCxnSpPr>
        <p:spPr>
          <a:xfrm>
            <a:off x="5120609" y="1248746"/>
            <a:ext cx="1137920" cy="1867"/>
          </a:xfrm>
          <a:prstGeom prst="straightConnector1">
            <a:avLst/>
          </a:prstGeom>
          <a:noFill/>
          <a:ln w="19050" cap="flat" cmpd="sng">
            <a:solidFill>
              <a:schemeClr val="accent1"/>
            </a:solidFill>
            <a:prstDash val="solid"/>
            <a:miter lim="8000"/>
            <a:headEnd type="none" w="sm" len="sm"/>
            <a:tailEnd type="none" w="sm" len="sm"/>
          </a:ln>
        </p:spPr>
      </p:cxnSp>
      <p:sp>
        <p:nvSpPr>
          <p:cNvPr id="6" name="Shape 103">
            <a:extLst>
              <a:ext uri="{FF2B5EF4-FFF2-40B4-BE49-F238E27FC236}">
                <a16:creationId xmlns:a16="http://schemas.microsoft.com/office/drawing/2014/main" id="{3A901F4D-B09D-4D24-9EA2-0E19015F24E2}"/>
              </a:ext>
            </a:extLst>
          </p:cNvPr>
          <p:cNvSpPr/>
          <p:nvPr userDrawn="1"/>
        </p:nvSpPr>
        <p:spPr>
          <a:xfrm>
            <a:off x="10913080" y="5994908"/>
            <a:ext cx="325920" cy="325920"/>
          </a:xfrm>
          <a:prstGeom prst="ellipse">
            <a:avLst/>
          </a:prstGeom>
          <a:solidFill>
            <a:schemeClr val="accent1"/>
          </a:solidFill>
          <a:ln>
            <a:noFill/>
          </a:ln>
        </p:spPr>
        <p:txBody>
          <a:bodyPr spcFirstLastPara="1" wrap="square" lIns="100568" tIns="50270" rIns="100568" bIns="50270" anchor="ctr" anchorCtr="0">
            <a:noAutofit/>
          </a:bodyPr>
          <a:lstStyle/>
          <a:p>
            <a:pPr marL="0" marR="0" lvl="0" indent="0" algn="ctr" rtl="0">
              <a:lnSpc>
                <a:spcPct val="100000"/>
              </a:lnSpc>
              <a:spcBef>
                <a:spcPts val="0"/>
              </a:spcBef>
              <a:spcAft>
                <a:spcPts val="0"/>
              </a:spcAft>
              <a:buClr>
                <a:srgbClr val="000000"/>
              </a:buClr>
              <a:buFont typeface="Arial"/>
              <a:buNone/>
            </a:pPr>
            <a:endParaRPr sz="1485" b="0" i="0" u="none" strike="noStrike" cap="none">
              <a:solidFill>
                <a:schemeClr val="lt1"/>
              </a:solidFill>
              <a:latin typeface="Calibri"/>
              <a:ea typeface="Calibri"/>
              <a:cs typeface="Calibri"/>
              <a:sym typeface="Calibri"/>
            </a:endParaRPr>
          </a:p>
        </p:txBody>
      </p:sp>
      <p:sp>
        <p:nvSpPr>
          <p:cNvPr id="7" name="Shape 104">
            <a:extLst>
              <a:ext uri="{FF2B5EF4-FFF2-40B4-BE49-F238E27FC236}">
                <a16:creationId xmlns:a16="http://schemas.microsoft.com/office/drawing/2014/main" id="{050AF202-B37A-4324-9EF2-08365CDF29D3}"/>
              </a:ext>
            </a:extLst>
          </p:cNvPr>
          <p:cNvSpPr txBox="1"/>
          <p:nvPr userDrawn="1"/>
        </p:nvSpPr>
        <p:spPr>
          <a:xfrm>
            <a:off x="10933816" y="6068991"/>
            <a:ext cx="272533" cy="16277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Font typeface="Lato"/>
              <a:buNone/>
            </a:pPr>
            <a:fld id="{00000000-1234-1234-1234-123412341234}" type="slidenum">
              <a:rPr lang="en-US" sz="935" b="0" i="0" u="none" strike="noStrike" cap="none">
                <a:solidFill>
                  <a:schemeClr val="lt1"/>
                </a:solidFill>
                <a:latin typeface="Lato"/>
                <a:ea typeface="Lato"/>
                <a:cs typeface="Lato"/>
                <a:sym typeface="Lato"/>
              </a:rPr>
              <a:pPr marL="0" marR="0" lvl="0" indent="0" algn="ctr" rtl="0">
                <a:lnSpc>
                  <a:spcPct val="100000"/>
                </a:lnSpc>
                <a:spcBef>
                  <a:spcPts val="0"/>
                </a:spcBef>
                <a:spcAft>
                  <a:spcPts val="0"/>
                </a:spcAft>
                <a:buClr>
                  <a:schemeClr val="lt1"/>
                </a:buClr>
                <a:buFont typeface="Lato"/>
                <a:buNone/>
              </a:pPr>
              <a:t>‹nº›</a:t>
            </a:fld>
            <a:endParaRPr sz="1980"/>
          </a:p>
        </p:txBody>
      </p:sp>
    </p:spTree>
    <p:extLst>
      <p:ext uri="{BB962C8B-B14F-4D97-AF65-F5344CB8AC3E}">
        <p14:creationId xmlns:p14="http://schemas.microsoft.com/office/powerpoint/2010/main" val="289970684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Pull Quote">
  <p:cSld name="Pull Quote">
    <p:spTree>
      <p:nvGrpSpPr>
        <p:cNvPr id="1" name="Shape 172"/>
        <p:cNvGrpSpPr/>
        <p:nvPr/>
      </p:nvGrpSpPr>
      <p:grpSpPr>
        <a:xfrm>
          <a:off x="0" y="0"/>
          <a:ext cx="0" cy="0"/>
          <a:chOff x="0" y="0"/>
          <a:chExt cx="0" cy="0"/>
        </a:xfrm>
      </p:grpSpPr>
      <p:sp>
        <p:nvSpPr>
          <p:cNvPr id="173" name="Shape 173"/>
          <p:cNvSpPr txBox="1">
            <a:spLocks noGrp="1"/>
          </p:cNvSpPr>
          <p:nvPr>
            <p:ph type="body" idx="1"/>
          </p:nvPr>
        </p:nvSpPr>
        <p:spPr>
          <a:xfrm>
            <a:off x="393760" y="6030885"/>
            <a:ext cx="10659413" cy="181813"/>
          </a:xfrm>
          <a:prstGeom prst="rect">
            <a:avLst/>
          </a:prstGeom>
          <a:noFill/>
          <a:ln>
            <a:noFill/>
          </a:ln>
        </p:spPr>
        <p:txBody>
          <a:bodyPr spcFirstLastPara="1" wrap="square" lIns="91425" tIns="91425" rIns="91425" bIns="91425" anchor="b" anchorCtr="0"/>
          <a:lstStyle>
            <a:lvl1pPr marL="502844" lvl="0" indent="-251423" rtl="0">
              <a:spcBef>
                <a:spcPts val="0"/>
              </a:spcBef>
              <a:spcAft>
                <a:spcPts val="0"/>
              </a:spcAft>
              <a:buSzPts val="1800"/>
              <a:buFont typeface="Arial"/>
              <a:buNone/>
              <a:defRPr/>
            </a:lvl1pPr>
            <a:lvl2pPr marL="1005690" lvl="1" indent="-349197" rtl="0">
              <a:spcBef>
                <a:spcPts val="0"/>
              </a:spcBef>
              <a:spcAft>
                <a:spcPts val="0"/>
              </a:spcAft>
              <a:buSzPts val="1400"/>
              <a:buChar char="–"/>
              <a:defRPr/>
            </a:lvl2pPr>
            <a:lvl3pPr marL="1508535" lvl="2" indent="-349197" rtl="0">
              <a:spcBef>
                <a:spcPts val="0"/>
              </a:spcBef>
              <a:spcAft>
                <a:spcPts val="0"/>
              </a:spcAft>
              <a:buSzPts val="1400"/>
              <a:buChar char="•"/>
              <a:defRPr/>
            </a:lvl3pPr>
            <a:lvl4pPr marL="2011378" lvl="3" indent="-335230" rtl="0">
              <a:spcBef>
                <a:spcPts val="0"/>
              </a:spcBef>
              <a:spcAft>
                <a:spcPts val="0"/>
              </a:spcAft>
              <a:buSzPts val="1200"/>
              <a:buChar char="–"/>
              <a:defRPr/>
            </a:lvl4pPr>
            <a:lvl5pPr marL="2514223" lvl="4" indent="-251423" rtl="0">
              <a:spcBef>
                <a:spcPts val="0"/>
              </a:spcBef>
              <a:spcAft>
                <a:spcPts val="0"/>
              </a:spcAft>
              <a:buSzPts val="1000"/>
              <a:buFont typeface="Arial"/>
              <a:buNone/>
              <a:defRPr/>
            </a:lvl5pPr>
            <a:lvl6pPr marL="3017068" lvl="5" indent="-335230" rtl="0">
              <a:spcBef>
                <a:spcPts val="0"/>
              </a:spcBef>
              <a:spcAft>
                <a:spcPts val="0"/>
              </a:spcAft>
              <a:buSzPts val="1200"/>
              <a:buChar char="•"/>
              <a:defRPr/>
            </a:lvl6pPr>
            <a:lvl7pPr marL="3519912" lvl="6" indent="-349197" rtl="0">
              <a:spcBef>
                <a:spcPts val="0"/>
              </a:spcBef>
              <a:spcAft>
                <a:spcPts val="0"/>
              </a:spcAft>
              <a:buSzPts val="1400"/>
              <a:buChar char="•"/>
              <a:defRPr/>
            </a:lvl7pPr>
            <a:lvl8pPr marL="4022758" lvl="7" indent="-363166" rtl="0">
              <a:spcBef>
                <a:spcPts val="0"/>
              </a:spcBef>
              <a:spcAft>
                <a:spcPts val="0"/>
              </a:spcAft>
              <a:buSzPts val="1600"/>
              <a:buChar char="•"/>
              <a:defRPr/>
            </a:lvl8pPr>
            <a:lvl9pPr marL="4525602" lvl="8" indent="-377133" rtl="0">
              <a:spcBef>
                <a:spcPts val="0"/>
              </a:spcBef>
              <a:spcAft>
                <a:spcPts val="0"/>
              </a:spcAft>
              <a:buSzPts val="1800"/>
              <a:buChar char="•"/>
              <a:defRPr/>
            </a:lvl9pPr>
          </a:lstStyle>
          <a:p>
            <a:endParaRPr/>
          </a:p>
        </p:txBody>
      </p:sp>
      <p:sp>
        <p:nvSpPr>
          <p:cNvPr id="174" name="Shape 174"/>
          <p:cNvSpPr txBox="1">
            <a:spLocks noGrp="1"/>
          </p:cNvSpPr>
          <p:nvPr>
            <p:ph type="body" idx="2"/>
          </p:nvPr>
        </p:nvSpPr>
        <p:spPr>
          <a:xfrm>
            <a:off x="1843616" y="1153198"/>
            <a:ext cx="7694773" cy="4101067"/>
          </a:xfrm>
          <a:prstGeom prst="rect">
            <a:avLst/>
          </a:prstGeom>
          <a:noFill/>
          <a:ln>
            <a:noFill/>
          </a:ln>
        </p:spPr>
        <p:txBody>
          <a:bodyPr spcFirstLastPara="1" wrap="square" lIns="91425" tIns="91425" rIns="91425" bIns="91425" anchor="ctr" anchorCtr="0"/>
          <a:lstStyle>
            <a:lvl1pPr marL="502844" lvl="0" indent="-251423" algn="ctr" rtl="0">
              <a:spcBef>
                <a:spcPts val="0"/>
              </a:spcBef>
              <a:spcAft>
                <a:spcPts val="0"/>
              </a:spcAft>
              <a:buSzPts val="1800"/>
              <a:buFont typeface="Arial"/>
              <a:buNone/>
              <a:defRPr/>
            </a:lvl1pPr>
            <a:lvl2pPr marL="1005690" lvl="1" indent="-349197" rtl="0">
              <a:spcBef>
                <a:spcPts val="0"/>
              </a:spcBef>
              <a:spcAft>
                <a:spcPts val="0"/>
              </a:spcAft>
              <a:buSzPts val="1400"/>
              <a:buChar char="–"/>
              <a:defRPr/>
            </a:lvl2pPr>
            <a:lvl3pPr marL="1508535" lvl="2" indent="-349197" rtl="0">
              <a:spcBef>
                <a:spcPts val="0"/>
              </a:spcBef>
              <a:spcAft>
                <a:spcPts val="0"/>
              </a:spcAft>
              <a:buSzPts val="1400"/>
              <a:buChar char="•"/>
              <a:defRPr/>
            </a:lvl3pPr>
            <a:lvl4pPr marL="2011378" lvl="3" indent="-335230" rtl="0">
              <a:spcBef>
                <a:spcPts val="0"/>
              </a:spcBef>
              <a:spcAft>
                <a:spcPts val="0"/>
              </a:spcAft>
              <a:buSzPts val="1200"/>
              <a:buChar char="–"/>
              <a:defRPr/>
            </a:lvl4pPr>
            <a:lvl5pPr marL="2514223" lvl="4" indent="-321262" rtl="0">
              <a:spcBef>
                <a:spcPts val="0"/>
              </a:spcBef>
              <a:spcAft>
                <a:spcPts val="0"/>
              </a:spcAft>
              <a:buSzPts val="1000"/>
              <a:buChar char="»"/>
              <a:defRPr/>
            </a:lvl5pPr>
            <a:lvl6pPr marL="3017068" lvl="5" indent="-335230" rtl="0">
              <a:spcBef>
                <a:spcPts val="0"/>
              </a:spcBef>
              <a:spcAft>
                <a:spcPts val="0"/>
              </a:spcAft>
              <a:buSzPts val="1200"/>
              <a:buChar char="•"/>
              <a:defRPr/>
            </a:lvl6pPr>
            <a:lvl7pPr marL="3519912" lvl="6" indent="-349197" rtl="0">
              <a:spcBef>
                <a:spcPts val="0"/>
              </a:spcBef>
              <a:spcAft>
                <a:spcPts val="0"/>
              </a:spcAft>
              <a:buSzPts val="1400"/>
              <a:buChar char="•"/>
              <a:defRPr/>
            </a:lvl7pPr>
            <a:lvl8pPr marL="4022758" lvl="7" indent="-363166" rtl="0">
              <a:spcBef>
                <a:spcPts val="0"/>
              </a:spcBef>
              <a:spcAft>
                <a:spcPts val="0"/>
              </a:spcAft>
              <a:buSzPts val="1600"/>
              <a:buChar char="•"/>
              <a:defRPr/>
            </a:lvl8pPr>
            <a:lvl9pPr marL="4525602" lvl="8" indent="-377133" rtl="0">
              <a:spcBef>
                <a:spcPts val="0"/>
              </a:spcBef>
              <a:spcAft>
                <a:spcPts val="0"/>
              </a:spcAft>
              <a:buSzPts val="1800"/>
              <a:buChar char="•"/>
              <a:defRPr/>
            </a:lvl9pPr>
          </a:lstStyle>
          <a:p>
            <a:endParaRPr dirty="0"/>
          </a:p>
        </p:txBody>
      </p:sp>
    </p:spTree>
    <p:extLst>
      <p:ext uri="{BB962C8B-B14F-4D97-AF65-F5344CB8AC3E}">
        <p14:creationId xmlns:p14="http://schemas.microsoft.com/office/powerpoint/2010/main" val="2010687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OBJECT" type="obj">
  <p:cSld name="OBJECT">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2275840" y="1025315"/>
            <a:ext cx="40965120" cy="4267200"/>
          </a:xfrm>
          <a:prstGeom prst="rect">
            <a:avLst/>
          </a:prstGeom>
          <a:noFill/>
          <a:ln>
            <a:noFill/>
          </a:ln>
        </p:spPr>
        <p:txBody>
          <a:bodyPr spcFirstLastPara="1" wrap="square" lIns="91425" tIns="91425" rIns="91425" bIns="91425" anchor="ctr" anchorCtr="0"/>
          <a:lstStyle>
            <a:lvl1pPr lvl="0" algn="ctr" rtl="0">
              <a:spcBef>
                <a:spcPts val="0"/>
              </a:spcBef>
              <a:spcAft>
                <a:spcPts val="0"/>
              </a:spcAft>
              <a:buClr>
                <a:schemeClr val="dk1"/>
              </a:buClr>
              <a:buSzPts val="2400"/>
              <a:buNone/>
              <a:defRPr sz="19247">
                <a:solidFill>
                  <a:schemeClr val="dk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77" name="Shape 177"/>
          <p:cNvSpPr txBox="1">
            <a:spLocks noGrp="1"/>
          </p:cNvSpPr>
          <p:nvPr>
            <p:ph type="body" idx="1"/>
          </p:nvPr>
        </p:nvSpPr>
        <p:spPr>
          <a:xfrm>
            <a:off x="2275840" y="5974090"/>
            <a:ext cx="40965120" cy="16896693"/>
          </a:xfrm>
          <a:prstGeom prst="rect">
            <a:avLst/>
          </a:prstGeom>
          <a:noFill/>
          <a:ln>
            <a:noFill/>
          </a:ln>
        </p:spPr>
        <p:txBody>
          <a:bodyPr spcFirstLastPara="1" wrap="square" lIns="91425" tIns="91425" rIns="91425" bIns="91425" anchor="t" anchorCtr="0"/>
          <a:lstStyle>
            <a:lvl1pPr marL="502844" lvl="0" indent="-377133" algn="l" rtl="0">
              <a:spcBef>
                <a:spcPts val="2838"/>
              </a:spcBef>
              <a:spcAft>
                <a:spcPts val="0"/>
              </a:spcAft>
              <a:buClr>
                <a:schemeClr val="dk1"/>
              </a:buClr>
              <a:buSzPts val="1800"/>
              <a:buChar char="●"/>
              <a:defRPr sz="14188">
                <a:solidFill>
                  <a:schemeClr val="dk1"/>
                </a:solidFill>
              </a:defRPr>
            </a:lvl1pPr>
            <a:lvl2pPr marL="1005690" lvl="1" indent="-349197" algn="l" rtl="0">
              <a:spcBef>
                <a:spcPts val="2442"/>
              </a:spcBef>
              <a:spcAft>
                <a:spcPts val="0"/>
              </a:spcAft>
              <a:buClr>
                <a:schemeClr val="dk1"/>
              </a:buClr>
              <a:buSzPts val="1400"/>
              <a:buChar char="●"/>
              <a:defRPr sz="12208">
                <a:solidFill>
                  <a:schemeClr val="dk1"/>
                </a:solidFill>
              </a:defRPr>
            </a:lvl2pPr>
            <a:lvl3pPr marL="1508535" lvl="2" indent="-349197" algn="l" rtl="0">
              <a:spcBef>
                <a:spcPts val="2090"/>
              </a:spcBef>
              <a:spcAft>
                <a:spcPts val="0"/>
              </a:spcAft>
              <a:buClr>
                <a:schemeClr val="dk1"/>
              </a:buClr>
              <a:buSzPts val="1400"/>
              <a:buChar char="●"/>
              <a:defRPr sz="10448">
                <a:solidFill>
                  <a:schemeClr val="dk1"/>
                </a:solidFill>
              </a:defRPr>
            </a:lvl3pPr>
            <a:lvl4pPr marL="2011378" lvl="3" indent="-335230" algn="l" rtl="0">
              <a:spcBef>
                <a:spcPts val="1760"/>
              </a:spcBef>
              <a:spcAft>
                <a:spcPts val="0"/>
              </a:spcAft>
              <a:buClr>
                <a:schemeClr val="dk1"/>
              </a:buClr>
              <a:buSzPts val="1200"/>
              <a:buChar char="●"/>
              <a:defRPr sz="8798">
                <a:solidFill>
                  <a:schemeClr val="dk1"/>
                </a:solidFill>
              </a:defRPr>
            </a:lvl4pPr>
            <a:lvl5pPr marL="2514223" lvl="4" indent="-321262" algn="l" rtl="0">
              <a:spcBef>
                <a:spcPts val="1760"/>
              </a:spcBef>
              <a:spcAft>
                <a:spcPts val="0"/>
              </a:spcAft>
              <a:buClr>
                <a:schemeClr val="dk1"/>
              </a:buClr>
              <a:buSzPts val="1000"/>
              <a:buChar char="●"/>
              <a:defRPr sz="8798">
                <a:solidFill>
                  <a:schemeClr val="dk1"/>
                </a:solidFill>
              </a:defRPr>
            </a:lvl5pPr>
            <a:lvl6pPr marL="3017068" lvl="5" indent="-335230" algn="l" rtl="0">
              <a:spcBef>
                <a:spcPts val="1760"/>
              </a:spcBef>
              <a:spcAft>
                <a:spcPts val="0"/>
              </a:spcAft>
              <a:buClr>
                <a:schemeClr val="dk1"/>
              </a:buClr>
              <a:buSzPts val="1200"/>
              <a:buChar char="●"/>
              <a:defRPr sz="8798">
                <a:solidFill>
                  <a:schemeClr val="dk1"/>
                </a:solidFill>
              </a:defRPr>
            </a:lvl6pPr>
            <a:lvl7pPr marL="3519912" lvl="6" indent="-349197" algn="l" rtl="0">
              <a:spcBef>
                <a:spcPts val="1760"/>
              </a:spcBef>
              <a:spcAft>
                <a:spcPts val="0"/>
              </a:spcAft>
              <a:buClr>
                <a:schemeClr val="dk1"/>
              </a:buClr>
              <a:buSzPts val="1400"/>
              <a:buChar char="●"/>
              <a:defRPr sz="8798">
                <a:solidFill>
                  <a:schemeClr val="dk1"/>
                </a:solidFill>
              </a:defRPr>
            </a:lvl7pPr>
            <a:lvl8pPr marL="4022758" lvl="7" indent="-363166" algn="l" rtl="0">
              <a:spcBef>
                <a:spcPts val="1760"/>
              </a:spcBef>
              <a:spcAft>
                <a:spcPts val="0"/>
              </a:spcAft>
              <a:buClr>
                <a:schemeClr val="dk1"/>
              </a:buClr>
              <a:buSzPts val="1600"/>
              <a:buChar char="●"/>
              <a:defRPr sz="8798">
                <a:solidFill>
                  <a:schemeClr val="dk1"/>
                </a:solidFill>
              </a:defRPr>
            </a:lvl8pPr>
            <a:lvl9pPr marL="4525602" lvl="8" indent="-377133" algn="l" rtl="0">
              <a:spcBef>
                <a:spcPts val="1760"/>
              </a:spcBef>
              <a:spcAft>
                <a:spcPts val="0"/>
              </a:spcAft>
              <a:buClr>
                <a:schemeClr val="dk1"/>
              </a:buClr>
              <a:buSzPts val="1800"/>
              <a:buChar char="●"/>
              <a:defRPr sz="8798">
                <a:solidFill>
                  <a:schemeClr val="dk1"/>
                </a:solidFill>
              </a:defRPr>
            </a:lvl9pPr>
          </a:lstStyle>
          <a:p>
            <a:endParaRPr dirty="0"/>
          </a:p>
        </p:txBody>
      </p:sp>
      <p:sp>
        <p:nvSpPr>
          <p:cNvPr id="178" name="Shape 178"/>
          <p:cNvSpPr txBox="1">
            <a:spLocks noGrp="1"/>
          </p:cNvSpPr>
          <p:nvPr>
            <p:ph type="dt" idx="10"/>
          </p:nvPr>
        </p:nvSpPr>
        <p:spPr>
          <a:xfrm>
            <a:off x="2275843" y="23730377"/>
            <a:ext cx="10620587" cy="1363040"/>
          </a:xfrm>
          <a:prstGeom prst="rect">
            <a:avLst/>
          </a:prstGeom>
          <a:noFill/>
          <a:ln>
            <a:noFill/>
          </a:ln>
        </p:spPr>
        <p:txBody>
          <a:bodyPr spcFirstLastPara="1" wrap="square" lIns="91425" tIns="91425" rIns="91425" bIns="91425" anchor="ctr" anchorCtr="0"/>
          <a:lstStyle>
            <a:lvl1pPr marL="0" marR="0" lvl="0" indent="-97775" algn="l" rtl="0">
              <a:spcBef>
                <a:spcPts val="0"/>
              </a:spcBef>
              <a:spcAft>
                <a:spcPts val="0"/>
              </a:spcAft>
              <a:buSzPts val="1400"/>
              <a:buChar char="●"/>
              <a:defRPr sz="5390" b="0" i="0" u="none" strike="noStrike" cap="none">
                <a:solidFill>
                  <a:srgbClr val="888888"/>
                </a:solidFill>
                <a:latin typeface="Arial"/>
                <a:ea typeface="Arial"/>
                <a:cs typeface="Arial"/>
                <a:sym typeface="Arial"/>
              </a:defRPr>
            </a:lvl1pPr>
            <a:lvl2pPr marL="2011232" marR="0" lvl="1" indent="-111595" algn="l" rtl="0">
              <a:spcBef>
                <a:spcPts val="0"/>
              </a:spcBef>
              <a:spcAft>
                <a:spcPts val="0"/>
              </a:spcAft>
              <a:buSzPts val="1400"/>
              <a:buChar char="○"/>
              <a:defRPr sz="7918" b="0" i="0" u="none" strike="noStrike" cap="none">
                <a:solidFill>
                  <a:schemeClr val="dk1"/>
                </a:solidFill>
                <a:latin typeface="Arial"/>
                <a:ea typeface="Arial"/>
                <a:cs typeface="Arial"/>
                <a:sym typeface="Arial"/>
              </a:defRPr>
            </a:lvl2pPr>
            <a:lvl3pPr marL="4022461" marR="0" lvl="2" indent="-111447" algn="l" rtl="0">
              <a:spcBef>
                <a:spcPts val="0"/>
              </a:spcBef>
              <a:spcAft>
                <a:spcPts val="0"/>
              </a:spcAft>
              <a:buSzPts val="1400"/>
              <a:buChar char="■"/>
              <a:defRPr sz="7918" b="0" i="0" u="none" strike="noStrike" cap="none">
                <a:solidFill>
                  <a:schemeClr val="dk1"/>
                </a:solidFill>
                <a:latin typeface="Arial"/>
                <a:ea typeface="Arial"/>
                <a:cs typeface="Arial"/>
                <a:sym typeface="Arial"/>
              </a:defRPr>
            </a:lvl3pPr>
            <a:lvl4pPr marL="6033691" marR="0" lvl="3" indent="-111300" algn="l" rtl="0">
              <a:spcBef>
                <a:spcPts val="0"/>
              </a:spcBef>
              <a:spcAft>
                <a:spcPts val="0"/>
              </a:spcAft>
              <a:buSzPts val="1400"/>
              <a:buChar char="●"/>
              <a:defRPr sz="7918" b="0" i="0" u="none" strike="noStrike" cap="none">
                <a:solidFill>
                  <a:schemeClr val="dk1"/>
                </a:solidFill>
                <a:latin typeface="Arial"/>
                <a:ea typeface="Arial"/>
                <a:cs typeface="Arial"/>
                <a:sym typeface="Arial"/>
              </a:defRPr>
            </a:lvl4pPr>
            <a:lvl5pPr marL="8044922" marR="0" lvl="4" indent="-111150" algn="l" rtl="0">
              <a:spcBef>
                <a:spcPts val="0"/>
              </a:spcBef>
              <a:spcAft>
                <a:spcPts val="0"/>
              </a:spcAft>
              <a:buSzPts val="1400"/>
              <a:buChar char="○"/>
              <a:defRPr sz="7918" b="0" i="0" u="none" strike="noStrike" cap="none">
                <a:solidFill>
                  <a:schemeClr val="dk1"/>
                </a:solidFill>
                <a:latin typeface="Arial"/>
                <a:ea typeface="Arial"/>
                <a:cs typeface="Arial"/>
                <a:sym typeface="Arial"/>
              </a:defRPr>
            </a:lvl5pPr>
            <a:lvl6pPr marL="10056154" marR="0" lvl="5" indent="-111003" algn="l" rtl="0">
              <a:spcBef>
                <a:spcPts val="0"/>
              </a:spcBef>
              <a:spcAft>
                <a:spcPts val="0"/>
              </a:spcAft>
              <a:buSzPts val="1400"/>
              <a:buChar char="■"/>
              <a:defRPr sz="7918" b="0" i="0" u="none" strike="noStrike" cap="none">
                <a:solidFill>
                  <a:schemeClr val="dk1"/>
                </a:solidFill>
                <a:latin typeface="Arial"/>
                <a:ea typeface="Arial"/>
                <a:cs typeface="Arial"/>
                <a:sym typeface="Arial"/>
              </a:defRPr>
            </a:lvl6pPr>
            <a:lvl7pPr marL="12067385" marR="0" lvl="6" indent="-110856" algn="l" rtl="0">
              <a:spcBef>
                <a:spcPts val="0"/>
              </a:spcBef>
              <a:spcAft>
                <a:spcPts val="0"/>
              </a:spcAft>
              <a:buSzPts val="1400"/>
              <a:buChar char="●"/>
              <a:defRPr sz="7918" b="0" i="0" u="none" strike="noStrike" cap="none">
                <a:solidFill>
                  <a:schemeClr val="dk1"/>
                </a:solidFill>
                <a:latin typeface="Arial"/>
                <a:ea typeface="Arial"/>
                <a:cs typeface="Arial"/>
                <a:sym typeface="Arial"/>
              </a:defRPr>
            </a:lvl7pPr>
            <a:lvl8pPr marL="14078614" marR="0" lvl="7" indent="-110706" algn="l" rtl="0">
              <a:spcBef>
                <a:spcPts val="0"/>
              </a:spcBef>
              <a:spcAft>
                <a:spcPts val="0"/>
              </a:spcAft>
              <a:buSzPts val="1400"/>
              <a:buChar char="○"/>
              <a:defRPr sz="7918" b="0" i="0" u="none" strike="noStrike" cap="none">
                <a:solidFill>
                  <a:schemeClr val="dk1"/>
                </a:solidFill>
                <a:latin typeface="Arial"/>
                <a:ea typeface="Arial"/>
                <a:cs typeface="Arial"/>
                <a:sym typeface="Arial"/>
              </a:defRPr>
            </a:lvl8pPr>
            <a:lvl9pPr marL="16089847" marR="0" lvl="8" indent="-110559" algn="l" rtl="0">
              <a:spcBef>
                <a:spcPts val="0"/>
              </a:spcBef>
              <a:spcAft>
                <a:spcPts val="0"/>
              </a:spcAft>
              <a:buSzPts val="1400"/>
              <a:buChar char="■"/>
              <a:defRPr sz="7918" b="0" i="0" u="none" strike="noStrike" cap="none">
                <a:solidFill>
                  <a:schemeClr val="dk1"/>
                </a:solidFill>
                <a:latin typeface="Arial"/>
                <a:ea typeface="Arial"/>
                <a:cs typeface="Arial"/>
                <a:sym typeface="Arial"/>
              </a:defRPr>
            </a:lvl9pPr>
          </a:lstStyle>
          <a:p>
            <a:endParaRPr/>
          </a:p>
        </p:txBody>
      </p:sp>
      <p:sp>
        <p:nvSpPr>
          <p:cNvPr id="179" name="Shape 179"/>
          <p:cNvSpPr txBox="1">
            <a:spLocks noGrp="1"/>
          </p:cNvSpPr>
          <p:nvPr>
            <p:ph type="ftr" idx="11"/>
          </p:nvPr>
        </p:nvSpPr>
        <p:spPr>
          <a:xfrm>
            <a:off x="15551576" y="23730377"/>
            <a:ext cx="14413653" cy="1363040"/>
          </a:xfrm>
          <a:prstGeom prst="rect">
            <a:avLst/>
          </a:prstGeom>
          <a:noFill/>
          <a:ln>
            <a:noFill/>
          </a:ln>
        </p:spPr>
        <p:txBody>
          <a:bodyPr spcFirstLastPara="1" wrap="square" lIns="91425" tIns="91425" rIns="91425" bIns="91425" anchor="ctr" anchorCtr="0"/>
          <a:lstStyle>
            <a:lvl1pPr marL="0" marR="0" lvl="0" indent="-97775" algn="ctr" rtl="0">
              <a:spcBef>
                <a:spcPts val="0"/>
              </a:spcBef>
              <a:spcAft>
                <a:spcPts val="0"/>
              </a:spcAft>
              <a:buSzPts val="1400"/>
              <a:buChar char="●"/>
              <a:defRPr sz="5390" b="0" i="0" u="none" strike="noStrike" cap="none">
                <a:solidFill>
                  <a:srgbClr val="888888"/>
                </a:solidFill>
                <a:latin typeface="Arial"/>
                <a:ea typeface="Arial"/>
                <a:cs typeface="Arial"/>
                <a:sym typeface="Arial"/>
              </a:defRPr>
            </a:lvl1pPr>
            <a:lvl2pPr marL="2011232" marR="0" lvl="1" indent="-111595" algn="l" rtl="0">
              <a:spcBef>
                <a:spcPts val="0"/>
              </a:spcBef>
              <a:spcAft>
                <a:spcPts val="0"/>
              </a:spcAft>
              <a:buSzPts val="1400"/>
              <a:buChar char="○"/>
              <a:defRPr sz="7918" b="0" i="0" u="none" strike="noStrike" cap="none">
                <a:solidFill>
                  <a:schemeClr val="dk1"/>
                </a:solidFill>
                <a:latin typeface="Arial"/>
                <a:ea typeface="Arial"/>
                <a:cs typeface="Arial"/>
                <a:sym typeface="Arial"/>
              </a:defRPr>
            </a:lvl2pPr>
            <a:lvl3pPr marL="4022461" marR="0" lvl="2" indent="-111447" algn="l" rtl="0">
              <a:spcBef>
                <a:spcPts val="0"/>
              </a:spcBef>
              <a:spcAft>
                <a:spcPts val="0"/>
              </a:spcAft>
              <a:buSzPts val="1400"/>
              <a:buChar char="■"/>
              <a:defRPr sz="7918" b="0" i="0" u="none" strike="noStrike" cap="none">
                <a:solidFill>
                  <a:schemeClr val="dk1"/>
                </a:solidFill>
                <a:latin typeface="Arial"/>
                <a:ea typeface="Arial"/>
                <a:cs typeface="Arial"/>
                <a:sym typeface="Arial"/>
              </a:defRPr>
            </a:lvl3pPr>
            <a:lvl4pPr marL="6033691" marR="0" lvl="3" indent="-111300" algn="l" rtl="0">
              <a:spcBef>
                <a:spcPts val="0"/>
              </a:spcBef>
              <a:spcAft>
                <a:spcPts val="0"/>
              </a:spcAft>
              <a:buSzPts val="1400"/>
              <a:buChar char="●"/>
              <a:defRPr sz="7918" b="0" i="0" u="none" strike="noStrike" cap="none">
                <a:solidFill>
                  <a:schemeClr val="dk1"/>
                </a:solidFill>
                <a:latin typeface="Arial"/>
                <a:ea typeface="Arial"/>
                <a:cs typeface="Arial"/>
                <a:sym typeface="Arial"/>
              </a:defRPr>
            </a:lvl4pPr>
            <a:lvl5pPr marL="8044922" marR="0" lvl="4" indent="-111150" algn="l" rtl="0">
              <a:spcBef>
                <a:spcPts val="0"/>
              </a:spcBef>
              <a:spcAft>
                <a:spcPts val="0"/>
              </a:spcAft>
              <a:buSzPts val="1400"/>
              <a:buChar char="○"/>
              <a:defRPr sz="7918" b="0" i="0" u="none" strike="noStrike" cap="none">
                <a:solidFill>
                  <a:schemeClr val="dk1"/>
                </a:solidFill>
                <a:latin typeface="Arial"/>
                <a:ea typeface="Arial"/>
                <a:cs typeface="Arial"/>
                <a:sym typeface="Arial"/>
              </a:defRPr>
            </a:lvl5pPr>
            <a:lvl6pPr marL="10056154" marR="0" lvl="5" indent="-111003" algn="l" rtl="0">
              <a:spcBef>
                <a:spcPts val="0"/>
              </a:spcBef>
              <a:spcAft>
                <a:spcPts val="0"/>
              </a:spcAft>
              <a:buSzPts val="1400"/>
              <a:buChar char="■"/>
              <a:defRPr sz="7918" b="0" i="0" u="none" strike="noStrike" cap="none">
                <a:solidFill>
                  <a:schemeClr val="dk1"/>
                </a:solidFill>
                <a:latin typeface="Arial"/>
                <a:ea typeface="Arial"/>
                <a:cs typeface="Arial"/>
                <a:sym typeface="Arial"/>
              </a:defRPr>
            </a:lvl6pPr>
            <a:lvl7pPr marL="12067385" marR="0" lvl="6" indent="-110856" algn="l" rtl="0">
              <a:spcBef>
                <a:spcPts val="0"/>
              </a:spcBef>
              <a:spcAft>
                <a:spcPts val="0"/>
              </a:spcAft>
              <a:buSzPts val="1400"/>
              <a:buChar char="●"/>
              <a:defRPr sz="7918" b="0" i="0" u="none" strike="noStrike" cap="none">
                <a:solidFill>
                  <a:schemeClr val="dk1"/>
                </a:solidFill>
                <a:latin typeface="Arial"/>
                <a:ea typeface="Arial"/>
                <a:cs typeface="Arial"/>
                <a:sym typeface="Arial"/>
              </a:defRPr>
            </a:lvl7pPr>
            <a:lvl8pPr marL="14078614" marR="0" lvl="7" indent="-110706" algn="l" rtl="0">
              <a:spcBef>
                <a:spcPts val="0"/>
              </a:spcBef>
              <a:spcAft>
                <a:spcPts val="0"/>
              </a:spcAft>
              <a:buSzPts val="1400"/>
              <a:buChar char="○"/>
              <a:defRPr sz="7918" b="0" i="0" u="none" strike="noStrike" cap="none">
                <a:solidFill>
                  <a:schemeClr val="dk1"/>
                </a:solidFill>
                <a:latin typeface="Arial"/>
                <a:ea typeface="Arial"/>
                <a:cs typeface="Arial"/>
                <a:sym typeface="Arial"/>
              </a:defRPr>
            </a:lvl8pPr>
            <a:lvl9pPr marL="16089847" marR="0" lvl="8" indent="-110559" algn="l" rtl="0">
              <a:spcBef>
                <a:spcPts val="0"/>
              </a:spcBef>
              <a:spcAft>
                <a:spcPts val="0"/>
              </a:spcAft>
              <a:buSzPts val="1400"/>
              <a:buChar char="■"/>
              <a:defRPr sz="7918" b="0" i="0" u="none" strike="noStrike" cap="none">
                <a:solidFill>
                  <a:schemeClr val="dk1"/>
                </a:solidFill>
                <a:latin typeface="Arial"/>
                <a:ea typeface="Arial"/>
                <a:cs typeface="Arial"/>
                <a:sym typeface="Arial"/>
              </a:defRPr>
            </a:lvl9pPr>
          </a:lstStyle>
          <a:p>
            <a:endParaRPr/>
          </a:p>
        </p:txBody>
      </p:sp>
      <p:sp>
        <p:nvSpPr>
          <p:cNvPr id="180" name="Shape 180"/>
          <p:cNvSpPr txBox="1">
            <a:spLocks noGrp="1"/>
          </p:cNvSpPr>
          <p:nvPr>
            <p:ph type="sldNum" idx="12"/>
          </p:nvPr>
        </p:nvSpPr>
        <p:spPr>
          <a:xfrm>
            <a:off x="32620373" y="23730377"/>
            <a:ext cx="10620587" cy="1363040"/>
          </a:xfrm>
          <a:prstGeom prst="rect">
            <a:avLst/>
          </a:prstGeom>
          <a:noFill/>
          <a:ln>
            <a:noFill/>
          </a:ln>
        </p:spPr>
        <p:txBody>
          <a:bodyPr spcFirstLastPara="1" wrap="square" lIns="91425" tIns="91425" rIns="91425" bIns="91425" anchor="ctr" anchorCtr="0">
            <a:noAutofit/>
          </a:bodyPr>
          <a:lstStyle>
            <a:lvl1pPr marL="0" marR="0" lvl="0" indent="0" algn="r" rtl="0">
              <a:spcBef>
                <a:spcPts val="0"/>
              </a:spcBef>
              <a:buNone/>
              <a:defRPr sz="5390" b="0" i="0" u="none" strike="noStrike" cap="none">
                <a:solidFill>
                  <a:srgbClr val="888888"/>
                </a:solidFill>
                <a:latin typeface="Arial"/>
                <a:ea typeface="Arial"/>
                <a:cs typeface="Arial"/>
                <a:sym typeface="Arial"/>
              </a:defRPr>
            </a:lvl1pPr>
            <a:lvl2pPr marL="0" marR="0" lvl="1" indent="0" algn="r" rtl="0">
              <a:spcBef>
                <a:spcPts val="0"/>
              </a:spcBef>
              <a:buNone/>
              <a:defRPr sz="5390" b="0" i="0" u="none" strike="noStrike" cap="none">
                <a:solidFill>
                  <a:srgbClr val="888888"/>
                </a:solidFill>
                <a:latin typeface="Arial"/>
                <a:ea typeface="Arial"/>
                <a:cs typeface="Arial"/>
                <a:sym typeface="Arial"/>
              </a:defRPr>
            </a:lvl2pPr>
            <a:lvl3pPr marL="0" marR="0" lvl="2" indent="0" algn="r" rtl="0">
              <a:spcBef>
                <a:spcPts val="0"/>
              </a:spcBef>
              <a:buNone/>
              <a:defRPr sz="5390" b="0" i="0" u="none" strike="noStrike" cap="none">
                <a:solidFill>
                  <a:srgbClr val="888888"/>
                </a:solidFill>
                <a:latin typeface="Arial"/>
                <a:ea typeface="Arial"/>
                <a:cs typeface="Arial"/>
                <a:sym typeface="Arial"/>
              </a:defRPr>
            </a:lvl3pPr>
            <a:lvl4pPr marL="0" marR="0" lvl="3" indent="0" algn="r" rtl="0">
              <a:spcBef>
                <a:spcPts val="0"/>
              </a:spcBef>
              <a:buNone/>
              <a:defRPr sz="5390" b="0" i="0" u="none" strike="noStrike" cap="none">
                <a:solidFill>
                  <a:srgbClr val="888888"/>
                </a:solidFill>
                <a:latin typeface="Arial"/>
                <a:ea typeface="Arial"/>
                <a:cs typeface="Arial"/>
                <a:sym typeface="Arial"/>
              </a:defRPr>
            </a:lvl4pPr>
            <a:lvl5pPr marL="0" marR="0" lvl="4" indent="0" algn="r" rtl="0">
              <a:spcBef>
                <a:spcPts val="0"/>
              </a:spcBef>
              <a:buNone/>
              <a:defRPr sz="5390" b="0" i="0" u="none" strike="noStrike" cap="none">
                <a:solidFill>
                  <a:srgbClr val="888888"/>
                </a:solidFill>
                <a:latin typeface="Arial"/>
                <a:ea typeface="Arial"/>
                <a:cs typeface="Arial"/>
                <a:sym typeface="Arial"/>
              </a:defRPr>
            </a:lvl5pPr>
            <a:lvl6pPr marL="0" marR="0" lvl="5" indent="0" algn="r" rtl="0">
              <a:spcBef>
                <a:spcPts val="0"/>
              </a:spcBef>
              <a:buNone/>
              <a:defRPr sz="5390" b="0" i="0" u="none" strike="noStrike" cap="none">
                <a:solidFill>
                  <a:srgbClr val="888888"/>
                </a:solidFill>
                <a:latin typeface="Arial"/>
                <a:ea typeface="Arial"/>
                <a:cs typeface="Arial"/>
                <a:sym typeface="Arial"/>
              </a:defRPr>
            </a:lvl6pPr>
            <a:lvl7pPr marL="0" marR="0" lvl="6" indent="0" algn="r" rtl="0">
              <a:spcBef>
                <a:spcPts val="0"/>
              </a:spcBef>
              <a:buNone/>
              <a:defRPr sz="5390" b="0" i="0" u="none" strike="noStrike" cap="none">
                <a:solidFill>
                  <a:srgbClr val="888888"/>
                </a:solidFill>
                <a:latin typeface="Arial"/>
                <a:ea typeface="Arial"/>
                <a:cs typeface="Arial"/>
                <a:sym typeface="Arial"/>
              </a:defRPr>
            </a:lvl7pPr>
            <a:lvl8pPr marL="0" marR="0" lvl="7" indent="0" algn="r" rtl="0">
              <a:spcBef>
                <a:spcPts val="0"/>
              </a:spcBef>
              <a:buNone/>
              <a:defRPr sz="5390" b="0" i="0" u="none" strike="noStrike" cap="none">
                <a:solidFill>
                  <a:srgbClr val="888888"/>
                </a:solidFill>
                <a:latin typeface="Arial"/>
                <a:ea typeface="Arial"/>
                <a:cs typeface="Arial"/>
                <a:sym typeface="Arial"/>
              </a:defRPr>
            </a:lvl8pPr>
            <a:lvl9pPr marL="0" marR="0" lvl="8" indent="0" algn="r" rtl="0">
              <a:spcBef>
                <a:spcPts val="0"/>
              </a:spcBef>
              <a:buNone/>
              <a:defRPr sz="5390" b="0" i="0" u="none" strike="noStrike" cap="none">
                <a:solidFill>
                  <a:srgbClr val="888888"/>
                </a:solidFill>
                <a:latin typeface="Arial"/>
                <a:ea typeface="Arial"/>
                <a:cs typeface="Arial"/>
                <a:sym typeface="Arial"/>
              </a:defRPr>
            </a:lvl9pPr>
          </a:lstStyle>
          <a:p>
            <a:pPr indent="-97775">
              <a:buSzPts val="1400"/>
              <a:buFontTx/>
              <a:buChar char="●"/>
            </a:pPr>
            <a:endParaRPr lang="pt-BR"/>
          </a:p>
          <a:p>
            <a:pPr marL="2011232" lvl="1" indent="-111595" algn="l">
              <a:buSzPts val="1400"/>
              <a:buFontTx/>
              <a:buChar char="○"/>
            </a:pPr>
            <a:endParaRPr lang="pt-BR" sz="7918">
              <a:solidFill>
                <a:schemeClr val="dk1"/>
              </a:solidFill>
            </a:endParaRPr>
          </a:p>
          <a:p>
            <a:pPr marL="4022461" lvl="2" indent="-111447" algn="l">
              <a:buSzPts val="1400"/>
              <a:buFontTx/>
              <a:buChar char="■"/>
            </a:pPr>
            <a:endParaRPr lang="pt-BR" sz="7918">
              <a:solidFill>
                <a:schemeClr val="dk1"/>
              </a:solidFill>
            </a:endParaRPr>
          </a:p>
          <a:p>
            <a:pPr marL="6033691" lvl="3" indent="-111300" algn="l">
              <a:buSzPts val="1400"/>
              <a:buFontTx/>
              <a:buChar char="●"/>
            </a:pPr>
            <a:endParaRPr lang="pt-BR" sz="7918">
              <a:solidFill>
                <a:schemeClr val="dk1"/>
              </a:solidFill>
            </a:endParaRPr>
          </a:p>
          <a:p>
            <a:pPr marL="8044922" lvl="4" indent="-111150" algn="l">
              <a:buSzPts val="1400"/>
              <a:buFontTx/>
              <a:buChar char="○"/>
            </a:pPr>
            <a:endParaRPr lang="pt-BR" sz="7918">
              <a:solidFill>
                <a:schemeClr val="dk1"/>
              </a:solidFill>
            </a:endParaRPr>
          </a:p>
          <a:p>
            <a:pPr marL="10056154" lvl="5" indent="-111003" algn="l">
              <a:buSzPts val="1400"/>
              <a:buFontTx/>
              <a:buChar char="■"/>
            </a:pPr>
            <a:endParaRPr lang="pt-BR" sz="7918">
              <a:solidFill>
                <a:schemeClr val="dk1"/>
              </a:solidFill>
            </a:endParaRPr>
          </a:p>
          <a:p>
            <a:pPr marL="12067385" lvl="6" indent="-110856" algn="l">
              <a:buSzPts val="1400"/>
              <a:buFontTx/>
              <a:buChar char="●"/>
            </a:pPr>
            <a:endParaRPr lang="pt-BR" sz="7918">
              <a:solidFill>
                <a:schemeClr val="dk1"/>
              </a:solidFill>
            </a:endParaRPr>
          </a:p>
          <a:p>
            <a:pPr marL="14078614" lvl="7" indent="-110706" algn="l">
              <a:buSzPts val="1400"/>
              <a:buFontTx/>
              <a:buChar char="○"/>
            </a:pPr>
            <a:endParaRPr lang="pt-BR" sz="7918">
              <a:solidFill>
                <a:schemeClr val="dk1"/>
              </a:solidFill>
            </a:endParaRPr>
          </a:p>
          <a:p>
            <a:pPr marL="16089847" lvl="8" indent="-110559" algn="l">
              <a:buSzPts val="1400"/>
              <a:buFontTx/>
              <a:buChar char="■"/>
            </a:pPr>
            <a:endParaRPr lang="pt-BR" sz="7918">
              <a:solidFill>
                <a:schemeClr val="dk1"/>
              </a:solidFill>
            </a:endParaRPr>
          </a:p>
        </p:txBody>
      </p:sp>
    </p:spTree>
    <p:extLst>
      <p:ext uri="{BB962C8B-B14F-4D97-AF65-F5344CB8AC3E}">
        <p14:creationId xmlns:p14="http://schemas.microsoft.com/office/powerpoint/2010/main" val="338860302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Page with text only 1">
  <p:cSld name="Page with text only 1">
    <p:spTree>
      <p:nvGrpSpPr>
        <p:cNvPr id="1" name="Shape 185"/>
        <p:cNvGrpSpPr/>
        <p:nvPr/>
      </p:nvGrpSpPr>
      <p:grpSpPr>
        <a:xfrm>
          <a:off x="0" y="0"/>
          <a:ext cx="0" cy="0"/>
          <a:chOff x="0" y="0"/>
          <a:chExt cx="0" cy="0"/>
        </a:xfrm>
      </p:grpSpPr>
      <p:sp>
        <p:nvSpPr>
          <p:cNvPr id="186" name="Shape 186"/>
          <p:cNvSpPr txBox="1">
            <a:spLocks noGrp="1"/>
          </p:cNvSpPr>
          <p:nvPr>
            <p:ph type="sldNum" idx="12"/>
          </p:nvPr>
        </p:nvSpPr>
        <p:spPr>
          <a:xfrm>
            <a:off x="10648464" y="6129604"/>
            <a:ext cx="682827" cy="27104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E69138"/>
              </a:buClr>
              <a:buFont typeface="Arial"/>
              <a:buNone/>
              <a:defRPr sz="1540" b="0" i="0" u="none" strike="noStrike" cap="none">
                <a:solidFill>
                  <a:srgbClr val="E69138"/>
                </a:solidFill>
                <a:latin typeface="Arial"/>
                <a:ea typeface="Arial"/>
                <a:cs typeface="Arial"/>
                <a:sym typeface="Arial"/>
              </a:defRPr>
            </a:lvl1pPr>
            <a:lvl2pPr marL="0" marR="0" lvl="1" indent="0" algn="l" rtl="0">
              <a:lnSpc>
                <a:spcPct val="100000"/>
              </a:lnSpc>
              <a:spcBef>
                <a:spcPts val="0"/>
              </a:spcBef>
              <a:spcAft>
                <a:spcPts val="0"/>
              </a:spcAft>
              <a:buClr>
                <a:srgbClr val="E69138"/>
              </a:buClr>
              <a:buFont typeface="Arial"/>
              <a:buNone/>
              <a:defRPr sz="1540" b="0" i="0" u="none" strike="noStrike" cap="none">
                <a:solidFill>
                  <a:srgbClr val="E69138"/>
                </a:solidFill>
                <a:latin typeface="Arial"/>
                <a:ea typeface="Arial"/>
                <a:cs typeface="Arial"/>
                <a:sym typeface="Arial"/>
              </a:defRPr>
            </a:lvl2pPr>
            <a:lvl3pPr marL="0" marR="0" lvl="2" indent="0" algn="l" rtl="0">
              <a:lnSpc>
                <a:spcPct val="100000"/>
              </a:lnSpc>
              <a:spcBef>
                <a:spcPts val="0"/>
              </a:spcBef>
              <a:spcAft>
                <a:spcPts val="0"/>
              </a:spcAft>
              <a:buClr>
                <a:srgbClr val="E69138"/>
              </a:buClr>
              <a:buFont typeface="Arial"/>
              <a:buNone/>
              <a:defRPr sz="1540" b="0" i="0" u="none" strike="noStrike" cap="none">
                <a:solidFill>
                  <a:srgbClr val="E69138"/>
                </a:solidFill>
                <a:latin typeface="Arial"/>
                <a:ea typeface="Arial"/>
                <a:cs typeface="Arial"/>
                <a:sym typeface="Arial"/>
              </a:defRPr>
            </a:lvl3pPr>
            <a:lvl4pPr marL="0" marR="0" lvl="3" indent="0" algn="l" rtl="0">
              <a:lnSpc>
                <a:spcPct val="100000"/>
              </a:lnSpc>
              <a:spcBef>
                <a:spcPts val="0"/>
              </a:spcBef>
              <a:spcAft>
                <a:spcPts val="0"/>
              </a:spcAft>
              <a:buClr>
                <a:srgbClr val="E69138"/>
              </a:buClr>
              <a:buFont typeface="Arial"/>
              <a:buNone/>
              <a:defRPr sz="1540" b="0" i="0" u="none" strike="noStrike" cap="none">
                <a:solidFill>
                  <a:srgbClr val="E69138"/>
                </a:solidFill>
                <a:latin typeface="Arial"/>
                <a:ea typeface="Arial"/>
                <a:cs typeface="Arial"/>
                <a:sym typeface="Arial"/>
              </a:defRPr>
            </a:lvl4pPr>
            <a:lvl5pPr marL="0" marR="0" lvl="4" indent="0" algn="l" rtl="0">
              <a:lnSpc>
                <a:spcPct val="100000"/>
              </a:lnSpc>
              <a:spcBef>
                <a:spcPts val="0"/>
              </a:spcBef>
              <a:spcAft>
                <a:spcPts val="0"/>
              </a:spcAft>
              <a:buClr>
                <a:srgbClr val="E69138"/>
              </a:buClr>
              <a:buFont typeface="Arial"/>
              <a:buNone/>
              <a:defRPr sz="1540" b="0" i="0" u="none" strike="noStrike" cap="none">
                <a:solidFill>
                  <a:srgbClr val="E69138"/>
                </a:solidFill>
                <a:latin typeface="Arial"/>
                <a:ea typeface="Arial"/>
                <a:cs typeface="Arial"/>
                <a:sym typeface="Arial"/>
              </a:defRPr>
            </a:lvl5pPr>
            <a:lvl6pPr marL="0" marR="0" lvl="5" indent="0" algn="l" rtl="0">
              <a:lnSpc>
                <a:spcPct val="100000"/>
              </a:lnSpc>
              <a:spcBef>
                <a:spcPts val="0"/>
              </a:spcBef>
              <a:spcAft>
                <a:spcPts val="0"/>
              </a:spcAft>
              <a:buClr>
                <a:srgbClr val="E69138"/>
              </a:buClr>
              <a:buFont typeface="Arial"/>
              <a:buNone/>
              <a:defRPr sz="1540" b="0" i="0" u="none" strike="noStrike" cap="none">
                <a:solidFill>
                  <a:srgbClr val="E69138"/>
                </a:solidFill>
                <a:latin typeface="Arial"/>
                <a:ea typeface="Arial"/>
                <a:cs typeface="Arial"/>
                <a:sym typeface="Arial"/>
              </a:defRPr>
            </a:lvl6pPr>
            <a:lvl7pPr marL="0" marR="0" lvl="6" indent="0" algn="l" rtl="0">
              <a:lnSpc>
                <a:spcPct val="100000"/>
              </a:lnSpc>
              <a:spcBef>
                <a:spcPts val="0"/>
              </a:spcBef>
              <a:spcAft>
                <a:spcPts val="0"/>
              </a:spcAft>
              <a:buClr>
                <a:srgbClr val="E69138"/>
              </a:buClr>
              <a:buFont typeface="Arial"/>
              <a:buNone/>
              <a:defRPr sz="1540" b="0" i="0" u="none" strike="noStrike" cap="none">
                <a:solidFill>
                  <a:srgbClr val="E69138"/>
                </a:solidFill>
                <a:latin typeface="Arial"/>
                <a:ea typeface="Arial"/>
                <a:cs typeface="Arial"/>
                <a:sym typeface="Arial"/>
              </a:defRPr>
            </a:lvl7pPr>
            <a:lvl8pPr marL="0" marR="0" lvl="7" indent="0" algn="l" rtl="0">
              <a:lnSpc>
                <a:spcPct val="100000"/>
              </a:lnSpc>
              <a:spcBef>
                <a:spcPts val="0"/>
              </a:spcBef>
              <a:spcAft>
                <a:spcPts val="0"/>
              </a:spcAft>
              <a:buClr>
                <a:srgbClr val="E69138"/>
              </a:buClr>
              <a:buFont typeface="Arial"/>
              <a:buNone/>
              <a:defRPr sz="1540" b="0" i="0" u="none" strike="noStrike" cap="none">
                <a:solidFill>
                  <a:srgbClr val="E69138"/>
                </a:solidFill>
                <a:latin typeface="Arial"/>
                <a:ea typeface="Arial"/>
                <a:cs typeface="Arial"/>
                <a:sym typeface="Arial"/>
              </a:defRPr>
            </a:lvl8pPr>
            <a:lvl9pPr marL="0" marR="0" lvl="8" indent="0" algn="l" rtl="0">
              <a:lnSpc>
                <a:spcPct val="100000"/>
              </a:lnSpc>
              <a:spcBef>
                <a:spcPts val="0"/>
              </a:spcBef>
              <a:spcAft>
                <a:spcPts val="0"/>
              </a:spcAft>
              <a:buClr>
                <a:srgbClr val="E69138"/>
              </a:buClr>
              <a:buFont typeface="Arial"/>
              <a:buNone/>
              <a:defRPr sz="1540" b="0" i="0" u="none" strike="noStrike" cap="none">
                <a:solidFill>
                  <a:srgbClr val="E69138"/>
                </a:solidFill>
                <a:latin typeface="Arial"/>
                <a:ea typeface="Arial"/>
                <a:cs typeface="Arial"/>
                <a:sym typeface="Arial"/>
              </a:defRPr>
            </a:lvl9pPr>
          </a:lstStyle>
          <a:p>
            <a:fld id="{00000000-1234-1234-1234-123412341234}" type="slidenum">
              <a:rPr lang="en-US" smtClean="0"/>
              <a:pPr/>
              <a:t>‹nº›</a:t>
            </a:fld>
            <a:endParaRPr lang="en-US">
              <a:solidFill>
                <a:srgbClr val="000000"/>
              </a:solidFill>
            </a:endParaRPr>
          </a:p>
        </p:txBody>
      </p:sp>
      <p:sp>
        <p:nvSpPr>
          <p:cNvPr id="187" name="Shape 187"/>
          <p:cNvSpPr txBox="1">
            <a:spLocks noGrp="1"/>
          </p:cNvSpPr>
          <p:nvPr>
            <p:ph type="body" idx="1"/>
          </p:nvPr>
        </p:nvSpPr>
        <p:spPr>
          <a:xfrm>
            <a:off x="510411" y="1066992"/>
            <a:ext cx="10460427" cy="5063147"/>
          </a:xfrm>
          <a:prstGeom prst="rect">
            <a:avLst/>
          </a:prstGeom>
          <a:noFill/>
          <a:ln>
            <a:noFill/>
          </a:ln>
        </p:spPr>
        <p:txBody>
          <a:bodyPr spcFirstLastPara="1" wrap="square" lIns="91425" tIns="91425" rIns="91425" bIns="91425" anchor="t" anchorCtr="0"/>
          <a:lstStyle>
            <a:lvl1pPr marL="502844" lvl="0" indent="-377133" rtl="0">
              <a:spcBef>
                <a:spcPts val="0"/>
              </a:spcBef>
              <a:spcAft>
                <a:spcPts val="0"/>
              </a:spcAft>
              <a:buClr>
                <a:srgbClr val="B45F06"/>
              </a:buClr>
              <a:buSzPts val="1800"/>
              <a:buChar char="•"/>
              <a:defRPr>
                <a:solidFill>
                  <a:srgbClr val="D9D9D9"/>
                </a:solidFill>
              </a:defRPr>
            </a:lvl1pPr>
            <a:lvl2pPr marL="1005690" lvl="1" indent="-349197" rtl="0">
              <a:spcBef>
                <a:spcPts val="0"/>
              </a:spcBef>
              <a:spcAft>
                <a:spcPts val="0"/>
              </a:spcAft>
              <a:buClr>
                <a:srgbClr val="B45F06"/>
              </a:buClr>
              <a:buSzPts val="1400"/>
              <a:buChar char="–"/>
              <a:defRPr>
                <a:solidFill>
                  <a:srgbClr val="D9D9D9"/>
                </a:solidFill>
              </a:defRPr>
            </a:lvl2pPr>
            <a:lvl3pPr marL="1508535" lvl="2" indent="-349197" rtl="0">
              <a:spcBef>
                <a:spcPts val="0"/>
              </a:spcBef>
              <a:spcAft>
                <a:spcPts val="0"/>
              </a:spcAft>
              <a:buClr>
                <a:srgbClr val="D9D9D9"/>
              </a:buClr>
              <a:buSzPts val="1400"/>
              <a:buChar char="○"/>
              <a:defRPr>
                <a:solidFill>
                  <a:srgbClr val="D9D9D9"/>
                </a:solidFill>
              </a:defRPr>
            </a:lvl3pPr>
            <a:lvl4pPr marL="2011378" lvl="3" indent="-335230" rtl="0">
              <a:spcBef>
                <a:spcPts val="0"/>
              </a:spcBef>
              <a:spcAft>
                <a:spcPts val="0"/>
              </a:spcAft>
              <a:buSzPts val="1200"/>
              <a:buChar char="–"/>
              <a:defRPr/>
            </a:lvl4pPr>
            <a:lvl5pPr marL="2514223" lvl="4" indent="-321262" rtl="0">
              <a:spcBef>
                <a:spcPts val="0"/>
              </a:spcBef>
              <a:spcAft>
                <a:spcPts val="0"/>
              </a:spcAft>
              <a:buSzPts val="1000"/>
              <a:buChar char="»"/>
              <a:defRPr/>
            </a:lvl5pPr>
            <a:lvl6pPr marL="3017068" lvl="5" indent="-335230" rtl="0">
              <a:spcBef>
                <a:spcPts val="0"/>
              </a:spcBef>
              <a:spcAft>
                <a:spcPts val="0"/>
              </a:spcAft>
              <a:buSzPts val="1200"/>
              <a:buChar char="•"/>
              <a:defRPr/>
            </a:lvl6pPr>
            <a:lvl7pPr marL="3519912" lvl="6" indent="-349197" rtl="0">
              <a:spcBef>
                <a:spcPts val="0"/>
              </a:spcBef>
              <a:spcAft>
                <a:spcPts val="0"/>
              </a:spcAft>
              <a:buSzPts val="1400"/>
              <a:buChar char="•"/>
              <a:defRPr/>
            </a:lvl7pPr>
            <a:lvl8pPr marL="4022758" lvl="7" indent="-363166" rtl="0">
              <a:spcBef>
                <a:spcPts val="0"/>
              </a:spcBef>
              <a:spcAft>
                <a:spcPts val="0"/>
              </a:spcAft>
              <a:buSzPts val="1600"/>
              <a:buChar char="•"/>
              <a:defRPr/>
            </a:lvl8pPr>
            <a:lvl9pPr marL="4525602" lvl="8" indent="-377133" rtl="0">
              <a:spcBef>
                <a:spcPts val="0"/>
              </a:spcBef>
              <a:spcAft>
                <a:spcPts val="0"/>
              </a:spcAft>
              <a:buSzPts val="1800"/>
              <a:buChar char="•"/>
              <a:defRPr/>
            </a:lvl9pPr>
          </a:lstStyle>
          <a:p>
            <a:endParaRPr/>
          </a:p>
        </p:txBody>
      </p:sp>
      <p:sp>
        <p:nvSpPr>
          <p:cNvPr id="188" name="Shape 188"/>
          <p:cNvSpPr txBox="1">
            <a:spLocks noGrp="1"/>
          </p:cNvSpPr>
          <p:nvPr>
            <p:ph type="title"/>
          </p:nvPr>
        </p:nvSpPr>
        <p:spPr>
          <a:xfrm>
            <a:off x="94519" y="170676"/>
            <a:ext cx="11160427" cy="534240"/>
          </a:xfrm>
          <a:prstGeom prst="rect">
            <a:avLst/>
          </a:prstGeom>
          <a:noFill/>
          <a:ln>
            <a:noFill/>
          </a:ln>
        </p:spPr>
        <p:txBody>
          <a:bodyPr spcFirstLastPara="1" wrap="square" lIns="91425" tIns="91425" rIns="91425" bIns="91425" anchor="ctr" anchorCtr="0"/>
          <a:lstStyle>
            <a:lvl1pPr lvl="0" algn="ctr" rtl="0">
              <a:spcBef>
                <a:spcPts val="0"/>
              </a:spcBef>
              <a:spcAft>
                <a:spcPts val="0"/>
              </a:spcAft>
              <a:buClr>
                <a:srgbClr val="D9D9D9"/>
              </a:buClr>
              <a:buSzPts val="3000"/>
              <a:buNone/>
              <a:defRPr sz="3300">
                <a:solidFill>
                  <a:srgbClr val="D9D9D9"/>
                </a:solidFill>
                <a:latin typeface="Roboto Condensed"/>
                <a:ea typeface="Roboto Condensed"/>
                <a:cs typeface="Roboto Condensed"/>
                <a:sym typeface="Roboto Condensed"/>
              </a:defRPr>
            </a:lvl1pPr>
            <a:lvl2pPr lvl="1" rtl="0">
              <a:spcBef>
                <a:spcPts val="0"/>
              </a:spcBef>
              <a:spcAft>
                <a:spcPts val="0"/>
              </a:spcAft>
              <a:buClr>
                <a:schemeClr val="dk1"/>
              </a:buClr>
              <a:buSzPts val="1400"/>
              <a:buFont typeface="Roboto Condensed"/>
              <a:buNone/>
              <a:defRPr/>
            </a:lvl2pPr>
            <a:lvl3pPr lvl="2" rtl="0">
              <a:spcBef>
                <a:spcPts val="0"/>
              </a:spcBef>
              <a:spcAft>
                <a:spcPts val="0"/>
              </a:spcAft>
              <a:buClr>
                <a:schemeClr val="dk1"/>
              </a:buClr>
              <a:buSzPts val="1400"/>
              <a:buFont typeface="Roboto Condensed"/>
              <a:buNone/>
              <a:defRPr/>
            </a:lvl3pPr>
            <a:lvl4pPr lvl="3" rtl="0">
              <a:spcBef>
                <a:spcPts val="0"/>
              </a:spcBef>
              <a:spcAft>
                <a:spcPts val="0"/>
              </a:spcAft>
              <a:buClr>
                <a:schemeClr val="dk1"/>
              </a:buClr>
              <a:buSzPts val="1400"/>
              <a:buFont typeface="Roboto Condensed"/>
              <a:buNone/>
              <a:defRPr/>
            </a:lvl4pPr>
            <a:lvl5pPr lvl="4" rtl="0">
              <a:spcBef>
                <a:spcPts val="0"/>
              </a:spcBef>
              <a:spcAft>
                <a:spcPts val="0"/>
              </a:spcAft>
              <a:buClr>
                <a:schemeClr val="dk1"/>
              </a:buClr>
              <a:buSzPts val="1400"/>
              <a:buFont typeface="Roboto Condensed"/>
              <a:buNone/>
              <a:defRPr/>
            </a:lvl5pPr>
            <a:lvl6pPr lvl="5" rtl="0">
              <a:spcBef>
                <a:spcPts val="0"/>
              </a:spcBef>
              <a:spcAft>
                <a:spcPts val="0"/>
              </a:spcAft>
              <a:buClr>
                <a:schemeClr val="dk1"/>
              </a:buClr>
              <a:buSzPts val="1400"/>
              <a:buFont typeface="Roboto Condensed"/>
              <a:buNone/>
              <a:defRPr/>
            </a:lvl6pPr>
            <a:lvl7pPr lvl="6" rtl="0">
              <a:spcBef>
                <a:spcPts val="0"/>
              </a:spcBef>
              <a:spcAft>
                <a:spcPts val="0"/>
              </a:spcAft>
              <a:buClr>
                <a:schemeClr val="dk1"/>
              </a:buClr>
              <a:buSzPts val="1400"/>
              <a:buFont typeface="Roboto Condensed"/>
              <a:buNone/>
              <a:defRPr/>
            </a:lvl7pPr>
            <a:lvl8pPr lvl="7" rtl="0">
              <a:spcBef>
                <a:spcPts val="0"/>
              </a:spcBef>
              <a:spcAft>
                <a:spcPts val="0"/>
              </a:spcAft>
              <a:buClr>
                <a:schemeClr val="dk1"/>
              </a:buClr>
              <a:buSzPts val="1400"/>
              <a:buFont typeface="Roboto Condensed"/>
              <a:buNone/>
              <a:defRPr/>
            </a:lvl8pPr>
            <a:lvl9pPr lvl="8" rtl="0">
              <a:spcBef>
                <a:spcPts val="0"/>
              </a:spcBef>
              <a:spcAft>
                <a:spcPts val="0"/>
              </a:spcAft>
              <a:buClr>
                <a:schemeClr val="dk1"/>
              </a:buClr>
              <a:buSzPts val="1400"/>
              <a:buFont typeface="Roboto Condensed"/>
              <a:buNone/>
              <a:defRPr/>
            </a:lvl9pPr>
          </a:lstStyle>
          <a:p>
            <a:endParaRPr/>
          </a:p>
        </p:txBody>
      </p:sp>
    </p:spTree>
    <p:extLst>
      <p:ext uri="{BB962C8B-B14F-4D97-AF65-F5344CB8AC3E}">
        <p14:creationId xmlns:p14="http://schemas.microsoft.com/office/powerpoint/2010/main" val="175582981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Content Placeholder 2"/>
          <p:cNvSpPr>
            <a:spLocks noGrp="1"/>
          </p:cNvSpPr>
          <p:nvPr>
            <p:ph sz="half" idx="1"/>
          </p:nvPr>
        </p:nvSpPr>
        <p:spPr>
          <a:xfrm>
            <a:off x="853440" y="1849120"/>
            <a:ext cx="4741333" cy="3840480"/>
          </a:xfrm>
        </p:spPr>
        <p:txBody>
          <a:bodyPr/>
          <a:lstStyle>
            <a:lvl1pPr>
              <a:defRPr sz="2310"/>
            </a:lvl1pPr>
            <a:lvl2pPr>
              <a:defRPr sz="1980"/>
            </a:lvl2pPr>
            <a:lvl3pPr>
              <a:defRPr sz="1650"/>
            </a:lvl3pPr>
            <a:lvl4pPr>
              <a:defRPr sz="1485"/>
            </a:lvl4pPr>
            <a:lvl5pPr>
              <a:defRPr sz="1485"/>
            </a:lvl5pPr>
            <a:lvl6pPr>
              <a:defRPr sz="1485"/>
            </a:lvl6pPr>
            <a:lvl7pPr>
              <a:defRPr sz="1485"/>
            </a:lvl7pPr>
            <a:lvl8pPr>
              <a:defRPr sz="1485"/>
            </a:lvl8pPr>
            <a:lvl9pPr>
              <a:defRPr sz="148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Content Placeholder 3"/>
          <p:cNvSpPr>
            <a:spLocks noGrp="1"/>
          </p:cNvSpPr>
          <p:nvPr>
            <p:ph sz="half" idx="2"/>
          </p:nvPr>
        </p:nvSpPr>
        <p:spPr>
          <a:xfrm>
            <a:off x="5784430" y="1849120"/>
            <a:ext cx="4741333" cy="3840480"/>
          </a:xfrm>
        </p:spPr>
        <p:txBody>
          <a:bodyPr/>
          <a:lstStyle>
            <a:lvl1pPr>
              <a:defRPr sz="2310"/>
            </a:lvl1pPr>
            <a:lvl2pPr>
              <a:defRPr sz="1980"/>
            </a:lvl2pPr>
            <a:lvl3pPr>
              <a:defRPr sz="1650"/>
            </a:lvl3pPr>
            <a:lvl4pPr>
              <a:defRPr sz="1485"/>
            </a:lvl4pPr>
            <a:lvl5pPr>
              <a:defRPr sz="1485"/>
            </a:lvl5pPr>
            <a:lvl6pPr>
              <a:defRPr sz="1485"/>
            </a:lvl6pPr>
            <a:lvl7pPr>
              <a:defRPr sz="1485"/>
            </a:lvl7pPr>
            <a:lvl8pPr>
              <a:defRPr sz="1485"/>
            </a:lvl8pPr>
            <a:lvl9pPr>
              <a:defRPr sz="148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Rectangle 4">
            <a:extLst>
              <a:ext uri="{FF2B5EF4-FFF2-40B4-BE49-F238E27FC236}">
                <a16:creationId xmlns:a16="http://schemas.microsoft.com/office/drawing/2014/main" id="{C5EDB900-737E-4EE7-B0EE-9D865D59EF8E}"/>
              </a:ext>
            </a:extLst>
          </p:cNvPr>
          <p:cNvSpPr>
            <a:spLocks noGrp="1" noChangeArrowheads="1"/>
          </p:cNvSpPr>
          <p:nvPr>
            <p:ph type="dt" sz="half" idx="10"/>
          </p:nvPr>
        </p:nvSpPr>
        <p:spPr>
          <a:ln/>
        </p:spPr>
        <p:txBody>
          <a:bodyPr/>
          <a:lstStyle>
            <a:lvl1pPr>
              <a:defRPr/>
            </a:lvl1pPr>
          </a:lstStyle>
          <a:p>
            <a:pPr>
              <a:defRPr/>
            </a:pPr>
            <a:endParaRPr lang="pt-BR"/>
          </a:p>
        </p:txBody>
      </p:sp>
      <p:sp>
        <p:nvSpPr>
          <p:cNvPr id="6" name="Rectangle 5">
            <a:extLst>
              <a:ext uri="{FF2B5EF4-FFF2-40B4-BE49-F238E27FC236}">
                <a16:creationId xmlns:a16="http://schemas.microsoft.com/office/drawing/2014/main" id="{4584105D-0C8A-4B53-B78B-623A2F2EA34E}"/>
              </a:ext>
            </a:extLst>
          </p:cNvPr>
          <p:cNvSpPr>
            <a:spLocks noGrp="1" noChangeArrowheads="1"/>
          </p:cNvSpPr>
          <p:nvPr>
            <p:ph type="ftr" sz="quarter" idx="11"/>
          </p:nvPr>
        </p:nvSpPr>
        <p:spPr>
          <a:ln/>
        </p:spPr>
        <p:txBody>
          <a:bodyPr/>
          <a:lstStyle>
            <a:lvl1pPr>
              <a:defRPr/>
            </a:lvl1pPr>
          </a:lstStyle>
          <a:p>
            <a:pPr>
              <a:defRPr/>
            </a:pPr>
            <a:endParaRPr lang="pt-BR"/>
          </a:p>
        </p:txBody>
      </p:sp>
      <p:sp>
        <p:nvSpPr>
          <p:cNvPr id="7" name="Rectangle 6">
            <a:extLst>
              <a:ext uri="{FF2B5EF4-FFF2-40B4-BE49-F238E27FC236}">
                <a16:creationId xmlns:a16="http://schemas.microsoft.com/office/drawing/2014/main" id="{A1546676-2077-4B6B-808B-E4457E805136}"/>
              </a:ext>
            </a:extLst>
          </p:cNvPr>
          <p:cNvSpPr>
            <a:spLocks noGrp="1" noChangeArrowheads="1"/>
          </p:cNvSpPr>
          <p:nvPr>
            <p:ph type="sldNum" sz="quarter" idx="12"/>
          </p:nvPr>
        </p:nvSpPr>
        <p:spPr>
          <a:ln/>
        </p:spPr>
        <p:txBody>
          <a:bodyPr/>
          <a:lstStyle>
            <a:lvl1pPr>
              <a:defRPr/>
            </a:lvl1pPr>
          </a:lstStyle>
          <a:p>
            <a:fld id="{EFD4E16D-634E-46D1-A8DA-DADE6AA50FA6}" type="slidenum">
              <a:rPr lang="pt-BR" altLang="en-US"/>
              <a:pPr/>
              <a:t>‹nº›</a:t>
            </a:fld>
            <a:endParaRPr lang="pt-BR" altLang="en-US"/>
          </a:p>
        </p:txBody>
      </p:sp>
    </p:spTree>
    <p:extLst>
      <p:ext uri="{BB962C8B-B14F-4D97-AF65-F5344CB8AC3E}">
        <p14:creationId xmlns:p14="http://schemas.microsoft.com/office/powerpoint/2010/main" val="185244544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1_Slide de Título">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5C5F860F-1797-412C-8533-208EC55F87D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06" y="-12135"/>
            <a:ext cx="11379200" cy="6400800"/>
          </a:xfrm>
          <a:prstGeom prst="rect">
            <a:avLst/>
          </a:prstGeom>
        </p:spPr>
      </p:pic>
      <p:sp>
        <p:nvSpPr>
          <p:cNvPr id="10" name="Retângulo 9">
            <a:extLst>
              <a:ext uri="{FF2B5EF4-FFF2-40B4-BE49-F238E27FC236}">
                <a16:creationId xmlns:a16="http://schemas.microsoft.com/office/drawing/2014/main" id="{487A8A5C-B6CC-4503-86D2-07D6E8B3ABEB}"/>
              </a:ext>
            </a:extLst>
          </p:cNvPr>
          <p:cNvSpPr/>
          <p:nvPr userDrawn="1"/>
        </p:nvSpPr>
        <p:spPr>
          <a:xfrm>
            <a:off x="0" y="1"/>
            <a:ext cx="7574280" cy="6398712"/>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42" rtl="0" eaLnBrk="1" fontAlgn="auto" latinLnBrk="0" hangingPunct="1">
              <a:lnSpc>
                <a:spcPct val="100000"/>
              </a:lnSpc>
              <a:spcBef>
                <a:spcPts val="0"/>
              </a:spcBef>
              <a:spcAft>
                <a:spcPts val="0"/>
              </a:spcAft>
              <a:buClrTx/>
              <a:buSzTx/>
              <a:buFontTx/>
              <a:buNone/>
              <a:tabLst/>
              <a:defRPr/>
            </a:pPr>
            <a:endParaRPr kumimoji="0" lang="en-US" sz="168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0B2F59D2-5844-43B9-BD09-578910A943BD}"/>
              </a:ext>
            </a:extLst>
          </p:cNvPr>
          <p:cNvSpPr/>
          <p:nvPr userDrawn="1"/>
        </p:nvSpPr>
        <p:spPr>
          <a:xfrm>
            <a:off x="0" y="-12133"/>
            <a:ext cx="11379200" cy="252913"/>
          </a:xfrm>
          <a:prstGeom prst="rect">
            <a:avLst/>
          </a:prstGeom>
          <a:gradFill>
            <a:gsLst>
              <a:gs pos="0">
                <a:srgbClr val="2F049A"/>
              </a:gs>
              <a:gs pos="100000">
                <a:srgbClr val="BE2D9C"/>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42"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CaixaDeTexto 13">
            <a:extLst>
              <a:ext uri="{FF2B5EF4-FFF2-40B4-BE49-F238E27FC236}">
                <a16:creationId xmlns:a16="http://schemas.microsoft.com/office/drawing/2014/main" id="{12144943-521C-47B6-B256-B10C48F3CFF1}"/>
              </a:ext>
            </a:extLst>
          </p:cNvPr>
          <p:cNvSpPr txBox="1"/>
          <p:nvPr userDrawn="1"/>
        </p:nvSpPr>
        <p:spPr>
          <a:xfrm>
            <a:off x="2" y="6122944"/>
            <a:ext cx="1515389" cy="281937"/>
          </a:xfrm>
          <a:prstGeom prst="rect">
            <a:avLst/>
          </a:prstGeom>
          <a:noFill/>
        </p:spPr>
        <p:txBody>
          <a:bodyPr wrap="square" rtlCol="0">
            <a:spAutoFit/>
          </a:bodyPr>
          <a:lstStyle/>
          <a:p>
            <a:pPr marL="0" marR="0" lvl="0" indent="0" algn="l" defTabSz="457142" rtl="0" eaLnBrk="1" fontAlgn="auto" latinLnBrk="0" hangingPunct="1">
              <a:lnSpc>
                <a:spcPct val="100000"/>
              </a:lnSpc>
              <a:spcBef>
                <a:spcPts val="0"/>
              </a:spcBef>
              <a:spcAft>
                <a:spcPts val="0"/>
              </a:spcAft>
              <a:buClrTx/>
              <a:buSzTx/>
              <a:buFontTx/>
              <a:buNone/>
              <a:tabLst/>
              <a:defRPr/>
            </a:pPr>
            <a:r>
              <a:rPr kumimoji="0" lang="pt-BR" sz="1232" b="0" i="0" u="none" strike="noStrike" kern="1200" cap="none" spc="0" normalizeH="0" baseline="0" noProof="0" dirty="0">
                <a:ln>
                  <a:noFill/>
                </a:ln>
                <a:solidFill>
                  <a:srgbClr val="0070C0"/>
                </a:solidFill>
                <a:effectLst/>
                <a:uLnTx/>
                <a:uFillTx/>
                <a:latin typeface="Calibri" panose="020F0502020204030204"/>
                <a:ea typeface="+mn-ea"/>
                <a:cs typeface="+mn-cs"/>
              </a:rPr>
              <a:t> Vinicius F. Caridá</a:t>
            </a:r>
            <a:endParaRPr kumimoji="0" lang="en-US" sz="1232" b="0"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pic>
        <p:nvPicPr>
          <p:cNvPr id="7" name="Imagem 6">
            <a:extLst>
              <a:ext uri="{FF2B5EF4-FFF2-40B4-BE49-F238E27FC236}">
                <a16:creationId xmlns:a16="http://schemas.microsoft.com/office/drawing/2014/main" id="{B0D275B8-7543-4780-87AE-10CA6DF8C44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54590" y="240779"/>
            <a:ext cx="1332516" cy="749540"/>
          </a:xfrm>
          <a:prstGeom prst="rect">
            <a:avLst/>
          </a:prstGeom>
        </p:spPr>
      </p:pic>
    </p:spTree>
    <p:extLst>
      <p:ext uri="{BB962C8B-B14F-4D97-AF65-F5344CB8AC3E}">
        <p14:creationId xmlns:p14="http://schemas.microsoft.com/office/powerpoint/2010/main" val="3266567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1">
  <p:cSld name="Title and body 1">
    <p:spTree>
      <p:nvGrpSpPr>
        <p:cNvPr id="1" name="Shape 206"/>
        <p:cNvGrpSpPr/>
        <p:nvPr/>
      </p:nvGrpSpPr>
      <p:grpSpPr>
        <a:xfrm>
          <a:off x="0" y="0"/>
          <a:ext cx="0" cy="0"/>
          <a:chOff x="0" y="0"/>
          <a:chExt cx="0" cy="0"/>
        </a:xfrm>
      </p:grpSpPr>
      <p:sp>
        <p:nvSpPr>
          <p:cNvPr id="207" name="Google Shape;207;p50"/>
          <p:cNvSpPr txBox="1">
            <a:spLocks noGrp="1"/>
          </p:cNvSpPr>
          <p:nvPr>
            <p:ph type="body" idx="1"/>
          </p:nvPr>
        </p:nvSpPr>
        <p:spPr>
          <a:xfrm>
            <a:off x="387894" y="1434191"/>
            <a:ext cx="10603413" cy="4369120"/>
          </a:xfrm>
          <a:prstGeom prst="rect">
            <a:avLst/>
          </a:prstGeom>
        </p:spPr>
        <p:txBody>
          <a:bodyPr spcFirstLastPara="1" wrap="square" lIns="91425" tIns="91425" rIns="91425" bIns="91425" anchor="t" anchorCtr="0">
            <a:noAutofit/>
          </a:bodyPr>
          <a:lstStyle>
            <a:lvl1pPr marL="502908" lvl="0" indent="-251453" rtl="0">
              <a:spcBef>
                <a:spcPts val="0"/>
              </a:spcBef>
              <a:spcAft>
                <a:spcPts val="0"/>
              </a:spcAft>
              <a:buSzPts val="1400"/>
              <a:buNone/>
              <a:defRPr/>
            </a:lvl1pPr>
            <a:lvl2pPr marL="1005815" lvl="1" indent="-251453" rtl="0">
              <a:spcBef>
                <a:spcPts val="1760"/>
              </a:spcBef>
              <a:spcAft>
                <a:spcPts val="0"/>
              </a:spcAft>
              <a:buSzPts val="1400"/>
              <a:buNone/>
              <a:defRPr/>
            </a:lvl2pPr>
            <a:lvl3pPr marL="1508722" lvl="2" indent="-251453" rtl="0">
              <a:spcBef>
                <a:spcPts val="1760"/>
              </a:spcBef>
              <a:spcAft>
                <a:spcPts val="0"/>
              </a:spcAft>
              <a:buSzPts val="1400"/>
              <a:buNone/>
              <a:defRPr/>
            </a:lvl3pPr>
            <a:lvl4pPr marL="2011630" lvl="3" indent="-251453" rtl="0">
              <a:spcBef>
                <a:spcPts val="1760"/>
              </a:spcBef>
              <a:spcAft>
                <a:spcPts val="0"/>
              </a:spcAft>
              <a:buSzPts val="1400"/>
              <a:buNone/>
              <a:defRPr/>
            </a:lvl4pPr>
            <a:lvl5pPr marL="2514537" lvl="4" indent="-251453" rtl="0">
              <a:spcBef>
                <a:spcPts val="1760"/>
              </a:spcBef>
              <a:spcAft>
                <a:spcPts val="0"/>
              </a:spcAft>
              <a:buSzPts val="1400"/>
              <a:buNone/>
              <a:defRPr/>
            </a:lvl5pPr>
            <a:lvl6pPr marL="3017445" lvl="5" indent="-251453" rtl="0">
              <a:spcBef>
                <a:spcPts val="1760"/>
              </a:spcBef>
              <a:spcAft>
                <a:spcPts val="0"/>
              </a:spcAft>
              <a:buSzPts val="1400"/>
              <a:buNone/>
              <a:defRPr/>
            </a:lvl6pPr>
            <a:lvl7pPr marL="3520352" lvl="6" indent="-251453" rtl="0">
              <a:spcBef>
                <a:spcPts val="1760"/>
              </a:spcBef>
              <a:spcAft>
                <a:spcPts val="0"/>
              </a:spcAft>
              <a:buSzPts val="1400"/>
              <a:buNone/>
              <a:defRPr/>
            </a:lvl7pPr>
            <a:lvl8pPr marL="4023259" lvl="7" indent="-251453" rtl="0">
              <a:spcBef>
                <a:spcPts val="1760"/>
              </a:spcBef>
              <a:spcAft>
                <a:spcPts val="0"/>
              </a:spcAft>
              <a:buSzPts val="1400"/>
              <a:buNone/>
              <a:defRPr/>
            </a:lvl8pPr>
            <a:lvl9pPr marL="4526167" lvl="8" indent="-251453" rtl="0">
              <a:spcBef>
                <a:spcPts val="1760"/>
              </a:spcBef>
              <a:spcAft>
                <a:spcPts val="1760"/>
              </a:spcAft>
              <a:buSzPts val="1400"/>
              <a:buNone/>
              <a:defRPr/>
            </a:lvl9pPr>
          </a:lstStyle>
          <a:p>
            <a:endParaRPr/>
          </a:p>
        </p:txBody>
      </p:sp>
      <p:sp>
        <p:nvSpPr>
          <p:cNvPr id="208" name="Google Shape;208;p50"/>
          <p:cNvSpPr txBox="1">
            <a:spLocks noGrp="1"/>
          </p:cNvSpPr>
          <p:nvPr>
            <p:ph type="sldNum" idx="12"/>
          </p:nvPr>
        </p:nvSpPr>
        <p:spPr>
          <a:xfrm>
            <a:off x="10543503" y="5803116"/>
            <a:ext cx="682827" cy="489813"/>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t-BR" smtClean="0"/>
              <a:pPr/>
              <a:t>‹nº›</a:t>
            </a:fld>
            <a:endParaRPr lang="pt-BR"/>
          </a:p>
        </p:txBody>
      </p:sp>
      <p:sp>
        <p:nvSpPr>
          <p:cNvPr id="209" name="Google Shape;209;p50"/>
          <p:cNvSpPr txBox="1">
            <a:spLocks noGrp="1"/>
          </p:cNvSpPr>
          <p:nvPr>
            <p:ph type="title"/>
          </p:nvPr>
        </p:nvSpPr>
        <p:spPr>
          <a:xfrm>
            <a:off x="387894" y="174503"/>
            <a:ext cx="10603413" cy="933707"/>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14647033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422400" y="1047541"/>
            <a:ext cx="8534400" cy="2228427"/>
          </a:xfrm>
        </p:spPr>
        <p:txBody>
          <a:bodyPr anchor="b"/>
          <a:lstStyle>
            <a:lvl1pPr algn="ctr">
              <a:defRPr sz="5600"/>
            </a:lvl1pPr>
          </a:lstStyle>
          <a:p>
            <a:r>
              <a:rPr lang="pt-BR"/>
              <a:t>Clique para editar o título Mestre</a:t>
            </a:r>
            <a:endParaRPr lang="en-US"/>
          </a:p>
        </p:txBody>
      </p:sp>
      <p:sp>
        <p:nvSpPr>
          <p:cNvPr id="3" name="Subtitle 2"/>
          <p:cNvSpPr>
            <a:spLocks noGrp="1"/>
          </p:cNvSpPr>
          <p:nvPr>
            <p:ph type="subTitle" idx="1"/>
          </p:nvPr>
        </p:nvSpPr>
        <p:spPr>
          <a:xfrm>
            <a:off x="1422400" y="3361902"/>
            <a:ext cx="8534400" cy="1545378"/>
          </a:xfrm>
        </p:spPr>
        <p:txBody>
          <a:bodyPr/>
          <a:lstStyle>
            <a:lvl1pPr marL="0" indent="0" algn="ctr">
              <a:buNone/>
              <a:defRPr sz="2240"/>
            </a:lvl1pPr>
            <a:lvl2pPr marL="426652" indent="0" algn="ctr">
              <a:buNone/>
              <a:defRPr sz="1867"/>
            </a:lvl2pPr>
            <a:lvl3pPr marL="853303" indent="0" algn="ctr">
              <a:buNone/>
              <a:defRPr sz="1680"/>
            </a:lvl3pPr>
            <a:lvl4pPr marL="1279954" indent="0" algn="ctr">
              <a:buNone/>
              <a:defRPr sz="1493"/>
            </a:lvl4pPr>
            <a:lvl5pPr marL="1706606" indent="0" algn="ctr">
              <a:buNone/>
              <a:defRPr sz="1493"/>
            </a:lvl5pPr>
            <a:lvl6pPr marL="2133258" indent="0" algn="ctr">
              <a:buNone/>
              <a:defRPr sz="1493"/>
            </a:lvl6pPr>
            <a:lvl7pPr marL="2559909" indent="0" algn="ctr">
              <a:buNone/>
              <a:defRPr sz="1493"/>
            </a:lvl7pPr>
            <a:lvl8pPr marL="2986561" indent="0" algn="ctr">
              <a:buNone/>
              <a:defRPr sz="1493"/>
            </a:lvl8pPr>
            <a:lvl9pPr marL="3413212" indent="0" algn="ctr">
              <a:buNone/>
              <a:defRPr sz="1493"/>
            </a:lvl9pPr>
          </a:lstStyle>
          <a:p>
            <a:r>
              <a:rPr lang="pt-BR"/>
              <a:t>Clique para editar o estilo do subtítulo Mestre</a:t>
            </a:r>
            <a:endParaRPr lang="en-US"/>
          </a:p>
        </p:txBody>
      </p:sp>
      <p:sp>
        <p:nvSpPr>
          <p:cNvPr id="4" name="Date Placeholder 3"/>
          <p:cNvSpPr>
            <a:spLocks noGrp="1"/>
          </p:cNvSpPr>
          <p:nvPr>
            <p:ph type="dt" sz="half" idx="10"/>
          </p:nvPr>
        </p:nvSpPr>
        <p:spPr/>
        <p:txBody>
          <a:bodyPr/>
          <a:lstStyle/>
          <a:p>
            <a:fld id="{C764DE79-268F-4C1A-8933-263129D2AF90}" type="datetimeFigureOut">
              <a:rPr lang="en-US" dirty="0"/>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‹nº›</a:t>
            </a:fld>
            <a:endParaRPr lang="en-US"/>
          </a:p>
        </p:txBody>
      </p:sp>
    </p:spTree>
    <p:extLst>
      <p:ext uri="{BB962C8B-B14F-4D97-AF65-F5344CB8AC3E}">
        <p14:creationId xmlns:p14="http://schemas.microsoft.com/office/powerpoint/2010/main" val="2772890554"/>
      </p:ext>
    </p:extLst>
  </p:cSld>
  <p:clrMapOvr>
    <a:masterClrMapping/>
  </p:clrMapOvr>
  <p:hf hdr="0" ftr="0" dt="0"/>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A41CAC-3054-46AD-B584-76CE365AA4B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1379200" cy="6400800"/>
          </a:xfrm>
          <a:prstGeom prst="rect">
            <a:avLst/>
          </a:prstGeom>
        </p:spPr>
      </p:pic>
      <p:sp>
        <p:nvSpPr>
          <p:cNvPr id="9" name="Text Placeholder 8">
            <a:extLst>
              <a:ext uri="{FF2B5EF4-FFF2-40B4-BE49-F238E27FC236}">
                <a16:creationId xmlns:a16="http://schemas.microsoft.com/office/drawing/2014/main" id="{2E51BFFB-1DC4-424E-A87C-35EB62E789AF}"/>
              </a:ext>
            </a:extLst>
          </p:cNvPr>
          <p:cNvSpPr>
            <a:spLocks noGrp="1"/>
          </p:cNvSpPr>
          <p:nvPr>
            <p:ph type="body" sz="quarter" idx="10" hasCustomPrompt="1"/>
          </p:nvPr>
        </p:nvSpPr>
        <p:spPr>
          <a:xfrm>
            <a:off x="571804" y="3517344"/>
            <a:ext cx="4376844" cy="273345"/>
          </a:xfrm>
        </p:spPr>
        <p:txBody>
          <a:bodyPr anchor="ctr"/>
          <a:lstStyle>
            <a:lvl1pPr marL="0" indent="0">
              <a:buNone/>
              <a:defRPr sz="1307" b="0" cap="all" spc="560" baseline="0"/>
            </a:lvl1pPr>
            <a:lvl2pPr marL="213352" indent="0">
              <a:buNone/>
              <a:defRPr/>
            </a:lvl2pPr>
            <a:lvl3pPr marL="426705" indent="0">
              <a:buNone/>
              <a:defRPr/>
            </a:lvl3pPr>
            <a:lvl4pPr marL="640057" indent="0">
              <a:buNone/>
              <a:defRPr/>
            </a:lvl4pPr>
            <a:lvl5pPr marL="640057" indent="0">
              <a:buNone/>
              <a:defRPr/>
            </a:lvl5pPr>
          </a:lstStyle>
          <a:p>
            <a:pPr lvl="0"/>
            <a:r>
              <a:rPr lang="en-US" dirty="0"/>
              <a:t>LOCATION | MONTH DD, YYYY</a:t>
            </a:r>
          </a:p>
        </p:txBody>
      </p:sp>
      <p:pic>
        <p:nvPicPr>
          <p:cNvPr id="5" name="Picture 4">
            <a:extLst>
              <a:ext uri="{FF2B5EF4-FFF2-40B4-BE49-F238E27FC236}">
                <a16:creationId xmlns:a16="http://schemas.microsoft.com/office/drawing/2014/main" id="{A9A2F6D3-7CA4-452B-9413-BF7CB69099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2656" y="2403162"/>
            <a:ext cx="4270167" cy="797240"/>
          </a:xfrm>
          <a:prstGeom prst="rect">
            <a:avLst/>
          </a:prstGeom>
        </p:spPr>
      </p:pic>
    </p:spTree>
    <p:extLst>
      <p:ext uri="{BB962C8B-B14F-4D97-AF65-F5344CB8AC3E}">
        <p14:creationId xmlns:p14="http://schemas.microsoft.com/office/powerpoint/2010/main" val="351348795"/>
      </p:ext>
    </p:extLst>
  </p:cSld>
  <p:clrMapOvr>
    <a:masterClrMapping/>
  </p:clrMapOvr>
  <p:transition>
    <p:fade/>
  </p:transition>
  <p:extLst>
    <p:ext uri="{DCECCB84-F9BA-43D5-87BE-67443E8EF086}">
      <p15:sldGuideLst xmlns:p15="http://schemas.microsoft.com/office/powerpoint/2012/main">
        <p15:guide id="1" orient="horz" pos="2376">
          <p15:clr>
            <a:srgbClr val="FBAE40"/>
          </p15:clr>
        </p15:guide>
        <p15:guide id="2" pos="384">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874A63D-44B6-4DCF-8AB7-0D2AB041627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1379200" cy="6400800"/>
          </a:xfrm>
          <a:prstGeom prst="rect">
            <a:avLst/>
          </a:prstGeom>
        </p:spPr>
      </p:pic>
      <p:sp>
        <p:nvSpPr>
          <p:cNvPr id="3" name="Subtitle 2">
            <a:extLst>
              <a:ext uri="{FF2B5EF4-FFF2-40B4-BE49-F238E27FC236}">
                <a16:creationId xmlns:a16="http://schemas.microsoft.com/office/drawing/2014/main" id="{B24D4546-D701-4B35-9802-54E73AEB80B6}"/>
              </a:ext>
            </a:extLst>
          </p:cNvPr>
          <p:cNvSpPr>
            <a:spLocks noGrp="1"/>
          </p:cNvSpPr>
          <p:nvPr>
            <p:ph type="subTitle" idx="1" hasCustomPrompt="1"/>
          </p:nvPr>
        </p:nvSpPr>
        <p:spPr>
          <a:xfrm>
            <a:off x="301388" y="1858012"/>
            <a:ext cx="8486987" cy="247440"/>
          </a:xfrm>
        </p:spPr>
        <p:txBody>
          <a:bodyPr/>
          <a:lstStyle>
            <a:lvl1pPr marL="0" indent="0" algn="l">
              <a:buNone/>
              <a:defRPr sz="1120" b="1" cap="all" spc="280" baseline="0"/>
            </a:lvl1pPr>
            <a:lvl2pPr marL="426705" indent="0" algn="ctr">
              <a:buNone/>
              <a:defRPr sz="1867"/>
            </a:lvl2pPr>
            <a:lvl3pPr marL="853410" indent="0" algn="ctr">
              <a:buNone/>
              <a:defRPr sz="1680"/>
            </a:lvl3pPr>
            <a:lvl4pPr marL="1280114" indent="0" algn="ctr">
              <a:buNone/>
              <a:defRPr sz="1493"/>
            </a:lvl4pPr>
            <a:lvl5pPr marL="1706819" indent="0" algn="ctr">
              <a:buNone/>
              <a:defRPr sz="1493"/>
            </a:lvl5pPr>
            <a:lvl6pPr marL="2133524" indent="0" algn="ctr">
              <a:buNone/>
              <a:defRPr sz="1493"/>
            </a:lvl6pPr>
            <a:lvl7pPr marL="2560229" indent="0" algn="ctr">
              <a:buNone/>
              <a:defRPr sz="1493"/>
            </a:lvl7pPr>
            <a:lvl8pPr marL="2986933" indent="0" algn="ctr">
              <a:buNone/>
              <a:defRPr sz="1493"/>
            </a:lvl8pPr>
            <a:lvl9pPr marL="3413638" indent="0" algn="ctr">
              <a:buNone/>
              <a:defRPr sz="1493"/>
            </a:lvl9pPr>
          </a:lstStyle>
          <a:p>
            <a:r>
              <a:rPr lang="en-US" dirty="0"/>
              <a:t>Legal text placeholder (editor use only)</a:t>
            </a:r>
          </a:p>
        </p:txBody>
      </p:sp>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301388" y="2240281"/>
            <a:ext cx="8534400" cy="1741141"/>
          </a:xfrm>
        </p:spPr>
        <p:txBody>
          <a:bodyPr tIns="146304" bIns="146304"/>
          <a:lstStyle>
            <a:lvl1pPr>
              <a:defRPr sz="4107"/>
            </a:lvl1pPr>
          </a:lstStyle>
          <a:p>
            <a:r>
              <a:rPr lang="en-US" dirty="0"/>
              <a:t>Enter session title</a:t>
            </a:r>
          </a:p>
        </p:txBody>
      </p:sp>
      <p:pic>
        <p:nvPicPr>
          <p:cNvPr id="9" name="Picture 8">
            <a:extLst>
              <a:ext uri="{FF2B5EF4-FFF2-40B4-BE49-F238E27FC236}">
                <a16:creationId xmlns:a16="http://schemas.microsoft.com/office/drawing/2014/main" id="{769B7A34-B2E3-499E-9FB2-4079FCF0AA9E}"/>
              </a:ext>
            </a:extLst>
          </p:cNvPr>
          <p:cNvPicPr>
            <a:picLocks noChangeAspect="1"/>
          </p:cNvPicPr>
          <p:nvPr userDrawn="1"/>
        </p:nvPicPr>
        <p:blipFill>
          <a:blip r:embed="rId3"/>
          <a:srcRect/>
          <a:stretch/>
        </p:blipFill>
        <p:spPr>
          <a:xfrm>
            <a:off x="273001" y="6000084"/>
            <a:ext cx="362897" cy="204953"/>
          </a:xfrm>
          <a:prstGeom prst="rect">
            <a:avLst/>
          </a:prstGeom>
        </p:spPr>
      </p:pic>
      <p:sp>
        <p:nvSpPr>
          <p:cNvPr id="10" name="TextBox 3">
            <a:extLst>
              <a:ext uri="{FF2B5EF4-FFF2-40B4-BE49-F238E27FC236}">
                <a16:creationId xmlns:a16="http://schemas.microsoft.com/office/drawing/2014/main" id="{759EA25C-F220-44E9-8D3E-368B78EE07DB}"/>
              </a:ext>
            </a:extLst>
          </p:cNvPr>
          <p:cNvSpPr txBox="1">
            <a:spLocks noChangeArrowheads="1"/>
          </p:cNvSpPr>
          <p:nvPr userDrawn="1"/>
        </p:nvSpPr>
        <p:spPr bwMode="white">
          <a:xfrm>
            <a:off x="1028104" y="6045064"/>
            <a:ext cx="3698240" cy="100477"/>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24028" eaLnBrk="1" fontAlgn="auto" hangingPunct="1">
              <a:spcBef>
                <a:spcPts val="0"/>
              </a:spcBef>
              <a:spcAft>
                <a:spcPts val="0"/>
              </a:spcAft>
              <a:defRPr/>
            </a:pPr>
            <a:r>
              <a:rPr lang="en-US" altLang="x-none" sz="653"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
        <p:nvSpPr>
          <p:cNvPr id="12" name="Text Placeholder 11">
            <a:extLst>
              <a:ext uri="{FF2B5EF4-FFF2-40B4-BE49-F238E27FC236}">
                <a16:creationId xmlns:a16="http://schemas.microsoft.com/office/drawing/2014/main" id="{F1C6DF77-859A-4968-8301-C7FA52E8E0A2}"/>
              </a:ext>
            </a:extLst>
          </p:cNvPr>
          <p:cNvSpPr>
            <a:spLocks noGrp="1"/>
          </p:cNvSpPr>
          <p:nvPr>
            <p:ph type="body" sz="quarter" idx="10" hasCustomPrompt="1"/>
          </p:nvPr>
        </p:nvSpPr>
        <p:spPr>
          <a:xfrm>
            <a:off x="301388" y="4379989"/>
            <a:ext cx="4130650" cy="350930"/>
          </a:xfrm>
        </p:spPr>
        <p:txBody>
          <a:bodyPr/>
          <a:lstStyle>
            <a:lvl1pPr marL="0" indent="0">
              <a:buNone/>
              <a:defRPr sz="1867" b="0" cap="none" spc="0" baseline="0"/>
            </a:lvl1pPr>
          </a:lstStyle>
          <a:p>
            <a:pPr lvl="0"/>
            <a:r>
              <a:rPr lang="en-US" dirty="0"/>
              <a:t>Speaker name (and pronouns)</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301389" y="1393367"/>
            <a:ext cx="3259667" cy="247440"/>
          </a:xfrm>
        </p:spPr>
        <p:txBody>
          <a:bodyPr/>
          <a:lstStyle>
            <a:lvl1pPr marL="0" indent="0">
              <a:buNone/>
              <a:defRPr sz="1120" b="1" cap="all" spc="280" baseline="0"/>
            </a:lvl1pPr>
            <a:lvl2pPr marL="213352" indent="0">
              <a:buNone/>
              <a:defRPr/>
            </a:lvl2pPr>
            <a:lvl3pPr marL="426705" indent="0">
              <a:buNone/>
              <a:defRPr/>
            </a:lvl3pPr>
            <a:lvl4pPr marL="640057" indent="0">
              <a:buNone/>
              <a:defRPr/>
            </a:lvl4pPr>
            <a:lvl5pPr marL="640057" indent="0">
              <a:buNone/>
              <a:defRPr/>
            </a:lvl5pPr>
          </a:lstStyle>
          <a:p>
            <a:pPr lvl="0"/>
            <a:r>
              <a:rPr lang="en-US" dirty="0"/>
              <a:t>Enter session ID</a:t>
            </a:r>
          </a:p>
        </p:txBody>
      </p:sp>
      <p:sp>
        <p:nvSpPr>
          <p:cNvPr id="16" name="Text Placeholder 15">
            <a:extLst>
              <a:ext uri="{FF2B5EF4-FFF2-40B4-BE49-F238E27FC236}">
                <a16:creationId xmlns:a16="http://schemas.microsoft.com/office/drawing/2014/main" id="{069FE2D1-0188-4BD9-97B7-CA795447E4F4}"/>
              </a:ext>
            </a:extLst>
          </p:cNvPr>
          <p:cNvSpPr>
            <a:spLocks noGrp="1"/>
          </p:cNvSpPr>
          <p:nvPr>
            <p:ph type="body" sz="quarter" idx="12" hasCustomPrompt="1"/>
          </p:nvPr>
        </p:nvSpPr>
        <p:spPr>
          <a:xfrm>
            <a:off x="301388" y="4693921"/>
            <a:ext cx="4130650" cy="505908"/>
          </a:xfrm>
        </p:spPr>
        <p:txBody>
          <a:bodyPr/>
          <a:lstStyle>
            <a:lvl1pPr marL="0" indent="0">
              <a:spcAft>
                <a:spcPts val="280"/>
              </a:spcAft>
              <a:buNone/>
              <a:defRPr sz="1493"/>
            </a:lvl1pPr>
            <a:lvl2pPr marL="213352" indent="0">
              <a:buNone/>
              <a:defRPr/>
            </a:lvl2pPr>
            <a:lvl3pPr marL="426705" indent="0">
              <a:buNone/>
              <a:defRPr/>
            </a:lvl3pPr>
            <a:lvl4pPr marL="640057" indent="0">
              <a:buNone/>
              <a:defRPr/>
            </a:lvl4pPr>
            <a:lvl5pPr marL="640057" indent="0">
              <a:buNone/>
              <a:defRPr/>
            </a:lvl5pPr>
          </a:lstStyle>
          <a:p>
            <a:pPr lvl="0"/>
            <a:r>
              <a:rPr lang="en-US" dirty="0"/>
              <a:t>Job title</a:t>
            </a:r>
            <a:br>
              <a:rPr lang="en-US" dirty="0"/>
            </a:br>
            <a:r>
              <a:rPr lang="en-US" dirty="0"/>
              <a:t>Company</a:t>
            </a:r>
          </a:p>
        </p:txBody>
      </p:sp>
    </p:spTree>
    <p:extLst>
      <p:ext uri="{BB962C8B-B14F-4D97-AF65-F5344CB8AC3E}">
        <p14:creationId xmlns:p14="http://schemas.microsoft.com/office/powerpoint/2010/main" val="3325598495"/>
      </p:ext>
    </p:extLst>
  </p:cSld>
  <p:clrMapOvr>
    <a:masterClrMapping/>
  </p:clrMapOvr>
  <p:transition>
    <p:fade/>
  </p:transition>
  <p:extLst>
    <p:ext uri="{DCECCB84-F9BA-43D5-87BE-67443E8EF086}">
      <p15:sldGuideLst xmlns:p15="http://schemas.microsoft.com/office/powerpoint/2012/main">
        <p15:guide id="1" pos="216">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lide - Two Speakers">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E10A67F-A57E-4201-A55E-C15E40FF263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1379200" cy="6400800"/>
          </a:xfrm>
          <a:prstGeom prst="rect">
            <a:avLst/>
          </a:prstGeom>
        </p:spPr>
      </p:pic>
      <p:sp>
        <p:nvSpPr>
          <p:cNvPr id="3" name="Subtitle 2">
            <a:extLst>
              <a:ext uri="{FF2B5EF4-FFF2-40B4-BE49-F238E27FC236}">
                <a16:creationId xmlns:a16="http://schemas.microsoft.com/office/drawing/2014/main" id="{B24D4546-D701-4B35-9802-54E73AEB80B6}"/>
              </a:ext>
            </a:extLst>
          </p:cNvPr>
          <p:cNvSpPr>
            <a:spLocks noGrp="1"/>
          </p:cNvSpPr>
          <p:nvPr>
            <p:ph type="subTitle" idx="1" hasCustomPrompt="1"/>
          </p:nvPr>
        </p:nvSpPr>
        <p:spPr>
          <a:xfrm>
            <a:off x="301388" y="1858012"/>
            <a:ext cx="8486987" cy="247440"/>
          </a:xfrm>
        </p:spPr>
        <p:txBody>
          <a:bodyPr/>
          <a:lstStyle>
            <a:lvl1pPr marL="0" indent="0" algn="l">
              <a:buNone/>
              <a:defRPr sz="1120" b="1" cap="all" spc="280" baseline="0"/>
            </a:lvl1pPr>
            <a:lvl2pPr marL="426705" indent="0" algn="ctr">
              <a:buNone/>
              <a:defRPr sz="1867"/>
            </a:lvl2pPr>
            <a:lvl3pPr marL="853410" indent="0" algn="ctr">
              <a:buNone/>
              <a:defRPr sz="1680"/>
            </a:lvl3pPr>
            <a:lvl4pPr marL="1280114" indent="0" algn="ctr">
              <a:buNone/>
              <a:defRPr sz="1493"/>
            </a:lvl4pPr>
            <a:lvl5pPr marL="1706819" indent="0" algn="ctr">
              <a:buNone/>
              <a:defRPr sz="1493"/>
            </a:lvl5pPr>
            <a:lvl6pPr marL="2133524" indent="0" algn="ctr">
              <a:buNone/>
              <a:defRPr sz="1493"/>
            </a:lvl6pPr>
            <a:lvl7pPr marL="2560229" indent="0" algn="ctr">
              <a:buNone/>
              <a:defRPr sz="1493"/>
            </a:lvl7pPr>
            <a:lvl8pPr marL="2986933" indent="0" algn="ctr">
              <a:buNone/>
              <a:defRPr sz="1493"/>
            </a:lvl8pPr>
            <a:lvl9pPr marL="3413638" indent="0" algn="ctr">
              <a:buNone/>
              <a:defRPr sz="1493"/>
            </a:lvl9pPr>
          </a:lstStyle>
          <a:p>
            <a:r>
              <a:rPr lang="en-US" dirty="0"/>
              <a:t>Legal text placeholder (editor use only)</a:t>
            </a:r>
          </a:p>
        </p:txBody>
      </p:sp>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301388" y="2240281"/>
            <a:ext cx="8534400" cy="1741141"/>
          </a:xfrm>
        </p:spPr>
        <p:txBody>
          <a:bodyPr tIns="146304" bIns="146304"/>
          <a:lstStyle>
            <a:lvl1pPr>
              <a:defRPr sz="4107"/>
            </a:lvl1pPr>
          </a:lstStyle>
          <a:p>
            <a:r>
              <a:rPr lang="en-US" dirty="0"/>
              <a:t>Enter session title</a:t>
            </a:r>
          </a:p>
        </p:txBody>
      </p:sp>
      <p:pic>
        <p:nvPicPr>
          <p:cNvPr id="9" name="Picture 8">
            <a:extLst>
              <a:ext uri="{FF2B5EF4-FFF2-40B4-BE49-F238E27FC236}">
                <a16:creationId xmlns:a16="http://schemas.microsoft.com/office/drawing/2014/main" id="{769B7A34-B2E3-499E-9FB2-4079FCF0AA9E}"/>
              </a:ext>
            </a:extLst>
          </p:cNvPr>
          <p:cNvPicPr>
            <a:picLocks noChangeAspect="1"/>
          </p:cNvPicPr>
          <p:nvPr userDrawn="1"/>
        </p:nvPicPr>
        <p:blipFill>
          <a:blip r:embed="rId3"/>
          <a:srcRect/>
          <a:stretch/>
        </p:blipFill>
        <p:spPr>
          <a:xfrm>
            <a:off x="273001" y="6000084"/>
            <a:ext cx="362897" cy="204953"/>
          </a:xfrm>
          <a:prstGeom prst="rect">
            <a:avLst/>
          </a:prstGeom>
        </p:spPr>
      </p:pic>
      <p:sp>
        <p:nvSpPr>
          <p:cNvPr id="10" name="TextBox 3">
            <a:extLst>
              <a:ext uri="{FF2B5EF4-FFF2-40B4-BE49-F238E27FC236}">
                <a16:creationId xmlns:a16="http://schemas.microsoft.com/office/drawing/2014/main" id="{759EA25C-F220-44E9-8D3E-368B78EE07DB}"/>
              </a:ext>
            </a:extLst>
          </p:cNvPr>
          <p:cNvSpPr txBox="1">
            <a:spLocks noChangeArrowheads="1"/>
          </p:cNvSpPr>
          <p:nvPr userDrawn="1"/>
        </p:nvSpPr>
        <p:spPr bwMode="white">
          <a:xfrm>
            <a:off x="1028104" y="6045064"/>
            <a:ext cx="3698240" cy="100477"/>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24028" eaLnBrk="1" fontAlgn="auto" hangingPunct="1">
              <a:spcBef>
                <a:spcPts val="0"/>
              </a:spcBef>
              <a:spcAft>
                <a:spcPts val="0"/>
              </a:spcAft>
              <a:defRPr/>
            </a:pPr>
            <a:r>
              <a:rPr lang="en-US" altLang="x-none" sz="653"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
        <p:nvSpPr>
          <p:cNvPr id="12" name="Text Placeholder 11">
            <a:extLst>
              <a:ext uri="{FF2B5EF4-FFF2-40B4-BE49-F238E27FC236}">
                <a16:creationId xmlns:a16="http://schemas.microsoft.com/office/drawing/2014/main" id="{F1C6DF77-859A-4968-8301-C7FA52E8E0A2}"/>
              </a:ext>
            </a:extLst>
          </p:cNvPr>
          <p:cNvSpPr>
            <a:spLocks noGrp="1"/>
          </p:cNvSpPr>
          <p:nvPr>
            <p:ph type="body" sz="quarter" idx="10" hasCustomPrompt="1"/>
          </p:nvPr>
        </p:nvSpPr>
        <p:spPr>
          <a:xfrm>
            <a:off x="301388" y="4379989"/>
            <a:ext cx="4130650" cy="350930"/>
          </a:xfrm>
        </p:spPr>
        <p:txBody>
          <a:bodyPr/>
          <a:lstStyle>
            <a:lvl1pPr marL="0" indent="0">
              <a:buNone/>
              <a:defRPr sz="1867" b="0" cap="none" spc="0" baseline="0"/>
            </a:lvl1pPr>
          </a:lstStyle>
          <a:p>
            <a:pPr lvl="0"/>
            <a:r>
              <a:rPr lang="en-US" dirty="0"/>
              <a:t>Speaker name (and pronouns)</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301389" y="1393367"/>
            <a:ext cx="3259667" cy="247440"/>
          </a:xfrm>
        </p:spPr>
        <p:txBody>
          <a:bodyPr/>
          <a:lstStyle>
            <a:lvl1pPr marL="0" indent="0">
              <a:buNone/>
              <a:defRPr sz="1120" b="1" cap="all" spc="280" baseline="0"/>
            </a:lvl1pPr>
            <a:lvl2pPr marL="213352" indent="0">
              <a:buNone/>
              <a:defRPr/>
            </a:lvl2pPr>
            <a:lvl3pPr marL="426705" indent="0">
              <a:buNone/>
              <a:defRPr/>
            </a:lvl3pPr>
            <a:lvl4pPr marL="640057" indent="0">
              <a:buNone/>
              <a:defRPr/>
            </a:lvl4pPr>
            <a:lvl5pPr marL="640057" indent="0">
              <a:buNone/>
              <a:defRPr/>
            </a:lvl5pPr>
          </a:lstStyle>
          <a:p>
            <a:pPr lvl="0"/>
            <a:r>
              <a:rPr lang="en-US" dirty="0"/>
              <a:t>Enter Session ID</a:t>
            </a:r>
          </a:p>
        </p:txBody>
      </p:sp>
      <p:sp>
        <p:nvSpPr>
          <p:cNvPr id="16" name="Text Placeholder 15">
            <a:extLst>
              <a:ext uri="{FF2B5EF4-FFF2-40B4-BE49-F238E27FC236}">
                <a16:creationId xmlns:a16="http://schemas.microsoft.com/office/drawing/2014/main" id="{069FE2D1-0188-4BD9-97B7-CA795447E4F4}"/>
              </a:ext>
            </a:extLst>
          </p:cNvPr>
          <p:cNvSpPr>
            <a:spLocks noGrp="1"/>
          </p:cNvSpPr>
          <p:nvPr>
            <p:ph type="body" sz="quarter" idx="12" hasCustomPrompt="1"/>
          </p:nvPr>
        </p:nvSpPr>
        <p:spPr>
          <a:xfrm>
            <a:off x="301388" y="4693921"/>
            <a:ext cx="4130650" cy="505908"/>
          </a:xfrm>
        </p:spPr>
        <p:txBody>
          <a:bodyPr/>
          <a:lstStyle>
            <a:lvl1pPr marL="0" indent="0">
              <a:spcAft>
                <a:spcPts val="280"/>
              </a:spcAft>
              <a:buNone/>
              <a:defRPr sz="1493"/>
            </a:lvl1pPr>
            <a:lvl2pPr marL="213352" indent="0">
              <a:buNone/>
              <a:defRPr/>
            </a:lvl2pPr>
            <a:lvl3pPr marL="426705" indent="0">
              <a:buNone/>
              <a:defRPr/>
            </a:lvl3pPr>
            <a:lvl4pPr marL="640057" indent="0">
              <a:buNone/>
              <a:defRPr/>
            </a:lvl4pPr>
            <a:lvl5pPr marL="640057" indent="0">
              <a:buNone/>
              <a:defRPr/>
            </a:lvl5pPr>
          </a:lstStyle>
          <a:p>
            <a:pPr lvl="0"/>
            <a:r>
              <a:rPr lang="en-US" dirty="0"/>
              <a:t>Job title</a:t>
            </a:r>
            <a:br>
              <a:rPr lang="en-US" dirty="0"/>
            </a:br>
            <a:r>
              <a:rPr lang="en-US" dirty="0"/>
              <a:t>Company</a:t>
            </a:r>
          </a:p>
        </p:txBody>
      </p:sp>
      <p:sp>
        <p:nvSpPr>
          <p:cNvPr id="4" name="Text Placeholder 3">
            <a:extLst>
              <a:ext uri="{FF2B5EF4-FFF2-40B4-BE49-F238E27FC236}">
                <a16:creationId xmlns:a16="http://schemas.microsoft.com/office/drawing/2014/main" id="{1069ABB5-4D60-42A3-815E-56E31E1F18A3}"/>
              </a:ext>
            </a:extLst>
          </p:cNvPr>
          <p:cNvSpPr>
            <a:spLocks noGrp="1"/>
          </p:cNvSpPr>
          <p:nvPr>
            <p:ph type="body" sz="quarter" idx="13" hasCustomPrompt="1"/>
          </p:nvPr>
        </p:nvSpPr>
        <p:spPr>
          <a:xfrm>
            <a:off x="4704902" y="4379989"/>
            <a:ext cx="4130887" cy="350930"/>
          </a:xfrm>
        </p:spPr>
        <p:txBody>
          <a:bodyPr/>
          <a:lstStyle>
            <a:lvl1pPr marL="0" indent="0">
              <a:buNone/>
              <a:defRPr sz="1867"/>
            </a:lvl1pPr>
            <a:lvl2pPr marL="213352" indent="0">
              <a:buNone/>
              <a:defRPr/>
            </a:lvl2pPr>
            <a:lvl3pPr marL="426705" indent="0">
              <a:buNone/>
              <a:defRPr/>
            </a:lvl3pPr>
            <a:lvl4pPr marL="640057" indent="0">
              <a:buNone/>
              <a:defRPr/>
            </a:lvl4pPr>
            <a:lvl5pPr marL="640057" indent="0">
              <a:buNone/>
              <a:defRPr/>
            </a:lvl5pPr>
          </a:lstStyle>
          <a:p>
            <a:pPr lvl="0"/>
            <a:r>
              <a:rPr lang="en-US" dirty="0"/>
              <a:t>Speaker name (and pronouns)</a:t>
            </a:r>
          </a:p>
        </p:txBody>
      </p:sp>
      <p:sp>
        <p:nvSpPr>
          <p:cNvPr id="6" name="Text Placeholder 5">
            <a:extLst>
              <a:ext uri="{FF2B5EF4-FFF2-40B4-BE49-F238E27FC236}">
                <a16:creationId xmlns:a16="http://schemas.microsoft.com/office/drawing/2014/main" id="{79AE8770-95C8-4BFC-8D8E-818B753038EA}"/>
              </a:ext>
            </a:extLst>
          </p:cNvPr>
          <p:cNvSpPr>
            <a:spLocks noGrp="1"/>
          </p:cNvSpPr>
          <p:nvPr>
            <p:ph type="body" sz="quarter" idx="14" hasCustomPrompt="1"/>
          </p:nvPr>
        </p:nvSpPr>
        <p:spPr>
          <a:xfrm>
            <a:off x="4704902" y="4693921"/>
            <a:ext cx="4130887" cy="505908"/>
          </a:xfrm>
        </p:spPr>
        <p:txBody>
          <a:bodyPr/>
          <a:lstStyle>
            <a:lvl1pPr marL="0" indent="0">
              <a:spcAft>
                <a:spcPts val="280"/>
              </a:spcAft>
              <a:buNone/>
              <a:defRPr sz="1493"/>
            </a:lvl1pPr>
          </a:lstStyle>
          <a:p>
            <a:pPr lvl="0"/>
            <a:r>
              <a:rPr lang="en-US" dirty="0"/>
              <a:t>Job title</a:t>
            </a:r>
            <a:br>
              <a:rPr lang="en-US" dirty="0"/>
            </a:br>
            <a:r>
              <a:rPr lang="en-US" dirty="0"/>
              <a:t>Company</a:t>
            </a:r>
          </a:p>
        </p:txBody>
      </p:sp>
    </p:spTree>
    <p:extLst>
      <p:ext uri="{BB962C8B-B14F-4D97-AF65-F5344CB8AC3E}">
        <p14:creationId xmlns:p14="http://schemas.microsoft.com/office/powerpoint/2010/main" val="475873384"/>
      </p:ext>
    </p:extLst>
  </p:cSld>
  <p:clrMapOvr>
    <a:masterClrMapping/>
  </p:clrMapOvr>
  <p:transition>
    <p:fade/>
  </p:transition>
  <p:extLst>
    <p:ext uri="{DCECCB84-F9BA-43D5-87BE-67443E8EF086}">
      <p15:sldGuideLst xmlns:p15="http://schemas.microsoft.com/office/powerpoint/2012/main">
        <p15:guide id="1" pos="216">
          <p15:clr>
            <a:srgbClr val="FBAE40"/>
          </p15:clr>
        </p15:guide>
        <p15:guide id="2" orient="horz" pos="2952">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 Three Speakers">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E10A67F-A57E-4201-A55E-C15E40FF263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1379200" cy="6400800"/>
          </a:xfrm>
          <a:prstGeom prst="rect">
            <a:avLst/>
          </a:prstGeom>
          <a:ln>
            <a:noFill/>
          </a:ln>
        </p:spPr>
      </p:pic>
      <p:sp>
        <p:nvSpPr>
          <p:cNvPr id="3" name="Subtitle 2">
            <a:extLst>
              <a:ext uri="{FF2B5EF4-FFF2-40B4-BE49-F238E27FC236}">
                <a16:creationId xmlns:a16="http://schemas.microsoft.com/office/drawing/2014/main" id="{B24D4546-D701-4B35-9802-54E73AEB80B6}"/>
              </a:ext>
            </a:extLst>
          </p:cNvPr>
          <p:cNvSpPr>
            <a:spLocks noGrp="1"/>
          </p:cNvSpPr>
          <p:nvPr>
            <p:ph type="subTitle" idx="1" hasCustomPrompt="1"/>
          </p:nvPr>
        </p:nvSpPr>
        <p:spPr>
          <a:xfrm>
            <a:off x="301388" y="1858012"/>
            <a:ext cx="8486987" cy="247440"/>
          </a:xfrm>
        </p:spPr>
        <p:txBody>
          <a:bodyPr/>
          <a:lstStyle>
            <a:lvl1pPr marL="0" indent="0" algn="l">
              <a:buNone/>
              <a:defRPr sz="1120" b="1" cap="all" spc="280" baseline="0"/>
            </a:lvl1pPr>
            <a:lvl2pPr marL="426705" indent="0" algn="ctr">
              <a:buNone/>
              <a:defRPr sz="1867"/>
            </a:lvl2pPr>
            <a:lvl3pPr marL="853410" indent="0" algn="ctr">
              <a:buNone/>
              <a:defRPr sz="1680"/>
            </a:lvl3pPr>
            <a:lvl4pPr marL="1280114" indent="0" algn="ctr">
              <a:buNone/>
              <a:defRPr sz="1493"/>
            </a:lvl4pPr>
            <a:lvl5pPr marL="1706819" indent="0" algn="ctr">
              <a:buNone/>
              <a:defRPr sz="1493"/>
            </a:lvl5pPr>
            <a:lvl6pPr marL="2133524" indent="0" algn="ctr">
              <a:buNone/>
              <a:defRPr sz="1493"/>
            </a:lvl6pPr>
            <a:lvl7pPr marL="2560229" indent="0" algn="ctr">
              <a:buNone/>
              <a:defRPr sz="1493"/>
            </a:lvl7pPr>
            <a:lvl8pPr marL="2986933" indent="0" algn="ctr">
              <a:buNone/>
              <a:defRPr sz="1493"/>
            </a:lvl8pPr>
            <a:lvl9pPr marL="3413638" indent="0" algn="ctr">
              <a:buNone/>
              <a:defRPr sz="1493"/>
            </a:lvl9pPr>
          </a:lstStyle>
          <a:p>
            <a:r>
              <a:rPr lang="en-US" dirty="0"/>
              <a:t>Legal text placeholder (editor use only)</a:t>
            </a:r>
          </a:p>
        </p:txBody>
      </p:sp>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301388" y="2240281"/>
            <a:ext cx="8534400" cy="1741141"/>
          </a:xfrm>
        </p:spPr>
        <p:txBody>
          <a:bodyPr tIns="146304" bIns="146304"/>
          <a:lstStyle>
            <a:lvl1pPr>
              <a:defRPr sz="4107"/>
            </a:lvl1pPr>
          </a:lstStyle>
          <a:p>
            <a:r>
              <a:rPr lang="en-US" dirty="0"/>
              <a:t>Enter session title</a:t>
            </a:r>
          </a:p>
        </p:txBody>
      </p:sp>
      <p:pic>
        <p:nvPicPr>
          <p:cNvPr id="9" name="Picture 8">
            <a:extLst>
              <a:ext uri="{FF2B5EF4-FFF2-40B4-BE49-F238E27FC236}">
                <a16:creationId xmlns:a16="http://schemas.microsoft.com/office/drawing/2014/main" id="{769B7A34-B2E3-499E-9FB2-4079FCF0AA9E}"/>
              </a:ext>
            </a:extLst>
          </p:cNvPr>
          <p:cNvPicPr>
            <a:picLocks noChangeAspect="1"/>
          </p:cNvPicPr>
          <p:nvPr userDrawn="1"/>
        </p:nvPicPr>
        <p:blipFill>
          <a:blip r:embed="rId3"/>
          <a:srcRect/>
          <a:stretch/>
        </p:blipFill>
        <p:spPr>
          <a:xfrm>
            <a:off x="273001" y="6000084"/>
            <a:ext cx="362897" cy="204953"/>
          </a:xfrm>
          <a:prstGeom prst="rect">
            <a:avLst/>
          </a:prstGeom>
        </p:spPr>
      </p:pic>
      <p:sp>
        <p:nvSpPr>
          <p:cNvPr id="10" name="TextBox 3">
            <a:extLst>
              <a:ext uri="{FF2B5EF4-FFF2-40B4-BE49-F238E27FC236}">
                <a16:creationId xmlns:a16="http://schemas.microsoft.com/office/drawing/2014/main" id="{759EA25C-F220-44E9-8D3E-368B78EE07DB}"/>
              </a:ext>
            </a:extLst>
          </p:cNvPr>
          <p:cNvSpPr txBox="1">
            <a:spLocks noChangeArrowheads="1"/>
          </p:cNvSpPr>
          <p:nvPr userDrawn="1"/>
        </p:nvSpPr>
        <p:spPr bwMode="white">
          <a:xfrm>
            <a:off x="1028104" y="6045064"/>
            <a:ext cx="3698240" cy="100477"/>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24028" eaLnBrk="1" fontAlgn="auto" hangingPunct="1">
              <a:spcBef>
                <a:spcPts val="0"/>
              </a:spcBef>
              <a:spcAft>
                <a:spcPts val="0"/>
              </a:spcAft>
              <a:defRPr/>
            </a:pPr>
            <a:r>
              <a:rPr lang="en-US" altLang="x-none" sz="653"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
        <p:nvSpPr>
          <p:cNvPr id="12" name="Text Placeholder 11">
            <a:extLst>
              <a:ext uri="{FF2B5EF4-FFF2-40B4-BE49-F238E27FC236}">
                <a16:creationId xmlns:a16="http://schemas.microsoft.com/office/drawing/2014/main" id="{F1C6DF77-859A-4968-8301-C7FA52E8E0A2}"/>
              </a:ext>
            </a:extLst>
          </p:cNvPr>
          <p:cNvSpPr>
            <a:spLocks noGrp="1"/>
          </p:cNvSpPr>
          <p:nvPr>
            <p:ph type="body" sz="quarter" idx="10" hasCustomPrompt="1"/>
          </p:nvPr>
        </p:nvSpPr>
        <p:spPr>
          <a:xfrm>
            <a:off x="301388" y="4379989"/>
            <a:ext cx="3174797" cy="350930"/>
          </a:xfrm>
        </p:spPr>
        <p:txBody>
          <a:bodyPr/>
          <a:lstStyle>
            <a:lvl1pPr marL="0" indent="0">
              <a:buNone/>
              <a:defRPr sz="1867" b="0" cap="none" spc="0" baseline="0"/>
            </a:lvl1pPr>
          </a:lstStyle>
          <a:p>
            <a:pPr lvl="0"/>
            <a:r>
              <a:rPr lang="en-US" dirty="0"/>
              <a:t>Speaker name (pronouns)</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301389" y="1393367"/>
            <a:ext cx="3259667" cy="247440"/>
          </a:xfrm>
        </p:spPr>
        <p:txBody>
          <a:bodyPr/>
          <a:lstStyle>
            <a:lvl1pPr marL="0" indent="0">
              <a:buNone/>
              <a:defRPr sz="1120" b="1" cap="all" spc="280" baseline="0"/>
            </a:lvl1pPr>
            <a:lvl2pPr marL="213352" indent="0">
              <a:buNone/>
              <a:defRPr/>
            </a:lvl2pPr>
            <a:lvl3pPr marL="426705" indent="0">
              <a:buNone/>
              <a:defRPr/>
            </a:lvl3pPr>
            <a:lvl4pPr marL="640057" indent="0">
              <a:buNone/>
              <a:defRPr/>
            </a:lvl4pPr>
            <a:lvl5pPr marL="640057" indent="0">
              <a:buNone/>
              <a:defRPr/>
            </a:lvl5pPr>
          </a:lstStyle>
          <a:p>
            <a:pPr lvl="0"/>
            <a:r>
              <a:rPr lang="en-US" dirty="0"/>
              <a:t>Enter session ID</a:t>
            </a:r>
          </a:p>
        </p:txBody>
      </p:sp>
      <p:sp>
        <p:nvSpPr>
          <p:cNvPr id="16" name="Text Placeholder 15">
            <a:extLst>
              <a:ext uri="{FF2B5EF4-FFF2-40B4-BE49-F238E27FC236}">
                <a16:creationId xmlns:a16="http://schemas.microsoft.com/office/drawing/2014/main" id="{069FE2D1-0188-4BD9-97B7-CA795447E4F4}"/>
              </a:ext>
            </a:extLst>
          </p:cNvPr>
          <p:cNvSpPr>
            <a:spLocks noGrp="1"/>
          </p:cNvSpPr>
          <p:nvPr>
            <p:ph type="body" sz="quarter" idx="12" hasCustomPrompt="1"/>
          </p:nvPr>
        </p:nvSpPr>
        <p:spPr>
          <a:xfrm>
            <a:off x="301388" y="4693921"/>
            <a:ext cx="3174797" cy="505908"/>
          </a:xfrm>
        </p:spPr>
        <p:txBody>
          <a:bodyPr/>
          <a:lstStyle>
            <a:lvl1pPr marL="0" indent="0">
              <a:spcAft>
                <a:spcPts val="280"/>
              </a:spcAft>
              <a:buNone/>
              <a:defRPr sz="1493"/>
            </a:lvl1pPr>
            <a:lvl2pPr marL="213352" indent="0">
              <a:buNone/>
              <a:defRPr/>
            </a:lvl2pPr>
            <a:lvl3pPr marL="426705" indent="0">
              <a:buNone/>
              <a:defRPr/>
            </a:lvl3pPr>
            <a:lvl4pPr marL="640057" indent="0">
              <a:buNone/>
              <a:defRPr/>
            </a:lvl4pPr>
            <a:lvl5pPr marL="640057" indent="0">
              <a:buNone/>
              <a:defRPr/>
            </a:lvl5pPr>
          </a:lstStyle>
          <a:p>
            <a:pPr lvl="0"/>
            <a:r>
              <a:rPr lang="en-US" dirty="0"/>
              <a:t>Job title</a:t>
            </a:r>
            <a:br>
              <a:rPr lang="en-US" dirty="0"/>
            </a:br>
            <a:r>
              <a:rPr lang="en-US" dirty="0"/>
              <a:t>Company</a:t>
            </a:r>
          </a:p>
        </p:txBody>
      </p:sp>
      <p:sp>
        <p:nvSpPr>
          <p:cNvPr id="4" name="Text Placeholder 3">
            <a:extLst>
              <a:ext uri="{FF2B5EF4-FFF2-40B4-BE49-F238E27FC236}">
                <a16:creationId xmlns:a16="http://schemas.microsoft.com/office/drawing/2014/main" id="{1069ABB5-4D60-42A3-815E-56E31E1F18A3}"/>
              </a:ext>
            </a:extLst>
          </p:cNvPr>
          <p:cNvSpPr>
            <a:spLocks noGrp="1"/>
          </p:cNvSpPr>
          <p:nvPr>
            <p:ph type="body" sz="quarter" idx="13" hasCustomPrompt="1"/>
          </p:nvPr>
        </p:nvSpPr>
        <p:spPr>
          <a:xfrm>
            <a:off x="3824791" y="4379989"/>
            <a:ext cx="3174797" cy="350930"/>
          </a:xfrm>
        </p:spPr>
        <p:txBody>
          <a:bodyPr/>
          <a:lstStyle>
            <a:lvl1pPr marL="0" indent="0">
              <a:buNone/>
              <a:defRPr sz="1867"/>
            </a:lvl1pPr>
            <a:lvl2pPr marL="213352" indent="0">
              <a:buNone/>
              <a:defRPr/>
            </a:lvl2pPr>
            <a:lvl3pPr marL="426705" indent="0">
              <a:buNone/>
              <a:defRPr/>
            </a:lvl3pPr>
            <a:lvl4pPr marL="640057" indent="0">
              <a:buNone/>
              <a:defRPr/>
            </a:lvl4pPr>
            <a:lvl5pPr marL="640057" indent="0">
              <a:buNone/>
              <a:defRPr/>
            </a:lvl5pPr>
          </a:lstStyle>
          <a:p>
            <a:pPr lvl="0"/>
            <a:r>
              <a:rPr lang="en-US" dirty="0"/>
              <a:t>Speaker name (pronouns)</a:t>
            </a:r>
          </a:p>
        </p:txBody>
      </p:sp>
      <p:sp>
        <p:nvSpPr>
          <p:cNvPr id="6" name="Text Placeholder 5">
            <a:extLst>
              <a:ext uri="{FF2B5EF4-FFF2-40B4-BE49-F238E27FC236}">
                <a16:creationId xmlns:a16="http://schemas.microsoft.com/office/drawing/2014/main" id="{79AE8770-95C8-4BFC-8D8E-818B753038EA}"/>
              </a:ext>
            </a:extLst>
          </p:cNvPr>
          <p:cNvSpPr>
            <a:spLocks noGrp="1"/>
          </p:cNvSpPr>
          <p:nvPr>
            <p:ph type="body" sz="quarter" idx="14" hasCustomPrompt="1"/>
          </p:nvPr>
        </p:nvSpPr>
        <p:spPr>
          <a:xfrm>
            <a:off x="3824791" y="4693921"/>
            <a:ext cx="3174797" cy="505908"/>
          </a:xfrm>
        </p:spPr>
        <p:txBody>
          <a:bodyPr/>
          <a:lstStyle>
            <a:lvl1pPr marL="0" indent="0">
              <a:spcAft>
                <a:spcPts val="280"/>
              </a:spcAft>
              <a:buNone/>
              <a:defRPr sz="1493"/>
            </a:lvl1pPr>
          </a:lstStyle>
          <a:p>
            <a:pPr lvl="0"/>
            <a:r>
              <a:rPr lang="en-US" dirty="0"/>
              <a:t>Job title</a:t>
            </a:r>
            <a:br>
              <a:rPr lang="en-US" dirty="0"/>
            </a:br>
            <a:r>
              <a:rPr lang="en-US" dirty="0"/>
              <a:t>Company</a:t>
            </a:r>
          </a:p>
        </p:txBody>
      </p:sp>
      <p:sp>
        <p:nvSpPr>
          <p:cNvPr id="5" name="Text Placeholder 4">
            <a:extLst>
              <a:ext uri="{FF2B5EF4-FFF2-40B4-BE49-F238E27FC236}">
                <a16:creationId xmlns:a16="http://schemas.microsoft.com/office/drawing/2014/main" id="{A98773FF-A575-4D5D-AC30-DAFFB441F795}"/>
              </a:ext>
            </a:extLst>
          </p:cNvPr>
          <p:cNvSpPr>
            <a:spLocks noGrp="1"/>
          </p:cNvSpPr>
          <p:nvPr>
            <p:ph type="body" sz="quarter" idx="15" hasCustomPrompt="1"/>
          </p:nvPr>
        </p:nvSpPr>
        <p:spPr>
          <a:xfrm>
            <a:off x="7318762" y="4379989"/>
            <a:ext cx="3174797" cy="350930"/>
          </a:xfrm>
        </p:spPr>
        <p:txBody>
          <a:bodyPr/>
          <a:lstStyle>
            <a:lvl1pPr marL="0" indent="0">
              <a:buNone/>
              <a:defRPr sz="1867"/>
            </a:lvl1pPr>
          </a:lstStyle>
          <a:p>
            <a:pPr lvl="0"/>
            <a:r>
              <a:rPr lang="en-US" dirty="0"/>
              <a:t>Speaker name (pronouns)</a:t>
            </a:r>
          </a:p>
        </p:txBody>
      </p:sp>
      <p:sp>
        <p:nvSpPr>
          <p:cNvPr id="11" name="Text Placeholder 10">
            <a:extLst>
              <a:ext uri="{FF2B5EF4-FFF2-40B4-BE49-F238E27FC236}">
                <a16:creationId xmlns:a16="http://schemas.microsoft.com/office/drawing/2014/main" id="{4843BB2E-CB2F-494D-955B-1C0AE8CE9C64}"/>
              </a:ext>
            </a:extLst>
          </p:cNvPr>
          <p:cNvSpPr>
            <a:spLocks noGrp="1"/>
          </p:cNvSpPr>
          <p:nvPr>
            <p:ph type="body" sz="quarter" idx="16" hasCustomPrompt="1"/>
          </p:nvPr>
        </p:nvSpPr>
        <p:spPr>
          <a:xfrm>
            <a:off x="7318762" y="4693921"/>
            <a:ext cx="3174797" cy="505908"/>
          </a:xfrm>
        </p:spPr>
        <p:txBody>
          <a:bodyPr/>
          <a:lstStyle>
            <a:lvl1pPr marL="0" indent="0">
              <a:spcAft>
                <a:spcPts val="280"/>
              </a:spcAft>
              <a:buNone/>
              <a:defRPr sz="1493"/>
            </a:lvl1pPr>
          </a:lstStyle>
          <a:p>
            <a:pPr lvl="0"/>
            <a:r>
              <a:rPr lang="en-US" dirty="0"/>
              <a:t>Job title</a:t>
            </a:r>
            <a:br>
              <a:rPr lang="en-US" dirty="0"/>
            </a:br>
            <a:r>
              <a:rPr lang="en-US" dirty="0"/>
              <a:t>Company</a:t>
            </a:r>
          </a:p>
        </p:txBody>
      </p:sp>
    </p:spTree>
    <p:extLst>
      <p:ext uri="{BB962C8B-B14F-4D97-AF65-F5344CB8AC3E}">
        <p14:creationId xmlns:p14="http://schemas.microsoft.com/office/powerpoint/2010/main" val="3145754102"/>
      </p:ext>
    </p:extLst>
  </p:cSld>
  <p:clrMapOvr>
    <a:masterClrMapping/>
  </p:clrMapOvr>
  <p:transition>
    <p:fade/>
  </p:transition>
  <p:extLst>
    <p:ext uri="{DCECCB84-F9BA-43D5-87BE-67443E8EF086}">
      <p15:sldGuideLst xmlns:p15="http://schemas.microsoft.com/office/powerpoint/2012/main">
        <p15:guide id="1" pos="216">
          <p15:clr>
            <a:srgbClr val="FBAE40"/>
          </p15:clr>
        </p15:guide>
        <p15:guide id="2" orient="horz" pos="2952">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284480" y="1386842"/>
            <a:ext cx="10810240" cy="3338093"/>
          </a:xfrm>
        </p:spPr>
        <p:txBody>
          <a:bodyPr vert="horz" lIns="0" tIns="45720" rIns="0" bIns="45720" rtlCol="0">
            <a:spAutoFit/>
          </a:bodyPr>
          <a:lstStyle>
            <a:lvl1pPr marL="0" indent="0">
              <a:spcAft>
                <a:spcPts val="2800"/>
              </a:spcAft>
              <a:buNone/>
              <a:defRPr lang="en-US" smtClean="0"/>
            </a:lvl1pPr>
            <a:lvl2pPr marL="0" indent="0">
              <a:spcAft>
                <a:spcPts val="2800"/>
              </a:spcAft>
              <a:buNone/>
              <a:defRPr lang="en-US" sz="2613" smtClean="0"/>
            </a:lvl2pPr>
            <a:lvl3pPr marL="0" indent="0">
              <a:spcAft>
                <a:spcPts val="2800"/>
              </a:spcAft>
              <a:buNone/>
              <a:defRPr lang="en-US" sz="2613" smtClean="0"/>
            </a:lvl3pPr>
            <a:lvl4pPr marL="0" indent="0">
              <a:spcAft>
                <a:spcPts val="2800"/>
              </a:spcAft>
              <a:buNone/>
              <a:defRPr lang="en-US" sz="2613" smtClean="0"/>
            </a:lvl4pPr>
            <a:lvl5pPr marL="0" indent="0">
              <a:spcAft>
                <a:spcPts val="2800"/>
              </a:spcAft>
              <a:buNone/>
              <a:defRPr lang="en-US" sz="2613"/>
            </a:lvl5pPr>
          </a:lstStyle>
          <a:p>
            <a:pPr marL="213352" lvl="0" indent="-213352">
              <a:spcAft>
                <a:spcPts val="2800"/>
              </a:spcAft>
              <a:buClr>
                <a:schemeClr val="tx1"/>
              </a:buClr>
            </a:pPr>
            <a:r>
              <a:rPr lang="en-US" dirty="0"/>
              <a:t>Enter agenda items</a:t>
            </a:r>
          </a:p>
          <a:p>
            <a:pPr marL="426705" lvl="1" indent="-426705">
              <a:spcAft>
                <a:spcPts val="2800"/>
              </a:spcAft>
              <a:buClr>
                <a:schemeClr val="tx1"/>
              </a:buClr>
            </a:pPr>
            <a:r>
              <a:rPr lang="en-US" dirty="0"/>
              <a:t>Second level</a:t>
            </a:r>
          </a:p>
          <a:p>
            <a:pPr marL="426705" lvl="2" indent="-426705">
              <a:spcAft>
                <a:spcPts val="2800"/>
              </a:spcAft>
              <a:buClr>
                <a:schemeClr val="tx1"/>
              </a:buClr>
            </a:pPr>
            <a:r>
              <a:rPr lang="en-US" dirty="0"/>
              <a:t>Third level</a:t>
            </a:r>
          </a:p>
          <a:p>
            <a:pPr marL="426705" lvl="3" indent="-426705">
              <a:spcAft>
                <a:spcPts val="2800"/>
              </a:spcAft>
              <a:buClr>
                <a:schemeClr val="tx1"/>
              </a:buClr>
            </a:pPr>
            <a:r>
              <a:rPr lang="en-US" dirty="0"/>
              <a:t>Fourth level</a:t>
            </a:r>
          </a:p>
          <a:p>
            <a:pPr marL="426705" lvl="4" indent="-426705">
              <a:spcAft>
                <a:spcPts val="2800"/>
              </a:spcAft>
              <a:buClr>
                <a:schemeClr val="tx1"/>
              </a:buClr>
            </a:pPr>
            <a:r>
              <a:rPr lang="en-US" dirty="0"/>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284480" y="284482"/>
            <a:ext cx="10810240" cy="595630"/>
          </a:xfrm>
        </p:spPr>
        <p:txBody>
          <a:bodyPr/>
          <a:lstStyle>
            <a:lvl1pPr>
              <a:defRPr/>
            </a:lvl1pPr>
          </a:lstStyle>
          <a:p>
            <a:r>
              <a:rPr lang="en-US" dirty="0"/>
              <a:t>Agenda layout</a:t>
            </a:r>
          </a:p>
        </p:txBody>
      </p:sp>
    </p:spTree>
    <p:extLst>
      <p:ext uri="{BB962C8B-B14F-4D97-AF65-F5344CB8AC3E}">
        <p14:creationId xmlns:p14="http://schemas.microsoft.com/office/powerpoint/2010/main" val="203723229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p:txBody>
          <a:bodyPr/>
          <a:lstStyle>
            <a:lvl1pPr>
              <a:defRPr/>
            </a:lvl1pPr>
          </a:lstStyle>
          <a:p>
            <a:r>
              <a:rPr lang="en-US" dirty="0"/>
              <a:t>Title only layout</a:t>
            </a:r>
          </a:p>
        </p:txBody>
      </p:sp>
    </p:spTree>
    <p:extLst>
      <p:ext uri="{BB962C8B-B14F-4D97-AF65-F5344CB8AC3E}">
        <p14:creationId xmlns:p14="http://schemas.microsoft.com/office/powerpoint/2010/main" val="3842026361"/>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87483D-EAA0-4710-A2C1-8CFAC5C7F1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1379200" cy="6400800"/>
          </a:xfrm>
          <a:prstGeom prst="rect">
            <a:avLst/>
          </a:prstGeom>
        </p:spPr>
      </p:pic>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p:txBody>
          <a:bodyPr/>
          <a:lstStyle>
            <a:lvl1pPr>
              <a:defRPr/>
            </a:lvl1pPr>
          </a:lstStyle>
          <a:p>
            <a:r>
              <a:rPr lang="en-US" dirty="0"/>
              <a:t>Title only layout with art</a:t>
            </a:r>
          </a:p>
        </p:txBody>
      </p:sp>
      <p:pic>
        <p:nvPicPr>
          <p:cNvPr id="4" name="Picture 3">
            <a:extLst>
              <a:ext uri="{FF2B5EF4-FFF2-40B4-BE49-F238E27FC236}">
                <a16:creationId xmlns:a16="http://schemas.microsoft.com/office/drawing/2014/main" id="{ED2DBBAA-3959-484F-94F5-F7FB6EFCE17B}"/>
              </a:ext>
            </a:extLst>
          </p:cNvPr>
          <p:cNvPicPr>
            <a:picLocks noChangeAspect="1"/>
          </p:cNvPicPr>
          <p:nvPr userDrawn="1"/>
        </p:nvPicPr>
        <p:blipFill>
          <a:blip r:embed="rId3"/>
          <a:srcRect/>
          <a:stretch/>
        </p:blipFill>
        <p:spPr>
          <a:xfrm>
            <a:off x="273001" y="6000084"/>
            <a:ext cx="362897" cy="204953"/>
          </a:xfrm>
          <a:prstGeom prst="rect">
            <a:avLst/>
          </a:prstGeom>
        </p:spPr>
      </p:pic>
      <p:sp>
        <p:nvSpPr>
          <p:cNvPr id="5" name="TextBox 3">
            <a:extLst>
              <a:ext uri="{FF2B5EF4-FFF2-40B4-BE49-F238E27FC236}">
                <a16:creationId xmlns:a16="http://schemas.microsoft.com/office/drawing/2014/main" id="{A81ACFA9-9474-4212-B404-1E2B579C7DE3}"/>
              </a:ext>
            </a:extLst>
          </p:cNvPr>
          <p:cNvSpPr txBox="1">
            <a:spLocks noChangeArrowheads="1"/>
          </p:cNvSpPr>
          <p:nvPr userDrawn="1"/>
        </p:nvSpPr>
        <p:spPr bwMode="white">
          <a:xfrm>
            <a:off x="1028104" y="6045064"/>
            <a:ext cx="3698240" cy="100477"/>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24028" eaLnBrk="1" fontAlgn="auto" hangingPunct="1">
              <a:spcBef>
                <a:spcPts val="0"/>
              </a:spcBef>
              <a:spcAft>
                <a:spcPts val="0"/>
              </a:spcAft>
              <a:defRPr/>
            </a:pPr>
            <a:r>
              <a:rPr lang="en-US" altLang="x-none" sz="653"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4190184613"/>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284480" y="933450"/>
            <a:ext cx="10810240" cy="264688"/>
          </a:xfrm>
        </p:spPr>
        <p:txBody>
          <a:bodyPr/>
          <a:lstStyle>
            <a:lvl1pPr marL="0" indent="0">
              <a:lnSpc>
                <a:spcPct val="100000"/>
              </a:lnSpc>
              <a:spcAft>
                <a:spcPts val="1120"/>
              </a:spcAft>
              <a:buNone/>
              <a:defRPr sz="1120" b="1" cap="all" spc="280" baseline="0">
                <a:solidFill>
                  <a:schemeClr val="accent1"/>
                </a:solidFill>
              </a:defRPr>
            </a:lvl1pPr>
          </a:lstStyle>
          <a:p>
            <a:pPr lvl="0"/>
            <a:r>
              <a:rPr lang="en-US" dirty="0"/>
              <a:t>Enter subtitle</a:t>
            </a:r>
          </a:p>
        </p:txBody>
      </p:sp>
    </p:spTree>
    <p:extLst>
      <p:ext uri="{BB962C8B-B14F-4D97-AF65-F5344CB8AC3E}">
        <p14:creationId xmlns:p14="http://schemas.microsoft.com/office/powerpoint/2010/main" val="1681829217"/>
      </p:ext>
    </p:extLst>
  </p:cSld>
  <p:clrMapOvr>
    <a:masterClrMapping/>
  </p:clrMapOvr>
  <p:transition>
    <p:fade/>
  </p:transition>
  <p:extLst>
    <p:ext uri="{DCECCB84-F9BA-43D5-87BE-67443E8EF086}">
      <p15:sldGuideLst xmlns:p15="http://schemas.microsoft.com/office/powerpoint/2012/main">
        <p15:guide id="1" pos="216">
          <p15:clr>
            <a:srgbClr val="FBAE40"/>
          </p15:clr>
        </p15:guide>
        <p15:guide id="2" orient="horz" pos="624">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917772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210"/>
        <p:cNvGrpSpPr/>
        <p:nvPr/>
      </p:nvGrpSpPr>
      <p:grpSpPr>
        <a:xfrm>
          <a:off x="0" y="0"/>
          <a:ext cx="0" cy="0"/>
          <a:chOff x="0" y="0"/>
          <a:chExt cx="0" cy="0"/>
        </a:xfrm>
      </p:grpSpPr>
      <p:pic>
        <p:nvPicPr>
          <p:cNvPr id="211" name="Google Shape;211;p51"/>
          <p:cNvPicPr preferRelativeResize="0"/>
          <p:nvPr/>
        </p:nvPicPr>
        <p:blipFill rotWithShape="1">
          <a:blip r:embed="rId2">
            <a:alphaModFix/>
          </a:blip>
          <a:srcRect t="4203" b="4212"/>
          <a:stretch/>
        </p:blipFill>
        <p:spPr>
          <a:xfrm>
            <a:off x="-88418" y="-122857"/>
            <a:ext cx="11668504" cy="6573280"/>
          </a:xfrm>
          <a:prstGeom prst="rect">
            <a:avLst/>
          </a:prstGeom>
          <a:noFill/>
          <a:ln>
            <a:noFill/>
          </a:ln>
        </p:spPr>
      </p:pic>
      <p:sp>
        <p:nvSpPr>
          <p:cNvPr id="212" name="Google Shape;212;p51"/>
          <p:cNvSpPr txBox="1">
            <a:spLocks noGrp="1"/>
          </p:cNvSpPr>
          <p:nvPr>
            <p:ph type="title"/>
          </p:nvPr>
        </p:nvSpPr>
        <p:spPr>
          <a:xfrm>
            <a:off x="387894" y="2026424"/>
            <a:ext cx="10603413" cy="2091413"/>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FFFFFF"/>
              </a:buClr>
              <a:buSzPts val="3000"/>
              <a:buNone/>
              <a:defRPr sz="3300" b="1" i="0" u="none" strike="noStrike" cap="none">
                <a:solidFill>
                  <a:srgbClr val="FFFFFF"/>
                </a:solidFill>
              </a:defRPr>
            </a:lvl1pPr>
            <a:lvl2pPr lvl="1" indent="0" algn="ctr" rtl="0">
              <a:spcBef>
                <a:spcPts val="0"/>
              </a:spcBef>
              <a:spcAft>
                <a:spcPts val="0"/>
              </a:spcAft>
              <a:buClr>
                <a:srgbClr val="FFFFFF"/>
              </a:buClr>
              <a:buSzPts val="1400"/>
              <a:buNone/>
              <a:defRPr sz="3960">
                <a:solidFill>
                  <a:srgbClr val="FFFFFF"/>
                </a:solidFill>
              </a:defRPr>
            </a:lvl2pPr>
            <a:lvl3pPr lvl="2" indent="0" algn="ctr" rtl="0">
              <a:spcBef>
                <a:spcPts val="0"/>
              </a:spcBef>
              <a:spcAft>
                <a:spcPts val="0"/>
              </a:spcAft>
              <a:buClr>
                <a:srgbClr val="FFFFFF"/>
              </a:buClr>
              <a:buSzPts val="1400"/>
              <a:buNone/>
              <a:defRPr sz="3960">
                <a:solidFill>
                  <a:srgbClr val="FFFFFF"/>
                </a:solidFill>
              </a:defRPr>
            </a:lvl3pPr>
            <a:lvl4pPr lvl="3" indent="0" algn="ctr" rtl="0">
              <a:spcBef>
                <a:spcPts val="0"/>
              </a:spcBef>
              <a:spcAft>
                <a:spcPts val="0"/>
              </a:spcAft>
              <a:buClr>
                <a:srgbClr val="FFFFFF"/>
              </a:buClr>
              <a:buSzPts val="1400"/>
              <a:buNone/>
              <a:defRPr sz="3960">
                <a:solidFill>
                  <a:srgbClr val="FFFFFF"/>
                </a:solidFill>
              </a:defRPr>
            </a:lvl4pPr>
            <a:lvl5pPr lvl="4" indent="0" algn="ctr" rtl="0">
              <a:spcBef>
                <a:spcPts val="0"/>
              </a:spcBef>
              <a:spcAft>
                <a:spcPts val="0"/>
              </a:spcAft>
              <a:buClr>
                <a:srgbClr val="FFFFFF"/>
              </a:buClr>
              <a:buSzPts val="1400"/>
              <a:buNone/>
              <a:defRPr sz="3960">
                <a:solidFill>
                  <a:srgbClr val="FFFFFF"/>
                </a:solidFill>
              </a:defRPr>
            </a:lvl5pPr>
            <a:lvl6pPr lvl="5" indent="0" algn="ctr" rtl="0">
              <a:spcBef>
                <a:spcPts val="0"/>
              </a:spcBef>
              <a:spcAft>
                <a:spcPts val="0"/>
              </a:spcAft>
              <a:buClr>
                <a:srgbClr val="FFFFFF"/>
              </a:buClr>
              <a:buSzPts val="1400"/>
              <a:buNone/>
              <a:defRPr sz="3960">
                <a:solidFill>
                  <a:srgbClr val="FFFFFF"/>
                </a:solidFill>
              </a:defRPr>
            </a:lvl6pPr>
            <a:lvl7pPr lvl="6" indent="0" algn="ctr" rtl="0">
              <a:spcBef>
                <a:spcPts val="0"/>
              </a:spcBef>
              <a:spcAft>
                <a:spcPts val="0"/>
              </a:spcAft>
              <a:buClr>
                <a:srgbClr val="FFFFFF"/>
              </a:buClr>
              <a:buSzPts val="1400"/>
              <a:buNone/>
              <a:defRPr sz="3960">
                <a:solidFill>
                  <a:srgbClr val="FFFFFF"/>
                </a:solidFill>
              </a:defRPr>
            </a:lvl7pPr>
            <a:lvl8pPr lvl="7" indent="0" algn="ctr" rtl="0">
              <a:spcBef>
                <a:spcPts val="0"/>
              </a:spcBef>
              <a:spcAft>
                <a:spcPts val="0"/>
              </a:spcAft>
              <a:buClr>
                <a:srgbClr val="FFFFFF"/>
              </a:buClr>
              <a:buSzPts val="1400"/>
              <a:buNone/>
              <a:defRPr sz="3960">
                <a:solidFill>
                  <a:srgbClr val="FFFFFF"/>
                </a:solidFill>
              </a:defRPr>
            </a:lvl8pPr>
            <a:lvl9pPr lvl="8" indent="0" algn="ctr" rtl="0">
              <a:spcBef>
                <a:spcPts val="0"/>
              </a:spcBef>
              <a:spcAft>
                <a:spcPts val="0"/>
              </a:spcAft>
              <a:buClr>
                <a:srgbClr val="FFFFFF"/>
              </a:buClr>
              <a:buSzPts val="1400"/>
              <a:buNone/>
              <a:defRPr sz="3960">
                <a:solidFill>
                  <a:srgbClr val="FFFFFF"/>
                </a:solidFill>
              </a:defRPr>
            </a:lvl9pPr>
          </a:lstStyle>
          <a:p>
            <a:endParaRPr/>
          </a:p>
        </p:txBody>
      </p:sp>
      <p:pic>
        <p:nvPicPr>
          <p:cNvPr id="213" name="Google Shape;213;p51"/>
          <p:cNvPicPr preferRelativeResize="0"/>
          <p:nvPr/>
        </p:nvPicPr>
        <p:blipFill>
          <a:blip r:embed="rId3">
            <a:alphaModFix/>
          </a:blip>
          <a:stretch>
            <a:fillRect/>
          </a:stretch>
        </p:blipFill>
        <p:spPr>
          <a:xfrm>
            <a:off x="23676" y="6067197"/>
            <a:ext cx="636691" cy="312263"/>
          </a:xfrm>
          <a:prstGeom prst="rect">
            <a:avLst/>
          </a:prstGeom>
          <a:noFill/>
          <a:ln>
            <a:noFill/>
          </a:ln>
        </p:spPr>
      </p:pic>
    </p:spTree>
    <p:extLst>
      <p:ext uri="{BB962C8B-B14F-4D97-AF65-F5344CB8AC3E}">
        <p14:creationId xmlns:p14="http://schemas.microsoft.com/office/powerpoint/2010/main" val="234298258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9B2D-B36B-40AC-9254-12739BCD5930}"/>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p:txBody>
          <a:bodyPr/>
          <a:lstStyle>
            <a:lvl1pPr marL="0" indent="0">
              <a:buNone/>
              <a:defRPr/>
            </a:lvl1pPr>
            <a:lvl2pPr marL="213352" indent="0">
              <a:buNone/>
              <a:defRPr/>
            </a:lvl2pPr>
            <a:lvl3pPr marL="426705" indent="0">
              <a:buNone/>
              <a:defRPr/>
            </a:lvl3pPr>
            <a:lvl4pPr marL="640057" indent="0">
              <a:buNone/>
              <a:defRPr/>
            </a:lvl4pPr>
            <a:lvl5pPr marL="640057"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121040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DEF8F-3F3F-4176-AAC6-6F214D9A9558}"/>
              </a:ext>
            </a:extLst>
          </p:cNvPr>
          <p:cNvSpPr>
            <a:spLocks noGrp="1"/>
          </p:cNvSpPr>
          <p:nvPr>
            <p:ph type="title" hasCustomPrompt="1"/>
          </p:nvPr>
        </p:nvSpPr>
        <p:spPr>
          <a:xfrm>
            <a:off x="284480" y="284482"/>
            <a:ext cx="5262880" cy="595630"/>
          </a:xfrm>
        </p:spPr>
        <p:txBody>
          <a:bodyPr/>
          <a:lstStyle>
            <a:lvl1pPr>
              <a:defRPr/>
            </a:lvl1pPr>
          </a:lstStyle>
          <a:p>
            <a:r>
              <a:rPr lang="en-US" dirty="0"/>
              <a:t>Title, content, image</a:t>
            </a:r>
          </a:p>
        </p:txBody>
      </p:sp>
      <p:sp>
        <p:nvSpPr>
          <p:cNvPr id="9" name="Picture Placeholder 8">
            <a:extLst>
              <a:ext uri="{FF2B5EF4-FFF2-40B4-BE49-F238E27FC236}">
                <a16:creationId xmlns:a16="http://schemas.microsoft.com/office/drawing/2014/main" id="{14F48D58-FFF9-4D88-86EA-5381B3B4300A}"/>
              </a:ext>
            </a:extLst>
          </p:cNvPr>
          <p:cNvSpPr>
            <a:spLocks noGrp="1"/>
          </p:cNvSpPr>
          <p:nvPr>
            <p:ph type="pic" sz="quarter" idx="14" hasCustomPrompt="1"/>
          </p:nvPr>
        </p:nvSpPr>
        <p:spPr>
          <a:xfrm>
            <a:off x="5831840" y="0"/>
            <a:ext cx="5547360" cy="6400800"/>
          </a:xfrm>
        </p:spPr>
        <p:txBody>
          <a:bodyPr anchor="ctr">
            <a:noAutofit/>
          </a:bodyPr>
          <a:lstStyle>
            <a:lvl1pPr marL="0" indent="0" algn="ctr">
              <a:buNone/>
              <a:defRPr sz="1680"/>
            </a:lvl1pPr>
          </a:lstStyle>
          <a:p>
            <a:r>
              <a:rPr lang="en-US" dirty="0"/>
              <a:t>Click icon to insert image, </a:t>
            </a:r>
            <a:br>
              <a:rPr lang="en-US" dirty="0"/>
            </a:br>
            <a:r>
              <a:rPr lang="en-US" dirty="0"/>
              <a:t>or select placeholder </a:t>
            </a:r>
            <a:br>
              <a:rPr lang="en-US" dirty="0"/>
            </a:br>
            <a:r>
              <a:rPr lang="en-US" dirty="0"/>
              <a:t>and paste image</a:t>
            </a:r>
          </a:p>
          <a:p>
            <a:endParaRPr lang="en-US" dirty="0"/>
          </a:p>
          <a:p>
            <a:endParaRPr lang="en-US" dirty="0"/>
          </a:p>
          <a:p>
            <a:endParaRPr lang="en-US" dirty="0"/>
          </a:p>
        </p:txBody>
      </p:sp>
      <p:sp>
        <p:nvSpPr>
          <p:cNvPr id="11" name="Content Placeholder 10">
            <a:extLst>
              <a:ext uri="{FF2B5EF4-FFF2-40B4-BE49-F238E27FC236}">
                <a16:creationId xmlns:a16="http://schemas.microsoft.com/office/drawing/2014/main" id="{815FDEA2-616E-44F0-9C9D-8C4D782AA50E}"/>
              </a:ext>
            </a:extLst>
          </p:cNvPr>
          <p:cNvSpPr>
            <a:spLocks noGrp="1"/>
          </p:cNvSpPr>
          <p:nvPr>
            <p:ph sz="quarter" idx="15" hasCustomPrompt="1"/>
          </p:nvPr>
        </p:nvSpPr>
        <p:spPr>
          <a:xfrm>
            <a:off x="284480" y="1386840"/>
            <a:ext cx="5262880" cy="4409440"/>
          </a:xfrm>
        </p:spPr>
        <p:txBody>
          <a:bodyPr>
            <a:noAutofit/>
          </a:bodyPr>
          <a:lstStyle>
            <a:lvl1pPr>
              <a:defRPr/>
            </a:lvl1pPr>
          </a:lstStyle>
          <a:p>
            <a:pPr lvl="0"/>
            <a:r>
              <a:rPr lang="en-US" dirty="0"/>
              <a:t>Enter slide content</a:t>
            </a:r>
          </a:p>
          <a:p>
            <a:pPr lvl="1"/>
            <a:r>
              <a:rPr lang="en-US" dirty="0"/>
              <a:t>Second level</a:t>
            </a:r>
          </a:p>
          <a:p>
            <a:pPr lvl="2"/>
            <a:r>
              <a:rPr lang="en-US" dirty="0"/>
              <a:t>Third level</a:t>
            </a:r>
          </a:p>
        </p:txBody>
      </p:sp>
    </p:spTree>
    <p:extLst>
      <p:ext uri="{BB962C8B-B14F-4D97-AF65-F5344CB8AC3E}">
        <p14:creationId xmlns:p14="http://schemas.microsoft.com/office/powerpoint/2010/main" val="2297213820"/>
      </p:ext>
    </p:extLst>
  </p:cSld>
  <p:clrMapOvr>
    <a:masterClrMapping/>
  </p:clrMapOvr>
  <p:transition>
    <p:fade/>
  </p:transition>
  <p:extLst>
    <p:ext uri="{DCECCB84-F9BA-43D5-87BE-67443E8EF086}">
      <p15:sldGuideLst xmlns:p15="http://schemas.microsoft.com/office/powerpoint/2012/main">
        <p15:guide id="1" pos="3744">
          <p15:clr>
            <a:srgbClr val="FBAE40"/>
          </p15:clr>
        </p15:guide>
        <p15:guide id="2" pos="3936">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p:txBody>
          <a:bodyPr/>
          <a:lstStyle>
            <a:lvl1pPr>
              <a:defRPr/>
            </a:lvl1pPr>
          </a:lstStyle>
          <a:p>
            <a:r>
              <a:rPr lang="en-US" dirty="0"/>
              <a:t>Title and bulleted content layout</a:t>
            </a:r>
          </a:p>
        </p:txBody>
      </p:sp>
      <p:sp>
        <p:nvSpPr>
          <p:cNvPr id="7" name="Content Placeholder 6">
            <a:extLst>
              <a:ext uri="{FF2B5EF4-FFF2-40B4-BE49-F238E27FC236}">
                <a16:creationId xmlns:a16="http://schemas.microsoft.com/office/drawing/2014/main" id="{EA6700F0-47BA-4878-9AD3-6E38759C53FE}"/>
              </a:ext>
            </a:extLst>
          </p:cNvPr>
          <p:cNvSpPr>
            <a:spLocks noGrp="1"/>
          </p:cNvSpPr>
          <p:nvPr>
            <p:ph sz="quarter" idx="13" hasCustomPrompt="1"/>
          </p:nvPr>
        </p:nvSpPr>
        <p:spPr>
          <a:xfrm>
            <a:off x="284480" y="1386841"/>
            <a:ext cx="10810240" cy="1957823"/>
          </a:xfrm>
        </p:spPr>
        <p:txBody>
          <a:bodyPr/>
          <a:lstStyle>
            <a:lvl1pPr>
              <a:defRPr/>
            </a:lvl1pPr>
          </a:lstStyle>
          <a:p>
            <a:pPr lvl="0"/>
            <a:r>
              <a:rPr lang="en-US" dirty="0"/>
              <a:t>Enter bulleted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6794986"/>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284480" y="284482"/>
            <a:ext cx="10810240" cy="595630"/>
          </a:xfrm>
        </p:spPr>
        <p:txBody>
          <a:bodyPr/>
          <a:lstStyle>
            <a:lvl1pPr>
              <a:defRPr/>
            </a:lvl1pPr>
          </a:lstStyle>
          <a:p>
            <a:r>
              <a:rPr lang="en-US" dirty="0"/>
              <a:t>Title, subtitle, and content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284480" y="933450"/>
            <a:ext cx="10810240" cy="264688"/>
          </a:xfrm>
        </p:spPr>
        <p:txBody>
          <a:bodyPr/>
          <a:lstStyle>
            <a:lvl1pPr marL="0" indent="0">
              <a:lnSpc>
                <a:spcPct val="100000"/>
              </a:lnSpc>
              <a:spcAft>
                <a:spcPts val="1120"/>
              </a:spcAft>
              <a:buNone/>
              <a:defRPr sz="1120" b="1" cap="all" spc="280" baseline="0">
                <a:solidFill>
                  <a:schemeClr val="accent1"/>
                </a:solidFill>
              </a:defRPr>
            </a:lvl1pPr>
          </a:lstStyle>
          <a:p>
            <a:pPr lvl="0"/>
            <a:r>
              <a:rPr lang="en-US" dirty="0"/>
              <a:t>Enter subtitle</a:t>
            </a:r>
          </a:p>
        </p:txBody>
      </p:sp>
      <p:sp>
        <p:nvSpPr>
          <p:cNvPr id="5" name="Content Placeholder 4">
            <a:extLst>
              <a:ext uri="{FF2B5EF4-FFF2-40B4-BE49-F238E27FC236}">
                <a16:creationId xmlns:a16="http://schemas.microsoft.com/office/drawing/2014/main" id="{DF57A7C1-7536-4D4B-BE66-71930AD49764}"/>
              </a:ext>
            </a:extLst>
          </p:cNvPr>
          <p:cNvSpPr>
            <a:spLocks noGrp="1"/>
          </p:cNvSpPr>
          <p:nvPr>
            <p:ph sz="quarter" idx="11" hasCustomPrompt="1"/>
          </p:nvPr>
        </p:nvSpPr>
        <p:spPr>
          <a:xfrm>
            <a:off x="284480" y="1600201"/>
            <a:ext cx="10810240" cy="1957823"/>
          </a:xfrm>
        </p:spPr>
        <p:txBody>
          <a:bodyPr/>
          <a:lstStyle>
            <a:lvl1pPr marL="0" indent="0">
              <a:buNone/>
              <a:defRPr/>
            </a:lvl1pPr>
            <a:lvl2pPr marL="213352" indent="0">
              <a:buNone/>
              <a:defRPr/>
            </a:lvl2pPr>
            <a:lvl3pPr marL="426705" indent="0">
              <a:buNone/>
              <a:defRPr/>
            </a:lvl3pPr>
            <a:lvl4pPr marL="640057" indent="0">
              <a:buNone/>
              <a:defRPr/>
            </a:lvl4pPr>
            <a:lvl5pPr marL="640057"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0549466"/>
      </p:ext>
    </p:extLst>
  </p:cSld>
  <p:clrMapOvr>
    <a:masterClrMapping/>
  </p:clrMapOvr>
  <p:transition>
    <p:fade/>
  </p:transition>
  <p:extLst>
    <p:ext uri="{DCECCB84-F9BA-43D5-87BE-67443E8EF086}">
      <p15:sldGuideLst xmlns:p15="http://schemas.microsoft.com/office/powerpoint/2012/main">
        <p15:guide id="1" pos="216">
          <p15:clr>
            <a:srgbClr val="FBAE40"/>
          </p15:clr>
        </p15:guide>
        <p15:guide id="2" orient="horz" pos="624">
          <p15:clr>
            <a:srgbClr val="FBAE40"/>
          </p15:clr>
        </p15:guide>
        <p15:guide id="3" orient="horz" pos="1272">
          <p15:clr>
            <a:srgbClr val="9FCC3B"/>
          </p15:clr>
        </p15:guide>
        <p15:guide id="4" orient="horz" pos="108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284480" y="284482"/>
            <a:ext cx="10810240" cy="595630"/>
          </a:xfrm>
        </p:spPr>
        <p:txBody>
          <a:bodyPr/>
          <a:lstStyle>
            <a:lvl1pPr>
              <a:defRPr/>
            </a:lvl1pPr>
          </a:lstStyle>
          <a:p>
            <a:r>
              <a:rPr lang="en-US" dirty="0"/>
              <a:t>Title, subtitle, and bulleted content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284480" y="933450"/>
            <a:ext cx="10810240" cy="264688"/>
          </a:xfrm>
        </p:spPr>
        <p:txBody>
          <a:bodyPr/>
          <a:lstStyle>
            <a:lvl1pPr marL="0" indent="0">
              <a:lnSpc>
                <a:spcPct val="100000"/>
              </a:lnSpc>
              <a:spcAft>
                <a:spcPts val="1120"/>
              </a:spcAft>
              <a:buNone/>
              <a:defRPr sz="1120" b="1" cap="all" spc="280" baseline="0">
                <a:solidFill>
                  <a:schemeClr val="accent1"/>
                </a:solidFill>
              </a:defRPr>
            </a:lvl1pPr>
          </a:lstStyle>
          <a:p>
            <a:pPr lvl="0"/>
            <a:r>
              <a:rPr lang="en-US" dirty="0"/>
              <a:t>Enter subtitle</a:t>
            </a:r>
          </a:p>
        </p:txBody>
      </p:sp>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284480" y="1600201"/>
            <a:ext cx="10810240" cy="1957823"/>
          </a:xfrm>
        </p:spPr>
        <p:txBody>
          <a:bodyPr/>
          <a:lstStyle>
            <a:lvl1pPr>
              <a:defRPr/>
            </a:lvl1pPr>
          </a:lstStyle>
          <a:p>
            <a:pPr lvl="0"/>
            <a:r>
              <a:rPr lang="en-US" dirty="0"/>
              <a:t>Enter bulleted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2507906"/>
      </p:ext>
    </p:extLst>
  </p:cSld>
  <p:clrMapOvr>
    <a:masterClrMapping/>
  </p:clrMapOvr>
  <p:transition>
    <p:fade/>
  </p:transition>
  <p:extLst>
    <p:ext uri="{DCECCB84-F9BA-43D5-87BE-67443E8EF086}">
      <p15:sldGuideLst xmlns:p15="http://schemas.microsoft.com/office/powerpoint/2012/main">
        <p15:guide id="1" pos="216">
          <p15:clr>
            <a:srgbClr val="FBAE40"/>
          </p15:clr>
        </p15:guide>
        <p15:guide id="2" orient="horz" pos="624">
          <p15:clr>
            <a:srgbClr val="FBAE40"/>
          </p15:clr>
        </p15:guide>
        <p15:guide id="3" orient="horz" pos="1272">
          <p15:clr>
            <a:srgbClr val="9FCC3B"/>
          </p15:clr>
        </p15:guide>
        <p15:guide id="4" orient="horz" pos="108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284481" y="1386841"/>
            <a:ext cx="5298440" cy="1957823"/>
          </a:xfrm>
        </p:spPr>
        <p:txBody>
          <a:bodyPr/>
          <a:lstStyle>
            <a:lvl1pPr marL="0" indent="0">
              <a:buNone/>
              <a:defRPr/>
            </a:lvl1pPr>
            <a:lvl2pPr marL="213352" indent="0">
              <a:buNone/>
              <a:defRPr/>
            </a:lvl2pPr>
            <a:lvl3pPr marL="426705" indent="0">
              <a:buNone/>
              <a:defRPr/>
            </a:lvl3pPr>
            <a:lvl4pPr marL="640057" indent="0">
              <a:buNone/>
              <a:defRPr/>
            </a:lvl4pPr>
            <a:lvl5pPr marL="640057"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5796281" y="1386841"/>
            <a:ext cx="5298440" cy="1957823"/>
          </a:xfrm>
        </p:spPr>
        <p:txBody>
          <a:bodyPr/>
          <a:lstStyle>
            <a:lvl1pPr marL="0" indent="0">
              <a:buNone/>
              <a:defRPr/>
            </a:lvl1pPr>
            <a:lvl2pPr marL="213352" indent="0">
              <a:buNone/>
              <a:defRPr/>
            </a:lvl2pPr>
            <a:lvl3pPr marL="426705" indent="0">
              <a:buNone/>
              <a:defRPr/>
            </a:lvl3pPr>
            <a:lvl4pPr marL="640057" indent="0">
              <a:buNone/>
              <a:defRPr/>
            </a:lvl4pPr>
            <a:lvl5pPr marL="640057"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0302586"/>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284480" y="284482"/>
            <a:ext cx="10810240" cy="595630"/>
          </a:xfrm>
        </p:spPr>
        <p:txBody>
          <a:bodyPr/>
          <a:lstStyle>
            <a:lvl1pPr>
              <a:defRPr/>
            </a:lvl1pPr>
          </a:lstStyle>
          <a:p>
            <a:r>
              <a:rPr lang="en-US" dirty="0"/>
              <a:t>Two-column with subtitle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284480" y="933450"/>
            <a:ext cx="10810240" cy="264688"/>
          </a:xfrm>
        </p:spPr>
        <p:txBody>
          <a:bodyPr/>
          <a:lstStyle>
            <a:lvl1pPr marL="0" indent="0">
              <a:lnSpc>
                <a:spcPct val="100000"/>
              </a:lnSpc>
              <a:spcAft>
                <a:spcPts val="1120"/>
              </a:spcAft>
              <a:buNone/>
              <a:defRPr sz="1120" b="1" cap="all" spc="280" baseline="0">
                <a:solidFill>
                  <a:schemeClr val="accent1"/>
                </a:solidFill>
              </a:defRPr>
            </a:lvl1pPr>
          </a:lstStyle>
          <a:p>
            <a:pPr lvl="0"/>
            <a:r>
              <a:rPr lang="en-US" dirty="0"/>
              <a:t>Enter subtitle</a:t>
            </a:r>
          </a:p>
        </p:txBody>
      </p:sp>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284481" y="1600201"/>
            <a:ext cx="5298440" cy="1957823"/>
          </a:xfrm>
        </p:spPr>
        <p:txBody>
          <a:bodyPr/>
          <a:lstStyle>
            <a:lvl1pPr marL="0" indent="0">
              <a:buNone/>
              <a:defRPr/>
            </a:lvl1pPr>
            <a:lvl2pPr marL="213352" indent="0">
              <a:buNone/>
              <a:defRPr/>
            </a:lvl2pPr>
            <a:lvl3pPr marL="426705" indent="0">
              <a:buNone/>
              <a:defRPr/>
            </a:lvl3pPr>
            <a:lvl4pPr marL="640057" indent="0">
              <a:buNone/>
              <a:defRPr/>
            </a:lvl4pPr>
            <a:lvl5pPr marL="640057"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a:extLst>
              <a:ext uri="{FF2B5EF4-FFF2-40B4-BE49-F238E27FC236}">
                <a16:creationId xmlns:a16="http://schemas.microsoft.com/office/drawing/2014/main" id="{004959F6-41EE-4D17-B71F-BB0F4BB3DB42}"/>
              </a:ext>
            </a:extLst>
          </p:cNvPr>
          <p:cNvSpPr>
            <a:spLocks noGrp="1"/>
          </p:cNvSpPr>
          <p:nvPr>
            <p:ph sz="quarter" idx="12" hasCustomPrompt="1"/>
          </p:nvPr>
        </p:nvSpPr>
        <p:spPr>
          <a:xfrm>
            <a:off x="5796281" y="1600201"/>
            <a:ext cx="5298440" cy="1957823"/>
          </a:xfrm>
        </p:spPr>
        <p:txBody>
          <a:bodyPr/>
          <a:lstStyle>
            <a:lvl1pPr marL="0" indent="0">
              <a:buNone/>
              <a:defRPr/>
            </a:lvl1pPr>
            <a:lvl2pPr marL="213352" indent="0">
              <a:buNone/>
              <a:defRPr/>
            </a:lvl2pPr>
            <a:lvl3pPr marL="426705" indent="0">
              <a:buNone/>
              <a:defRPr/>
            </a:lvl3pPr>
            <a:lvl4pPr marL="640057" indent="0">
              <a:buNone/>
              <a:defRPr/>
            </a:lvl4pPr>
            <a:lvl5pPr marL="640057"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9140028"/>
      </p:ext>
    </p:extLst>
  </p:cSld>
  <p:clrMapOvr>
    <a:masterClrMapping/>
  </p:clrMapOvr>
  <p:transition>
    <p:fade/>
  </p:transition>
  <p:extLst>
    <p:ext uri="{DCECCB84-F9BA-43D5-87BE-67443E8EF086}">
      <p15:sldGuideLst xmlns:p15="http://schemas.microsoft.com/office/powerpoint/2012/main">
        <p15:guide id="1" pos="216">
          <p15:clr>
            <a:srgbClr val="FBAE40"/>
          </p15:clr>
        </p15:guide>
        <p15:guide id="2" orient="horz" pos="624">
          <p15:clr>
            <a:srgbClr val="FBAE40"/>
          </p15:clr>
        </p15:guide>
        <p15:guide id="3" orient="horz" pos="1272">
          <p15:clr>
            <a:srgbClr val="9FCC3B"/>
          </p15:clr>
        </p15:guide>
        <p15:guide id="4" orient="horz" pos="1080">
          <p15:clr>
            <a:srgbClr val="FBAE40"/>
          </p15:clr>
        </p15:guide>
        <p15:guide id="5" pos="3768">
          <p15:clr>
            <a:srgbClr val="FBAE40"/>
          </p15:clr>
        </p15:guide>
        <p15:guide id="6" pos="3912">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284481" y="1386841"/>
            <a:ext cx="5298440" cy="1957823"/>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5796281" y="1386842"/>
            <a:ext cx="5298440" cy="1957823"/>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80197802"/>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284480" y="284482"/>
            <a:ext cx="10810240" cy="595630"/>
          </a:xfrm>
        </p:spPr>
        <p:txBody>
          <a:bodyPr/>
          <a:lstStyle>
            <a:lvl1pPr>
              <a:defRPr/>
            </a:lvl1pPr>
          </a:lstStyle>
          <a:p>
            <a:r>
              <a:rPr lang="en-US" dirty="0"/>
              <a:t>Two-column with subtitle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284480" y="933450"/>
            <a:ext cx="10810240" cy="264688"/>
          </a:xfrm>
        </p:spPr>
        <p:txBody>
          <a:bodyPr/>
          <a:lstStyle>
            <a:lvl1pPr marL="0" indent="0">
              <a:lnSpc>
                <a:spcPct val="100000"/>
              </a:lnSpc>
              <a:spcAft>
                <a:spcPts val="1120"/>
              </a:spcAft>
              <a:buNone/>
              <a:defRPr sz="1120" b="1" cap="all" spc="280" baseline="0">
                <a:solidFill>
                  <a:schemeClr val="accent1"/>
                </a:solidFill>
              </a:defRPr>
            </a:lvl1pPr>
          </a:lstStyle>
          <a:p>
            <a:pPr lvl="0"/>
            <a:r>
              <a:rPr lang="en-US" dirty="0"/>
              <a:t>Enter subtitle</a:t>
            </a:r>
          </a:p>
        </p:txBody>
      </p:sp>
      <p:sp>
        <p:nvSpPr>
          <p:cNvPr id="7" name="Content Placeholder 6">
            <a:extLst>
              <a:ext uri="{FF2B5EF4-FFF2-40B4-BE49-F238E27FC236}">
                <a16:creationId xmlns:a16="http://schemas.microsoft.com/office/drawing/2014/main" id="{F3117784-3939-47DC-817E-56BA8ACDF9B6}"/>
              </a:ext>
            </a:extLst>
          </p:cNvPr>
          <p:cNvSpPr>
            <a:spLocks noGrp="1"/>
          </p:cNvSpPr>
          <p:nvPr>
            <p:ph sz="quarter" idx="11" hasCustomPrompt="1"/>
          </p:nvPr>
        </p:nvSpPr>
        <p:spPr>
          <a:xfrm>
            <a:off x="284481" y="1600202"/>
            <a:ext cx="5298440" cy="1957823"/>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3DD8E906-2D5C-440E-979E-D7FE653CDD23}"/>
              </a:ext>
            </a:extLst>
          </p:cNvPr>
          <p:cNvSpPr>
            <a:spLocks noGrp="1"/>
          </p:cNvSpPr>
          <p:nvPr>
            <p:ph sz="quarter" idx="12" hasCustomPrompt="1"/>
          </p:nvPr>
        </p:nvSpPr>
        <p:spPr>
          <a:xfrm>
            <a:off x="5796281" y="1600202"/>
            <a:ext cx="5298440" cy="1957823"/>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95703340"/>
      </p:ext>
    </p:extLst>
  </p:cSld>
  <p:clrMapOvr>
    <a:masterClrMapping/>
  </p:clrMapOvr>
  <p:transition>
    <p:fade/>
  </p:transition>
  <p:extLst>
    <p:ext uri="{DCECCB84-F9BA-43D5-87BE-67443E8EF086}">
      <p15:sldGuideLst xmlns:p15="http://schemas.microsoft.com/office/powerpoint/2012/main">
        <p15:guide id="1" pos="216">
          <p15:clr>
            <a:srgbClr val="FBAE40"/>
          </p15:clr>
        </p15:guide>
        <p15:guide id="2" orient="horz" pos="624">
          <p15:clr>
            <a:srgbClr val="FBAE40"/>
          </p15:clr>
        </p15:guide>
        <p15:guide id="3" orient="horz" pos="1272">
          <p15:clr>
            <a:srgbClr val="9FCC3B"/>
          </p15:clr>
        </p15:guide>
        <p15:guide id="4" orient="horz" pos="1080">
          <p15:clr>
            <a:srgbClr val="FBAE40"/>
          </p15:clr>
        </p15:guide>
        <p15:guide id="5" pos="3768">
          <p15:clr>
            <a:srgbClr val="FBAE40"/>
          </p15:clr>
        </p15:guide>
        <p15:guide id="6" pos="3912">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5B641-AA35-4952-8BD0-57A5E6BAC6C0}"/>
              </a:ext>
            </a:extLst>
          </p:cNvPr>
          <p:cNvSpPr>
            <a:spLocks noGrp="1"/>
          </p:cNvSpPr>
          <p:nvPr>
            <p:ph type="title" hasCustomPrompt="1"/>
          </p:nvPr>
        </p:nvSpPr>
        <p:spPr/>
        <p:txBody>
          <a:bodyPr/>
          <a:lstStyle>
            <a:lvl1pPr>
              <a:defRPr/>
            </a:lvl1pPr>
          </a:lstStyle>
          <a:p>
            <a:r>
              <a:rPr lang="en-US" dirty="0"/>
              <a:t>Code layout</a:t>
            </a:r>
          </a:p>
        </p:txBody>
      </p:sp>
      <p:sp>
        <p:nvSpPr>
          <p:cNvPr id="7" name="Content Placeholder 6">
            <a:extLst>
              <a:ext uri="{FF2B5EF4-FFF2-40B4-BE49-F238E27FC236}">
                <a16:creationId xmlns:a16="http://schemas.microsoft.com/office/drawing/2014/main" id="{BBBB28F6-ED88-4F6C-98C2-239A1B8050D8}"/>
              </a:ext>
            </a:extLst>
          </p:cNvPr>
          <p:cNvSpPr>
            <a:spLocks noGrp="1"/>
          </p:cNvSpPr>
          <p:nvPr>
            <p:ph sz="quarter" idx="10" hasCustomPrompt="1"/>
          </p:nvPr>
        </p:nvSpPr>
        <p:spPr>
          <a:xfrm>
            <a:off x="284480" y="1386840"/>
            <a:ext cx="10810240" cy="1597475"/>
          </a:xfrm>
        </p:spPr>
        <p:txBody>
          <a:bodyPr/>
          <a:lstStyle>
            <a:lvl1pPr marL="0" indent="0">
              <a:spcAft>
                <a:spcPts val="560"/>
              </a:spcAft>
              <a:buNone/>
              <a:defRPr sz="1680">
                <a:latin typeface="Lucida Console" panose="020B0609040504020204" pitchFamily="49" charset="0"/>
              </a:defRPr>
            </a:lvl1pPr>
            <a:lvl2pPr marL="213352" indent="0">
              <a:spcAft>
                <a:spcPts val="560"/>
              </a:spcAft>
              <a:buNone/>
              <a:defRPr sz="1680">
                <a:latin typeface="Lucida Console" panose="020B0609040504020204" pitchFamily="49" charset="0"/>
              </a:defRPr>
            </a:lvl2pPr>
            <a:lvl3pPr marL="426705" indent="0">
              <a:spcAft>
                <a:spcPts val="560"/>
              </a:spcAft>
              <a:buNone/>
              <a:defRPr sz="1680">
                <a:latin typeface="Lucida Console" panose="020B0609040504020204" pitchFamily="49" charset="0"/>
              </a:defRPr>
            </a:lvl3pPr>
            <a:lvl4pPr marL="640057" indent="0">
              <a:spcAft>
                <a:spcPts val="560"/>
              </a:spcAft>
              <a:buNone/>
              <a:defRPr sz="1680">
                <a:latin typeface="Lucida Console" panose="020B0609040504020204" pitchFamily="49" charset="0"/>
              </a:defRPr>
            </a:lvl4pPr>
            <a:lvl5pPr marL="853410" indent="0">
              <a:spcAft>
                <a:spcPts val="560"/>
              </a:spcAft>
              <a:buNone/>
              <a:defRPr sz="168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737612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efault Slide 1">
  <p:cSld name="Default Slide 1">
    <p:spTree>
      <p:nvGrpSpPr>
        <p:cNvPr id="1" name="Shape 374"/>
        <p:cNvGrpSpPr/>
        <p:nvPr/>
      </p:nvGrpSpPr>
      <p:grpSpPr>
        <a:xfrm>
          <a:off x="0" y="0"/>
          <a:ext cx="0" cy="0"/>
          <a:chOff x="0" y="0"/>
          <a:chExt cx="0" cy="0"/>
        </a:xfrm>
      </p:grpSpPr>
      <p:sp>
        <p:nvSpPr>
          <p:cNvPr id="375" name="Shape 375"/>
          <p:cNvSpPr txBox="1">
            <a:spLocks noGrp="1"/>
          </p:cNvSpPr>
          <p:nvPr>
            <p:ph type="body" idx="1"/>
          </p:nvPr>
        </p:nvSpPr>
        <p:spPr>
          <a:xfrm>
            <a:off x="738437" y="183711"/>
            <a:ext cx="9902293" cy="568960"/>
          </a:xfrm>
          <a:prstGeom prst="rect">
            <a:avLst/>
          </a:prstGeom>
          <a:noFill/>
          <a:ln>
            <a:noFill/>
          </a:ln>
        </p:spPr>
        <p:txBody>
          <a:bodyPr spcFirstLastPara="1" wrap="square" lIns="91425" tIns="91425" rIns="91425" bIns="91425" anchor="ctr" anchorCtr="0"/>
          <a:lstStyle>
            <a:lvl1pPr marL="568940" marR="0" lvl="0" indent="-284470" algn="ctr" rtl="0">
              <a:lnSpc>
                <a:spcPct val="100000"/>
              </a:lnSpc>
              <a:spcBef>
                <a:spcPts val="0"/>
              </a:spcBef>
              <a:spcAft>
                <a:spcPts val="0"/>
              </a:spcAft>
              <a:buClr>
                <a:schemeClr val="dk2"/>
              </a:buClr>
              <a:buSzPts val="1800"/>
              <a:buFont typeface="Lato"/>
              <a:buNone/>
              <a:defRPr sz="3733" b="0" i="0" u="none" strike="noStrike" cap="none">
                <a:solidFill>
                  <a:schemeClr val="dk2"/>
                </a:solidFill>
                <a:latin typeface="Lato"/>
                <a:ea typeface="Lato"/>
                <a:cs typeface="Lato"/>
                <a:sym typeface="Lato"/>
              </a:defRPr>
            </a:lvl1pPr>
            <a:lvl2pPr marL="1137879" marR="0" lvl="1" indent="-284470" algn="l" rtl="0">
              <a:lnSpc>
                <a:spcPct val="100000"/>
              </a:lnSpc>
              <a:spcBef>
                <a:spcPts val="0"/>
              </a:spcBef>
              <a:spcAft>
                <a:spcPts val="0"/>
              </a:spcAft>
              <a:buClr>
                <a:schemeClr val="dk1"/>
              </a:buClr>
              <a:buSzPts val="1400"/>
              <a:buFont typeface="Calibri"/>
              <a:buNone/>
              <a:defRPr sz="2240" b="0" i="0" u="none" strike="noStrike" cap="none">
                <a:solidFill>
                  <a:schemeClr val="dk1"/>
                </a:solidFill>
                <a:latin typeface="Calibri"/>
                <a:ea typeface="Calibri"/>
                <a:cs typeface="Calibri"/>
                <a:sym typeface="Calibri"/>
              </a:defRPr>
            </a:lvl2pPr>
            <a:lvl3pPr marL="1706819" marR="0" lvl="2" indent="-284470" algn="l" rtl="0">
              <a:lnSpc>
                <a:spcPct val="100000"/>
              </a:lnSpc>
              <a:spcBef>
                <a:spcPts val="0"/>
              </a:spcBef>
              <a:spcAft>
                <a:spcPts val="0"/>
              </a:spcAft>
              <a:buClr>
                <a:schemeClr val="dk1"/>
              </a:buClr>
              <a:buSzPts val="1400"/>
              <a:buFont typeface="Calibri"/>
              <a:buNone/>
              <a:defRPr sz="1867" b="0" i="0" u="none" strike="noStrike" cap="none">
                <a:solidFill>
                  <a:schemeClr val="dk1"/>
                </a:solidFill>
                <a:latin typeface="Calibri"/>
                <a:ea typeface="Calibri"/>
                <a:cs typeface="Calibri"/>
                <a:sym typeface="Calibri"/>
              </a:defRPr>
            </a:lvl3pPr>
            <a:lvl4pPr marL="2275759" marR="0" lvl="3" indent="-284470" algn="l" rtl="0">
              <a:lnSpc>
                <a:spcPct val="100000"/>
              </a:lnSpc>
              <a:spcBef>
                <a:spcPts val="0"/>
              </a:spcBef>
              <a:spcAft>
                <a:spcPts val="0"/>
              </a:spcAft>
              <a:buClr>
                <a:schemeClr val="dk1"/>
              </a:buClr>
              <a:buSzPts val="1200"/>
              <a:buFont typeface="Calibri"/>
              <a:buNone/>
              <a:defRPr sz="1680" b="0" i="0" u="none" strike="noStrike" cap="none">
                <a:solidFill>
                  <a:schemeClr val="dk1"/>
                </a:solidFill>
                <a:latin typeface="Calibri"/>
                <a:ea typeface="Calibri"/>
                <a:cs typeface="Calibri"/>
                <a:sym typeface="Calibri"/>
              </a:defRPr>
            </a:lvl4pPr>
            <a:lvl5pPr marL="2844698" marR="0" lvl="4" indent="-284470" algn="l" rtl="0">
              <a:lnSpc>
                <a:spcPct val="100000"/>
              </a:lnSpc>
              <a:spcBef>
                <a:spcPts val="0"/>
              </a:spcBef>
              <a:spcAft>
                <a:spcPts val="0"/>
              </a:spcAft>
              <a:buClr>
                <a:schemeClr val="dk1"/>
              </a:buClr>
              <a:buSzPts val="1000"/>
              <a:buFont typeface="Calibri"/>
              <a:buNone/>
              <a:defRPr sz="1680" b="0" i="0" u="none" strike="noStrike" cap="none">
                <a:solidFill>
                  <a:schemeClr val="dk1"/>
                </a:solidFill>
                <a:latin typeface="Calibri"/>
                <a:ea typeface="Calibri"/>
                <a:cs typeface="Calibri"/>
                <a:sym typeface="Calibri"/>
              </a:defRPr>
            </a:lvl5pPr>
            <a:lvl6pPr marL="3413638" marR="0" lvl="5" indent="-284470" algn="l" rtl="0">
              <a:lnSpc>
                <a:spcPct val="100000"/>
              </a:lnSpc>
              <a:spcBef>
                <a:spcPts val="0"/>
              </a:spcBef>
              <a:spcAft>
                <a:spcPts val="0"/>
              </a:spcAft>
              <a:buClr>
                <a:schemeClr val="dk1"/>
              </a:buClr>
              <a:buSzPts val="1200"/>
              <a:buFont typeface="Calibri"/>
              <a:buNone/>
              <a:defRPr sz="1680" b="0" i="0" u="none" strike="noStrike" cap="none">
                <a:solidFill>
                  <a:schemeClr val="dk1"/>
                </a:solidFill>
                <a:latin typeface="Calibri"/>
                <a:ea typeface="Calibri"/>
                <a:cs typeface="Calibri"/>
                <a:sym typeface="Calibri"/>
              </a:defRPr>
            </a:lvl6pPr>
            <a:lvl7pPr marL="3982578" marR="0" lvl="6" indent="-284470" algn="l" rtl="0">
              <a:lnSpc>
                <a:spcPct val="100000"/>
              </a:lnSpc>
              <a:spcBef>
                <a:spcPts val="0"/>
              </a:spcBef>
              <a:spcAft>
                <a:spcPts val="0"/>
              </a:spcAft>
              <a:buClr>
                <a:schemeClr val="dk1"/>
              </a:buClr>
              <a:buSzPts val="1400"/>
              <a:buFont typeface="Calibri"/>
              <a:buNone/>
              <a:defRPr sz="1680" b="0" i="0" u="none" strike="noStrike" cap="none">
                <a:solidFill>
                  <a:schemeClr val="dk1"/>
                </a:solidFill>
                <a:latin typeface="Calibri"/>
                <a:ea typeface="Calibri"/>
                <a:cs typeface="Calibri"/>
                <a:sym typeface="Calibri"/>
              </a:defRPr>
            </a:lvl7pPr>
            <a:lvl8pPr marL="4551517" marR="0" lvl="7" indent="-284470" algn="l" rtl="0">
              <a:lnSpc>
                <a:spcPct val="100000"/>
              </a:lnSpc>
              <a:spcBef>
                <a:spcPts val="0"/>
              </a:spcBef>
              <a:spcAft>
                <a:spcPts val="0"/>
              </a:spcAft>
              <a:buClr>
                <a:schemeClr val="dk1"/>
              </a:buClr>
              <a:buSzPts val="1600"/>
              <a:buFont typeface="Calibri"/>
              <a:buNone/>
              <a:defRPr sz="1680" b="0" i="0" u="none" strike="noStrike" cap="none">
                <a:solidFill>
                  <a:schemeClr val="dk1"/>
                </a:solidFill>
                <a:latin typeface="Calibri"/>
                <a:ea typeface="Calibri"/>
                <a:cs typeface="Calibri"/>
                <a:sym typeface="Calibri"/>
              </a:defRPr>
            </a:lvl8pPr>
            <a:lvl9pPr marL="5120457" marR="0" lvl="8" indent="-284470" algn="l" rtl="0">
              <a:lnSpc>
                <a:spcPct val="100000"/>
              </a:lnSpc>
              <a:spcBef>
                <a:spcPts val="0"/>
              </a:spcBef>
              <a:spcAft>
                <a:spcPts val="0"/>
              </a:spcAft>
              <a:buClr>
                <a:schemeClr val="dk1"/>
              </a:buClr>
              <a:buSzPts val="1800"/>
              <a:buFont typeface="Calibri"/>
              <a:buNone/>
              <a:defRPr sz="1680" b="0" i="0" u="none" strike="noStrike" cap="none">
                <a:solidFill>
                  <a:schemeClr val="dk1"/>
                </a:solidFill>
                <a:latin typeface="Calibri"/>
                <a:ea typeface="Calibri"/>
                <a:cs typeface="Calibri"/>
                <a:sym typeface="Calibri"/>
              </a:defRPr>
            </a:lvl9pPr>
          </a:lstStyle>
          <a:p>
            <a:endParaRPr/>
          </a:p>
        </p:txBody>
      </p:sp>
      <p:cxnSp>
        <p:nvCxnSpPr>
          <p:cNvPr id="376" name="Shape 376"/>
          <p:cNvCxnSpPr/>
          <p:nvPr/>
        </p:nvCxnSpPr>
        <p:spPr>
          <a:xfrm>
            <a:off x="5120609" y="843095"/>
            <a:ext cx="1137920" cy="1867"/>
          </a:xfrm>
          <a:prstGeom prst="straightConnector1">
            <a:avLst/>
          </a:prstGeom>
          <a:noFill/>
          <a:ln w="19050" cap="flat" cmpd="sng">
            <a:solidFill>
              <a:schemeClr val="accent1"/>
            </a:solidFill>
            <a:prstDash val="solid"/>
            <a:miter lim="8000"/>
            <a:headEnd type="none" w="sm" len="sm"/>
            <a:tailEnd type="none" w="sm" len="sm"/>
          </a:ln>
        </p:spPr>
      </p:cxnSp>
      <p:sp>
        <p:nvSpPr>
          <p:cNvPr id="6" name="Shape 103">
            <a:extLst>
              <a:ext uri="{FF2B5EF4-FFF2-40B4-BE49-F238E27FC236}">
                <a16:creationId xmlns:a16="http://schemas.microsoft.com/office/drawing/2014/main" id="{F1824D32-4E94-473D-ADE7-0B2F928E30E9}"/>
              </a:ext>
            </a:extLst>
          </p:cNvPr>
          <p:cNvSpPr/>
          <p:nvPr userDrawn="1"/>
        </p:nvSpPr>
        <p:spPr>
          <a:xfrm>
            <a:off x="10913080" y="5994908"/>
            <a:ext cx="325920" cy="325920"/>
          </a:xfrm>
          <a:prstGeom prst="ellipse">
            <a:avLst/>
          </a:prstGeom>
          <a:solidFill>
            <a:schemeClr val="accent1"/>
          </a:solidFill>
          <a:ln>
            <a:noFill/>
          </a:ln>
        </p:spPr>
        <p:txBody>
          <a:bodyPr spcFirstLastPara="1" wrap="square" lIns="113773" tIns="56871" rIns="113773" bIns="56871" anchor="ctr" anchorCtr="0">
            <a:noAutofit/>
          </a:bodyPr>
          <a:lstStyle/>
          <a:p>
            <a:pPr marL="0" marR="0" lvl="0" indent="0" algn="ctr" rtl="0">
              <a:lnSpc>
                <a:spcPct val="100000"/>
              </a:lnSpc>
              <a:spcBef>
                <a:spcPts val="0"/>
              </a:spcBef>
              <a:spcAft>
                <a:spcPts val="0"/>
              </a:spcAft>
              <a:buClr>
                <a:srgbClr val="000000"/>
              </a:buClr>
              <a:buFont typeface="Arial"/>
              <a:buNone/>
            </a:pPr>
            <a:endParaRPr sz="1680" b="0" i="0" u="none" strike="noStrike" cap="none">
              <a:solidFill>
                <a:schemeClr val="lt1"/>
              </a:solidFill>
              <a:latin typeface="Calibri"/>
              <a:ea typeface="Calibri"/>
              <a:cs typeface="Calibri"/>
              <a:sym typeface="Calibri"/>
            </a:endParaRPr>
          </a:p>
        </p:txBody>
      </p:sp>
      <p:sp>
        <p:nvSpPr>
          <p:cNvPr id="7" name="Shape 104">
            <a:extLst>
              <a:ext uri="{FF2B5EF4-FFF2-40B4-BE49-F238E27FC236}">
                <a16:creationId xmlns:a16="http://schemas.microsoft.com/office/drawing/2014/main" id="{675FDE42-DD11-462E-905D-67E2CCD29997}"/>
              </a:ext>
            </a:extLst>
          </p:cNvPr>
          <p:cNvSpPr txBox="1"/>
          <p:nvPr userDrawn="1"/>
        </p:nvSpPr>
        <p:spPr>
          <a:xfrm>
            <a:off x="10933815" y="6068984"/>
            <a:ext cx="272533" cy="16277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Font typeface="Lato"/>
              <a:buNone/>
            </a:pPr>
            <a:fld id="{00000000-1234-1234-1234-123412341234}" type="slidenum">
              <a:rPr lang="en-US" sz="1058" b="0" i="0" u="none" strike="noStrike" cap="none">
                <a:solidFill>
                  <a:schemeClr val="lt1"/>
                </a:solidFill>
                <a:latin typeface="Lato"/>
                <a:ea typeface="Lato"/>
                <a:cs typeface="Lato"/>
                <a:sym typeface="Lato"/>
              </a:rPr>
              <a:pPr marL="0" marR="0" lvl="0" indent="0" algn="ctr" rtl="0">
                <a:lnSpc>
                  <a:spcPct val="100000"/>
                </a:lnSpc>
                <a:spcBef>
                  <a:spcPts val="0"/>
                </a:spcBef>
                <a:spcAft>
                  <a:spcPts val="0"/>
                </a:spcAft>
                <a:buClr>
                  <a:schemeClr val="lt1"/>
                </a:buClr>
                <a:buFont typeface="Lato"/>
                <a:buNone/>
              </a:pPr>
              <a:t>‹nº›</a:t>
            </a:fld>
            <a:endParaRPr sz="2240"/>
          </a:p>
        </p:txBody>
      </p:sp>
    </p:spTree>
    <p:extLst>
      <p:ext uri="{BB962C8B-B14F-4D97-AF65-F5344CB8AC3E}">
        <p14:creationId xmlns:p14="http://schemas.microsoft.com/office/powerpoint/2010/main" val="226096346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Code layout, two columns</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284481" y="1386840"/>
            <a:ext cx="5298440" cy="1597475"/>
          </a:xfrm>
        </p:spPr>
        <p:txBody>
          <a:bodyPr/>
          <a:lstStyle>
            <a:lvl1pPr marL="0" indent="0">
              <a:spcAft>
                <a:spcPts val="560"/>
              </a:spcAft>
              <a:buNone/>
              <a:defRPr sz="1680">
                <a:latin typeface="Lucida Console" panose="020B0609040504020204" pitchFamily="49" charset="0"/>
              </a:defRPr>
            </a:lvl1pPr>
            <a:lvl2pPr marL="213352" indent="0">
              <a:spcAft>
                <a:spcPts val="560"/>
              </a:spcAft>
              <a:buNone/>
              <a:defRPr sz="1680">
                <a:latin typeface="Lucida Console" panose="020B0609040504020204" pitchFamily="49" charset="0"/>
              </a:defRPr>
            </a:lvl2pPr>
            <a:lvl3pPr marL="426705" indent="0">
              <a:spcAft>
                <a:spcPts val="560"/>
              </a:spcAft>
              <a:buNone/>
              <a:defRPr sz="1680">
                <a:latin typeface="Lucida Console" panose="020B0609040504020204" pitchFamily="49" charset="0"/>
              </a:defRPr>
            </a:lvl3pPr>
            <a:lvl4pPr marL="640057" indent="0">
              <a:spcAft>
                <a:spcPts val="560"/>
              </a:spcAft>
              <a:buNone/>
              <a:defRPr sz="1680">
                <a:latin typeface="Lucida Console" panose="020B0609040504020204" pitchFamily="49" charset="0"/>
              </a:defRPr>
            </a:lvl4pPr>
            <a:lvl5pPr marL="853410" indent="0">
              <a:spcAft>
                <a:spcPts val="560"/>
              </a:spcAft>
              <a:buNone/>
              <a:defRPr sz="1680">
                <a:latin typeface="Lucida Console" panose="020B0609040504020204" pitchFamily="49" charset="0"/>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5796281" y="1386840"/>
            <a:ext cx="5298440" cy="1597475"/>
          </a:xfrm>
        </p:spPr>
        <p:txBody>
          <a:bodyPr/>
          <a:lstStyle>
            <a:lvl1pPr marL="0" indent="0">
              <a:spcAft>
                <a:spcPts val="560"/>
              </a:spcAft>
              <a:buNone/>
              <a:defRPr sz="1680">
                <a:latin typeface="Lucida Console" panose="020B0609040504020204" pitchFamily="49" charset="0"/>
              </a:defRPr>
            </a:lvl1pPr>
            <a:lvl2pPr marL="213352" indent="0">
              <a:spcAft>
                <a:spcPts val="560"/>
              </a:spcAft>
              <a:buNone/>
              <a:defRPr sz="1680">
                <a:latin typeface="Lucida Console" panose="020B0609040504020204" pitchFamily="49" charset="0"/>
              </a:defRPr>
            </a:lvl2pPr>
            <a:lvl3pPr marL="426705" indent="0">
              <a:spcAft>
                <a:spcPts val="560"/>
              </a:spcAft>
              <a:buNone/>
              <a:defRPr sz="1680">
                <a:latin typeface="Lucida Console" panose="020B0609040504020204" pitchFamily="49" charset="0"/>
              </a:defRPr>
            </a:lvl3pPr>
            <a:lvl4pPr marL="640057" indent="0">
              <a:spcAft>
                <a:spcPts val="560"/>
              </a:spcAft>
              <a:buNone/>
              <a:defRPr sz="1680">
                <a:latin typeface="Lucida Console" panose="020B0609040504020204" pitchFamily="49" charset="0"/>
              </a:defRPr>
            </a:lvl4pPr>
            <a:lvl5pPr marL="853410" indent="0">
              <a:spcAft>
                <a:spcPts val="560"/>
              </a:spcAft>
              <a:buNone/>
              <a:defRPr sz="1680">
                <a:latin typeface="Lucida Console" panose="020B0609040504020204" pitchFamily="49" charset="0"/>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50953791"/>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066800" y="1714077"/>
            <a:ext cx="7643920" cy="2068702"/>
          </a:xfrm>
        </p:spPr>
        <p:txBody>
          <a:bodyPr/>
          <a:lstStyle>
            <a:lvl1pPr>
              <a:defRPr sz="4107"/>
            </a:lvl1pPr>
          </a:lstStyle>
          <a:p>
            <a:r>
              <a:rPr lang="en-US" dirty="0"/>
              <a:t>Enter quote here. Reposition quote mark graphics to frame the quote.</a:t>
            </a:r>
          </a:p>
        </p:txBody>
      </p:sp>
      <p:sp>
        <p:nvSpPr>
          <p:cNvPr id="6" name="Text Placeholder 15">
            <a:extLst>
              <a:ext uri="{FF2B5EF4-FFF2-40B4-BE49-F238E27FC236}">
                <a16:creationId xmlns:a16="http://schemas.microsoft.com/office/drawing/2014/main" id="{45FA0889-14EA-468A-9A0B-CCC80E8EE750}"/>
              </a:ext>
            </a:extLst>
          </p:cNvPr>
          <p:cNvSpPr>
            <a:spLocks noGrp="1"/>
          </p:cNvSpPr>
          <p:nvPr>
            <p:ph type="body" sz="quarter" idx="12" hasCustomPrompt="1"/>
          </p:nvPr>
        </p:nvSpPr>
        <p:spPr>
          <a:xfrm>
            <a:off x="765809" y="1714078"/>
            <a:ext cx="288925" cy="109517"/>
          </a:xfrm>
          <a:blipFill>
            <a:blip r:embed="rId2"/>
            <a:stretch>
              <a:fillRect/>
            </a:stretch>
          </a:blipFill>
        </p:spPr>
        <p:txBody>
          <a:bodyPr/>
          <a:lstStyle>
            <a:lvl1pPr marL="0" indent="0">
              <a:buNone/>
              <a:defRPr sz="124"/>
            </a:lvl1pPr>
            <a:lvl2pPr marL="213352" indent="0">
              <a:buNone/>
              <a:defRPr sz="933"/>
            </a:lvl2pPr>
            <a:lvl3pPr marL="426705" indent="0">
              <a:buNone/>
              <a:defRPr sz="933"/>
            </a:lvl3pPr>
            <a:lvl4pPr marL="640057" indent="0">
              <a:buNone/>
              <a:defRPr sz="933"/>
            </a:lvl4pPr>
            <a:lvl5pPr marL="640057" indent="0">
              <a:buNone/>
              <a:defRPr sz="933"/>
            </a:lvl5pPr>
          </a:lstStyle>
          <a:p>
            <a:pPr lvl="0"/>
            <a:r>
              <a:rPr lang="en-US" dirty="0"/>
              <a:t> </a:t>
            </a:r>
          </a:p>
        </p:txBody>
      </p:sp>
      <p:sp>
        <p:nvSpPr>
          <p:cNvPr id="7" name="Text Placeholder 15">
            <a:extLst>
              <a:ext uri="{FF2B5EF4-FFF2-40B4-BE49-F238E27FC236}">
                <a16:creationId xmlns:a16="http://schemas.microsoft.com/office/drawing/2014/main" id="{A42E5265-CAE5-450E-973A-8806C606F285}"/>
              </a:ext>
            </a:extLst>
          </p:cNvPr>
          <p:cNvSpPr>
            <a:spLocks noGrp="1"/>
          </p:cNvSpPr>
          <p:nvPr>
            <p:ph type="body" sz="quarter" idx="13" hasCustomPrompt="1"/>
          </p:nvPr>
        </p:nvSpPr>
        <p:spPr>
          <a:xfrm>
            <a:off x="3586430" y="2911475"/>
            <a:ext cx="288925" cy="109517"/>
          </a:xfrm>
          <a:blipFill>
            <a:blip r:embed="rId3"/>
            <a:stretch>
              <a:fillRect/>
            </a:stretch>
          </a:blipFill>
        </p:spPr>
        <p:txBody>
          <a:bodyPr/>
          <a:lstStyle>
            <a:lvl1pPr marL="0" indent="0">
              <a:buNone/>
              <a:defRPr sz="124"/>
            </a:lvl1pPr>
            <a:lvl2pPr marL="213352" indent="0">
              <a:buNone/>
              <a:defRPr sz="933"/>
            </a:lvl2pPr>
            <a:lvl3pPr marL="426705" indent="0">
              <a:buNone/>
              <a:defRPr sz="933"/>
            </a:lvl3pPr>
            <a:lvl4pPr marL="640057" indent="0">
              <a:buNone/>
              <a:defRPr sz="933"/>
            </a:lvl4pPr>
            <a:lvl5pPr marL="640057" indent="0">
              <a:buNone/>
              <a:defRPr sz="933"/>
            </a:lvl5pPr>
          </a:lstStyle>
          <a:p>
            <a:pPr lvl="0"/>
            <a:r>
              <a:rPr lang="en-US" dirty="0"/>
              <a:t> </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066801" y="4302760"/>
            <a:ext cx="7645400" cy="402546"/>
          </a:xfrm>
        </p:spPr>
        <p:txBody>
          <a:bodyPr/>
          <a:lstStyle>
            <a:lvl1pPr marL="0" indent="0">
              <a:buNone/>
              <a:defRPr sz="2240" b="1"/>
            </a:lvl1pPr>
          </a:lstStyle>
          <a:p>
            <a:pPr lvl="0"/>
            <a:r>
              <a:rPr lang="en-US" dirty="0"/>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066800" y="4708795"/>
            <a:ext cx="7631854" cy="350930"/>
          </a:xfrm>
        </p:spPr>
        <p:txBody>
          <a:bodyPr/>
          <a:lstStyle>
            <a:lvl1pPr marL="0" indent="0">
              <a:buNone/>
              <a:defRPr sz="1867"/>
            </a:lvl1pPr>
          </a:lstStyle>
          <a:p>
            <a:pPr lvl="0"/>
            <a:r>
              <a:rPr lang="en-US" dirty="0"/>
              <a:t>Enter quoted person’s affiliation</a:t>
            </a:r>
          </a:p>
        </p:txBody>
      </p:sp>
    </p:spTree>
    <p:extLst>
      <p:ext uri="{BB962C8B-B14F-4D97-AF65-F5344CB8AC3E}">
        <p14:creationId xmlns:p14="http://schemas.microsoft.com/office/powerpoint/2010/main" val="250158511"/>
      </p:ext>
    </p:extLst>
  </p:cSld>
  <p:clrMapOvr>
    <a:masterClrMapping/>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290799-367B-4D09-B76E-DD8CC68E8F0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1379200" cy="6400800"/>
          </a:xfrm>
          <a:prstGeom prst="rect">
            <a:avLst/>
          </a:prstGeom>
        </p:spPr>
      </p:pic>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284480" y="1607482"/>
            <a:ext cx="8141548" cy="1346198"/>
          </a:xfrm>
        </p:spPr>
        <p:txBody>
          <a:bodyPr anchor="ctr"/>
          <a:lstStyle>
            <a:lvl1pPr>
              <a:defRPr sz="4107"/>
            </a:lvl1pPr>
          </a:lstStyle>
          <a:p>
            <a:r>
              <a:rPr lang="en-US" dirty="0"/>
              <a:t>Section divider – </a:t>
            </a:r>
            <a:br>
              <a:rPr lang="en-US" dirty="0"/>
            </a:br>
            <a:r>
              <a:rPr lang="en-US" dirty="0"/>
              <a:t>Enter section name here</a:t>
            </a:r>
          </a:p>
        </p:txBody>
      </p:sp>
      <p:pic>
        <p:nvPicPr>
          <p:cNvPr id="4" name="Picture 3">
            <a:extLst>
              <a:ext uri="{FF2B5EF4-FFF2-40B4-BE49-F238E27FC236}">
                <a16:creationId xmlns:a16="http://schemas.microsoft.com/office/drawing/2014/main" id="{F872E154-493A-4ECF-B0BD-24AAD01853FB}"/>
              </a:ext>
            </a:extLst>
          </p:cNvPr>
          <p:cNvPicPr>
            <a:picLocks noChangeAspect="1"/>
          </p:cNvPicPr>
          <p:nvPr userDrawn="1"/>
        </p:nvPicPr>
        <p:blipFill>
          <a:blip r:embed="rId3"/>
          <a:srcRect/>
          <a:stretch/>
        </p:blipFill>
        <p:spPr>
          <a:xfrm>
            <a:off x="273001" y="6000084"/>
            <a:ext cx="362897" cy="204953"/>
          </a:xfrm>
          <a:prstGeom prst="rect">
            <a:avLst/>
          </a:prstGeom>
        </p:spPr>
      </p:pic>
      <p:sp>
        <p:nvSpPr>
          <p:cNvPr id="5" name="TextBox 3">
            <a:extLst>
              <a:ext uri="{FF2B5EF4-FFF2-40B4-BE49-F238E27FC236}">
                <a16:creationId xmlns:a16="http://schemas.microsoft.com/office/drawing/2014/main" id="{4D2F9864-7118-41E2-9ABF-EB384865F213}"/>
              </a:ext>
            </a:extLst>
          </p:cNvPr>
          <p:cNvSpPr txBox="1">
            <a:spLocks noChangeArrowheads="1"/>
          </p:cNvSpPr>
          <p:nvPr userDrawn="1"/>
        </p:nvSpPr>
        <p:spPr bwMode="white">
          <a:xfrm>
            <a:off x="1028104" y="6045064"/>
            <a:ext cx="3698240" cy="100477"/>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24028" eaLnBrk="1" fontAlgn="auto" hangingPunct="1">
              <a:spcBef>
                <a:spcPts val="0"/>
              </a:spcBef>
              <a:spcAft>
                <a:spcPts val="0"/>
              </a:spcAft>
              <a:defRPr/>
            </a:pPr>
            <a:r>
              <a:rPr lang="en-US" altLang="x-none" sz="653"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4017531893"/>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E4BED6-EED3-4891-8BF6-29D72F118F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1379200" cy="6400800"/>
          </a:xfrm>
          <a:prstGeom prst="rect">
            <a:avLst/>
          </a:prstGeom>
        </p:spPr>
      </p:pic>
      <p:pic>
        <p:nvPicPr>
          <p:cNvPr id="9" name="Picture 8">
            <a:extLst>
              <a:ext uri="{FF2B5EF4-FFF2-40B4-BE49-F238E27FC236}">
                <a16:creationId xmlns:a16="http://schemas.microsoft.com/office/drawing/2014/main" id="{87282940-4CB7-443C-9F56-FCA13ED56924}"/>
              </a:ext>
            </a:extLst>
          </p:cNvPr>
          <p:cNvPicPr>
            <a:picLocks noChangeAspect="1"/>
          </p:cNvPicPr>
          <p:nvPr userDrawn="1"/>
        </p:nvPicPr>
        <p:blipFill>
          <a:blip r:embed="rId3"/>
          <a:stretch>
            <a:fillRect/>
          </a:stretch>
        </p:blipFill>
        <p:spPr>
          <a:xfrm>
            <a:off x="4661694" y="2172494"/>
            <a:ext cx="2055812" cy="2055812"/>
          </a:xfrm>
          <a:prstGeom prst="rect">
            <a:avLst/>
          </a:prstGeom>
        </p:spPr>
      </p:pic>
      <p:sp>
        <p:nvSpPr>
          <p:cNvPr id="7" name="Media Placeholder 6">
            <a:extLst>
              <a:ext uri="{FF2B5EF4-FFF2-40B4-BE49-F238E27FC236}">
                <a16:creationId xmlns:a16="http://schemas.microsoft.com/office/drawing/2014/main" id="{02268E66-E2A6-42E7-9D25-CF980511A875}"/>
              </a:ext>
            </a:extLst>
          </p:cNvPr>
          <p:cNvSpPr>
            <a:spLocks noGrp="1"/>
          </p:cNvSpPr>
          <p:nvPr>
            <p:ph type="media" sz="quarter" idx="10" hasCustomPrompt="1"/>
          </p:nvPr>
        </p:nvSpPr>
        <p:spPr>
          <a:xfrm>
            <a:off x="0" y="0"/>
            <a:ext cx="11379200" cy="6400800"/>
          </a:xfrm>
        </p:spPr>
        <p:txBody>
          <a:bodyPr anchor="ctr">
            <a:noAutofit/>
          </a:bodyPr>
          <a:lstStyle>
            <a:lvl1pPr marL="746733" indent="0">
              <a:buNone/>
              <a:defRPr/>
            </a:lvl1pPr>
          </a:lstStyle>
          <a:p>
            <a:r>
              <a:rPr lang="en-US" dirty="0"/>
              <a:t>Click icon to add video</a:t>
            </a:r>
          </a:p>
        </p:txBody>
      </p:sp>
    </p:spTree>
    <p:extLst>
      <p:ext uri="{BB962C8B-B14F-4D97-AF65-F5344CB8AC3E}">
        <p14:creationId xmlns:p14="http://schemas.microsoft.com/office/powerpoint/2010/main" val="560357005"/>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10167-6731-422B-AAF3-3DCD022FDA3A}"/>
              </a:ext>
            </a:extLst>
          </p:cNvPr>
          <p:cNvSpPr>
            <a:spLocks noGrp="1"/>
          </p:cNvSpPr>
          <p:nvPr>
            <p:ph type="title" hasCustomPrompt="1"/>
          </p:nvPr>
        </p:nvSpPr>
        <p:spPr>
          <a:xfrm>
            <a:off x="284480" y="284482"/>
            <a:ext cx="10810240" cy="595630"/>
          </a:xfrm>
        </p:spPr>
        <p:txBody>
          <a:bodyPr/>
          <a:lstStyle>
            <a:lvl1pPr>
              <a:defRPr/>
            </a:lvl1pPr>
          </a:lstStyle>
          <a:p>
            <a:r>
              <a:rPr lang="en-US" dirty="0"/>
              <a:t>Comparison layout</a:t>
            </a:r>
          </a:p>
        </p:txBody>
      </p:sp>
      <p:sp>
        <p:nvSpPr>
          <p:cNvPr id="3" name="Text Placeholder 2">
            <a:extLst>
              <a:ext uri="{FF2B5EF4-FFF2-40B4-BE49-F238E27FC236}">
                <a16:creationId xmlns:a16="http://schemas.microsoft.com/office/drawing/2014/main" id="{4447F764-8D3D-4D65-9DEE-EB4D76A91939}"/>
              </a:ext>
            </a:extLst>
          </p:cNvPr>
          <p:cNvSpPr>
            <a:spLocks noGrp="1"/>
          </p:cNvSpPr>
          <p:nvPr>
            <p:ph type="body" idx="1" hasCustomPrompt="1"/>
          </p:nvPr>
        </p:nvSpPr>
        <p:spPr>
          <a:xfrm>
            <a:off x="284480" y="1390448"/>
            <a:ext cx="5298438" cy="454227"/>
          </a:xfrm>
        </p:spPr>
        <p:txBody>
          <a:bodyPr anchor="b"/>
          <a:lstStyle>
            <a:lvl1pPr marL="0" indent="0">
              <a:buNone/>
              <a:defRPr sz="2613" b="1">
                <a:solidFill>
                  <a:schemeClr val="accent1"/>
                </a:solidFill>
              </a:defRPr>
            </a:lvl1pPr>
            <a:lvl2pPr marL="426705" indent="0">
              <a:buNone/>
              <a:defRPr sz="1867" b="1"/>
            </a:lvl2pPr>
            <a:lvl3pPr marL="853410" indent="0">
              <a:buNone/>
              <a:defRPr sz="1680" b="1"/>
            </a:lvl3pPr>
            <a:lvl4pPr marL="1280114" indent="0">
              <a:buNone/>
              <a:defRPr sz="1493" b="1"/>
            </a:lvl4pPr>
            <a:lvl5pPr marL="1706819" indent="0">
              <a:buNone/>
              <a:defRPr sz="1493" b="1"/>
            </a:lvl5pPr>
            <a:lvl6pPr marL="2133524" indent="0">
              <a:buNone/>
              <a:defRPr sz="1493" b="1"/>
            </a:lvl6pPr>
            <a:lvl7pPr marL="2560229" indent="0">
              <a:buNone/>
              <a:defRPr sz="1493" b="1"/>
            </a:lvl7pPr>
            <a:lvl8pPr marL="2986933" indent="0">
              <a:buNone/>
              <a:defRPr sz="1493" b="1"/>
            </a:lvl8pPr>
            <a:lvl9pPr marL="3413638" indent="0">
              <a:buNone/>
              <a:defRPr sz="1493" b="1"/>
            </a:lvl9pPr>
          </a:lstStyle>
          <a:p>
            <a:pPr lvl="0"/>
            <a:r>
              <a:rPr lang="en-US" dirty="0"/>
              <a:t>Enter heading</a:t>
            </a:r>
          </a:p>
        </p:txBody>
      </p:sp>
      <p:sp>
        <p:nvSpPr>
          <p:cNvPr id="4" name="Content Placeholder 3">
            <a:extLst>
              <a:ext uri="{FF2B5EF4-FFF2-40B4-BE49-F238E27FC236}">
                <a16:creationId xmlns:a16="http://schemas.microsoft.com/office/drawing/2014/main" id="{1FFD69C2-FBB8-4670-938B-F05693537C12}"/>
              </a:ext>
            </a:extLst>
          </p:cNvPr>
          <p:cNvSpPr>
            <a:spLocks noGrp="1"/>
          </p:cNvSpPr>
          <p:nvPr>
            <p:ph sz="half" idx="2" hasCustomPrompt="1"/>
          </p:nvPr>
        </p:nvSpPr>
        <p:spPr>
          <a:xfrm>
            <a:off x="284480" y="1844676"/>
            <a:ext cx="5298438" cy="1776851"/>
          </a:xfrm>
        </p:spPr>
        <p:txBody>
          <a:bodyPr/>
          <a:lstStyle>
            <a:lvl1pPr marL="0" indent="0">
              <a:buNone/>
              <a:defRPr sz="2240"/>
            </a:lvl1pPr>
            <a:lvl2pPr marL="213352" indent="0">
              <a:buNone/>
              <a:defRPr sz="1867"/>
            </a:lvl2pPr>
            <a:lvl3pPr marL="426705" indent="0">
              <a:buNone/>
              <a:defRPr sz="1680"/>
            </a:lvl3pPr>
            <a:lvl4pPr marL="640057" indent="0">
              <a:buNone/>
              <a:defRPr sz="1493"/>
            </a:lvl4pPr>
            <a:lvl5pPr marL="640057" indent="0">
              <a:buNone/>
              <a:defRPr sz="1493"/>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122A0D-CA84-4D80-B7CB-26EC3C0607BA}"/>
              </a:ext>
            </a:extLst>
          </p:cNvPr>
          <p:cNvSpPr>
            <a:spLocks noGrp="1"/>
          </p:cNvSpPr>
          <p:nvPr>
            <p:ph type="body" sz="quarter" idx="3" hasCustomPrompt="1"/>
          </p:nvPr>
        </p:nvSpPr>
        <p:spPr>
          <a:xfrm>
            <a:off x="5796284" y="1390448"/>
            <a:ext cx="5298438" cy="454227"/>
          </a:xfrm>
        </p:spPr>
        <p:txBody>
          <a:bodyPr anchor="b"/>
          <a:lstStyle>
            <a:lvl1pPr marL="0" indent="0">
              <a:buNone/>
              <a:defRPr sz="2613" b="1">
                <a:solidFill>
                  <a:schemeClr val="accent1"/>
                </a:solidFill>
              </a:defRPr>
            </a:lvl1pPr>
            <a:lvl2pPr marL="426705" indent="0">
              <a:buNone/>
              <a:defRPr sz="1867" b="1"/>
            </a:lvl2pPr>
            <a:lvl3pPr marL="853410" indent="0">
              <a:buNone/>
              <a:defRPr sz="1680" b="1"/>
            </a:lvl3pPr>
            <a:lvl4pPr marL="1280114" indent="0">
              <a:buNone/>
              <a:defRPr sz="1493" b="1"/>
            </a:lvl4pPr>
            <a:lvl5pPr marL="1706819" indent="0">
              <a:buNone/>
              <a:defRPr sz="1493" b="1"/>
            </a:lvl5pPr>
            <a:lvl6pPr marL="2133524" indent="0">
              <a:buNone/>
              <a:defRPr sz="1493" b="1"/>
            </a:lvl6pPr>
            <a:lvl7pPr marL="2560229" indent="0">
              <a:buNone/>
              <a:defRPr sz="1493" b="1"/>
            </a:lvl7pPr>
            <a:lvl8pPr marL="2986933" indent="0">
              <a:buNone/>
              <a:defRPr sz="1493" b="1"/>
            </a:lvl8pPr>
            <a:lvl9pPr marL="3413638" indent="0">
              <a:buNone/>
              <a:defRPr sz="1493" b="1"/>
            </a:lvl9pPr>
          </a:lstStyle>
          <a:p>
            <a:pPr lvl="0"/>
            <a:r>
              <a:rPr lang="en-US" dirty="0"/>
              <a:t>Enter heading</a:t>
            </a:r>
          </a:p>
        </p:txBody>
      </p:sp>
      <p:sp>
        <p:nvSpPr>
          <p:cNvPr id="6" name="Content Placeholder 5">
            <a:extLst>
              <a:ext uri="{FF2B5EF4-FFF2-40B4-BE49-F238E27FC236}">
                <a16:creationId xmlns:a16="http://schemas.microsoft.com/office/drawing/2014/main" id="{7521A746-02E0-4C53-AAE0-D0AE61EBDA6B}"/>
              </a:ext>
            </a:extLst>
          </p:cNvPr>
          <p:cNvSpPr>
            <a:spLocks noGrp="1"/>
          </p:cNvSpPr>
          <p:nvPr>
            <p:ph sz="quarter" idx="4" hasCustomPrompt="1"/>
          </p:nvPr>
        </p:nvSpPr>
        <p:spPr>
          <a:xfrm>
            <a:off x="5796283" y="1844676"/>
            <a:ext cx="5298436" cy="1776851"/>
          </a:xfrm>
        </p:spPr>
        <p:txBody>
          <a:bodyPr/>
          <a:lstStyle>
            <a:lvl1pPr marL="0" indent="0">
              <a:buNone/>
              <a:defRPr sz="2240"/>
            </a:lvl1pPr>
            <a:lvl2pPr marL="213352" indent="0">
              <a:buNone/>
              <a:defRPr sz="1867"/>
            </a:lvl2pPr>
            <a:lvl3pPr marL="426705" indent="0">
              <a:buNone/>
              <a:defRPr sz="1680"/>
            </a:lvl3pPr>
            <a:lvl4pPr marL="640057" indent="0">
              <a:buNone/>
              <a:defRPr sz="1493"/>
            </a:lvl4pPr>
            <a:lvl5pPr marL="640057" indent="0">
              <a:buNone/>
              <a:defRPr sz="1493"/>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82424977"/>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EC130-06E7-4370-BE1F-6B09EE729241}"/>
              </a:ext>
            </a:extLst>
          </p:cNvPr>
          <p:cNvSpPr>
            <a:spLocks noGrp="1"/>
          </p:cNvSpPr>
          <p:nvPr>
            <p:ph type="title" hasCustomPrompt="1"/>
          </p:nvPr>
        </p:nvSpPr>
        <p:spPr>
          <a:xfrm>
            <a:off x="284481" y="284481"/>
            <a:ext cx="3876040" cy="1102360"/>
          </a:xfrm>
        </p:spPr>
        <p:txBody>
          <a:bodyPr anchor="t"/>
          <a:lstStyle>
            <a:lvl1pPr>
              <a:defRPr sz="3733"/>
            </a:lvl1pPr>
          </a:lstStyle>
          <a:p>
            <a:r>
              <a:rPr lang="en-US" dirty="0"/>
              <a:t>Content with caption layout</a:t>
            </a:r>
          </a:p>
        </p:txBody>
      </p:sp>
      <p:sp>
        <p:nvSpPr>
          <p:cNvPr id="3" name="Content Placeholder 2">
            <a:extLst>
              <a:ext uri="{FF2B5EF4-FFF2-40B4-BE49-F238E27FC236}">
                <a16:creationId xmlns:a16="http://schemas.microsoft.com/office/drawing/2014/main" id="{BD4425BD-017D-469D-AB54-06E3E3BCCBA6}"/>
              </a:ext>
            </a:extLst>
          </p:cNvPr>
          <p:cNvSpPr>
            <a:spLocks noGrp="1"/>
          </p:cNvSpPr>
          <p:nvPr>
            <p:ph idx="1" hasCustomPrompt="1"/>
          </p:nvPr>
        </p:nvSpPr>
        <p:spPr>
          <a:xfrm>
            <a:off x="4693920" y="284480"/>
            <a:ext cx="6400800" cy="5511801"/>
          </a:xfrm>
        </p:spPr>
        <p:txBody>
          <a:bodyPr>
            <a:noAutofit/>
          </a:bodyPr>
          <a:lstStyle>
            <a:lvl1pPr marL="0" indent="0">
              <a:buNone/>
              <a:defRPr sz="2613"/>
            </a:lvl1pPr>
            <a:lvl2pPr marL="213352" indent="0">
              <a:buNone/>
              <a:defRPr sz="2240"/>
            </a:lvl2pPr>
            <a:lvl3pPr marL="426705" indent="0">
              <a:buNone/>
              <a:defRPr sz="1867"/>
            </a:lvl3pPr>
            <a:lvl4pPr marL="640057" indent="0">
              <a:buNone/>
              <a:defRPr sz="1680"/>
            </a:lvl4pPr>
            <a:lvl5pPr marL="640057" indent="0">
              <a:buNone/>
              <a:defRPr sz="1680"/>
            </a:lvl5pPr>
            <a:lvl6pPr>
              <a:defRPr sz="1867"/>
            </a:lvl6pPr>
            <a:lvl7pPr>
              <a:defRPr sz="1867"/>
            </a:lvl7pPr>
            <a:lvl8pPr>
              <a:defRPr sz="1867"/>
            </a:lvl8pPr>
            <a:lvl9pPr>
              <a:defRPr sz="1867"/>
            </a:lvl9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24C1E26-36AF-47C4-ABA4-2D427A11BDAC}"/>
              </a:ext>
            </a:extLst>
          </p:cNvPr>
          <p:cNvSpPr>
            <a:spLocks noGrp="1"/>
          </p:cNvSpPr>
          <p:nvPr>
            <p:ph type="body" sz="half" idx="2" hasCustomPrompt="1"/>
          </p:nvPr>
        </p:nvSpPr>
        <p:spPr>
          <a:xfrm>
            <a:off x="284481" y="2035810"/>
            <a:ext cx="3876040" cy="299121"/>
          </a:xfrm>
        </p:spPr>
        <p:txBody>
          <a:bodyPr/>
          <a:lstStyle>
            <a:lvl1pPr marL="0" indent="0">
              <a:buNone/>
              <a:defRPr sz="1493"/>
            </a:lvl1pPr>
            <a:lvl2pPr marL="426705" indent="0">
              <a:buNone/>
              <a:defRPr sz="1307"/>
            </a:lvl2pPr>
            <a:lvl3pPr marL="853410" indent="0">
              <a:buNone/>
              <a:defRPr sz="1120"/>
            </a:lvl3pPr>
            <a:lvl4pPr marL="1280114" indent="0">
              <a:buNone/>
              <a:defRPr sz="933"/>
            </a:lvl4pPr>
            <a:lvl5pPr marL="1706819" indent="0">
              <a:buNone/>
              <a:defRPr sz="933"/>
            </a:lvl5pPr>
            <a:lvl6pPr marL="2133524" indent="0">
              <a:buNone/>
              <a:defRPr sz="933"/>
            </a:lvl6pPr>
            <a:lvl7pPr marL="2560229" indent="0">
              <a:buNone/>
              <a:defRPr sz="933"/>
            </a:lvl7pPr>
            <a:lvl8pPr marL="2986933" indent="0">
              <a:buNone/>
              <a:defRPr sz="933"/>
            </a:lvl8pPr>
            <a:lvl9pPr marL="3413638" indent="0">
              <a:buNone/>
              <a:defRPr sz="933"/>
            </a:lvl9pPr>
          </a:lstStyle>
          <a:p>
            <a:pPr lvl="0"/>
            <a:r>
              <a:rPr lang="en-US" dirty="0"/>
              <a:t>Enter description</a:t>
            </a:r>
          </a:p>
        </p:txBody>
      </p:sp>
    </p:spTree>
    <p:extLst>
      <p:ext uri="{BB962C8B-B14F-4D97-AF65-F5344CB8AC3E}">
        <p14:creationId xmlns:p14="http://schemas.microsoft.com/office/powerpoint/2010/main" val="1053619223"/>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988CF-49CB-49EE-AEAE-AF86931C7892}"/>
              </a:ext>
            </a:extLst>
          </p:cNvPr>
          <p:cNvSpPr>
            <a:spLocks noGrp="1"/>
          </p:cNvSpPr>
          <p:nvPr>
            <p:ph type="title" hasCustomPrompt="1"/>
          </p:nvPr>
        </p:nvSpPr>
        <p:spPr>
          <a:xfrm>
            <a:off x="284481" y="284481"/>
            <a:ext cx="3876040" cy="1102360"/>
          </a:xfrm>
        </p:spPr>
        <p:txBody>
          <a:bodyPr anchor="t"/>
          <a:lstStyle>
            <a:lvl1pPr>
              <a:defRPr sz="3733"/>
            </a:lvl1pPr>
          </a:lstStyle>
          <a:p>
            <a:r>
              <a:rPr lang="en-US" dirty="0"/>
              <a:t>Picture with caption layout</a:t>
            </a:r>
          </a:p>
        </p:txBody>
      </p:sp>
      <p:sp>
        <p:nvSpPr>
          <p:cNvPr id="3" name="Picture Placeholder 2">
            <a:extLst>
              <a:ext uri="{FF2B5EF4-FFF2-40B4-BE49-F238E27FC236}">
                <a16:creationId xmlns:a16="http://schemas.microsoft.com/office/drawing/2014/main" id="{C4FCFB70-4D2B-4A5F-B5F1-1904D4D48BFB}"/>
              </a:ext>
            </a:extLst>
          </p:cNvPr>
          <p:cNvSpPr>
            <a:spLocks noGrp="1"/>
          </p:cNvSpPr>
          <p:nvPr>
            <p:ph type="pic" idx="1" hasCustomPrompt="1"/>
          </p:nvPr>
        </p:nvSpPr>
        <p:spPr>
          <a:xfrm>
            <a:off x="4693920" y="284480"/>
            <a:ext cx="6400800" cy="5511801"/>
          </a:xfrm>
        </p:spPr>
        <p:txBody>
          <a:bodyPr anchor="ctr">
            <a:noAutofit/>
          </a:bodyPr>
          <a:lstStyle>
            <a:lvl1pPr marL="0" indent="0" algn="ctr">
              <a:buNone/>
              <a:defRPr sz="2240"/>
            </a:lvl1pPr>
            <a:lvl2pPr marL="426705" indent="0">
              <a:buNone/>
              <a:defRPr sz="2613"/>
            </a:lvl2pPr>
            <a:lvl3pPr marL="853410" indent="0">
              <a:buNone/>
              <a:defRPr sz="2240"/>
            </a:lvl3pPr>
            <a:lvl4pPr marL="1280114" indent="0">
              <a:buNone/>
              <a:defRPr sz="1867"/>
            </a:lvl4pPr>
            <a:lvl5pPr marL="1706819" indent="0">
              <a:buNone/>
              <a:defRPr sz="1867"/>
            </a:lvl5pPr>
            <a:lvl6pPr marL="2133524" indent="0">
              <a:buNone/>
              <a:defRPr sz="1867"/>
            </a:lvl6pPr>
            <a:lvl7pPr marL="2560229" indent="0">
              <a:buNone/>
              <a:defRPr sz="1867"/>
            </a:lvl7pPr>
            <a:lvl8pPr marL="2986933" indent="0">
              <a:buNone/>
              <a:defRPr sz="1867"/>
            </a:lvl8pPr>
            <a:lvl9pPr marL="3413638" indent="0">
              <a:buNone/>
              <a:defRPr sz="1867"/>
            </a:lvl9pPr>
          </a:lstStyle>
          <a:p>
            <a:r>
              <a:rPr lang="en-US" dirty="0"/>
              <a:t>Click icon to add image</a:t>
            </a:r>
            <a:br>
              <a:rPr lang="en-US" dirty="0"/>
            </a:br>
            <a:br>
              <a:rPr lang="en-US" dirty="0"/>
            </a:br>
            <a:endParaRPr lang="en-US" dirty="0"/>
          </a:p>
        </p:txBody>
      </p:sp>
      <p:sp>
        <p:nvSpPr>
          <p:cNvPr id="4" name="Text Placeholder 3">
            <a:extLst>
              <a:ext uri="{FF2B5EF4-FFF2-40B4-BE49-F238E27FC236}">
                <a16:creationId xmlns:a16="http://schemas.microsoft.com/office/drawing/2014/main" id="{5334DB1E-5222-413E-A157-09D2D7B06BED}"/>
              </a:ext>
            </a:extLst>
          </p:cNvPr>
          <p:cNvSpPr>
            <a:spLocks noGrp="1"/>
          </p:cNvSpPr>
          <p:nvPr>
            <p:ph type="body" sz="half" idx="2" hasCustomPrompt="1"/>
          </p:nvPr>
        </p:nvSpPr>
        <p:spPr>
          <a:xfrm>
            <a:off x="284481" y="2035809"/>
            <a:ext cx="3876040" cy="299121"/>
          </a:xfrm>
        </p:spPr>
        <p:txBody>
          <a:bodyPr/>
          <a:lstStyle>
            <a:lvl1pPr marL="0" indent="0">
              <a:buNone/>
              <a:defRPr sz="1493"/>
            </a:lvl1pPr>
            <a:lvl2pPr marL="426705" indent="0">
              <a:buNone/>
              <a:defRPr sz="1307"/>
            </a:lvl2pPr>
            <a:lvl3pPr marL="853410" indent="0">
              <a:buNone/>
              <a:defRPr sz="1120"/>
            </a:lvl3pPr>
            <a:lvl4pPr marL="1280114" indent="0">
              <a:buNone/>
              <a:defRPr sz="933"/>
            </a:lvl4pPr>
            <a:lvl5pPr marL="1706819" indent="0">
              <a:buNone/>
              <a:defRPr sz="933"/>
            </a:lvl5pPr>
            <a:lvl6pPr marL="2133524" indent="0">
              <a:buNone/>
              <a:defRPr sz="933"/>
            </a:lvl6pPr>
            <a:lvl7pPr marL="2560229" indent="0">
              <a:buNone/>
              <a:defRPr sz="933"/>
            </a:lvl7pPr>
            <a:lvl8pPr marL="2986933" indent="0">
              <a:buNone/>
              <a:defRPr sz="933"/>
            </a:lvl8pPr>
            <a:lvl9pPr marL="3413638" indent="0">
              <a:buNone/>
              <a:defRPr sz="933"/>
            </a:lvl9pPr>
          </a:lstStyle>
          <a:p>
            <a:pPr lvl="0"/>
            <a:r>
              <a:rPr lang="en-US" dirty="0"/>
              <a:t>Enter description</a:t>
            </a:r>
          </a:p>
        </p:txBody>
      </p:sp>
    </p:spTree>
    <p:extLst>
      <p:ext uri="{BB962C8B-B14F-4D97-AF65-F5344CB8AC3E}">
        <p14:creationId xmlns:p14="http://schemas.microsoft.com/office/powerpoint/2010/main" val="1808545341"/>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C8A837-2E8E-47C5-9D18-BC769BFC38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1379200" cy="6400800"/>
          </a:xfrm>
          <a:prstGeom prst="rect">
            <a:avLst/>
          </a:prstGeom>
        </p:spPr>
      </p:pic>
      <p:sp>
        <p:nvSpPr>
          <p:cNvPr id="6" name="TextBox 5">
            <a:extLst>
              <a:ext uri="{FF2B5EF4-FFF2-40B4-BE49-F238E27FC236}">
                <a16:creationId xmlns:a16="http://schemas.microsoft.com/office/drawing/2014/main" id="{EA4B92D1-BD95-4ACC-9E97-FE9B372B651C}"/>
              </a:ext>
            </a:extLst>
          </p:cNvPr>
          <p:cNvSpPr txBox="1"/>
          <p:nvPr userDrawn="1"/>
        </p:nvSpPr>
        <p:spPr bwMode="white">
          <a:xfrm>
            <a:off x="124461" y="1622514"/>
            <a:ext cx="7852834" cy="1007533"/>
          </a:xfrm>
          <a:prstGeom prst="rect">
            <a:avLst/>
          </a:prstGeom>
          <a:noFill/>
        </p:spPr>
        <p:txBody>
          <a:bodyPr lIns="170688" tIns="85344" rIns="136550" bIns="85344"/>
          <a:lstStyle>
            <a:lvl1pPr defTabSz="1097278">
              <a:lnSpc>
                <a:spcPct val="90000"/>
              </a:lnSpc>
              <a:spcBef>
                <a:spcPct val="0"/>
              </a:spcBef>
              <a:buNone/>
              <a:defRPr lang="en-US" sz="6600" b="0" cap="none" spc="-118" baseline="0" dirty="0" smtClean="0">
                <a:ln w="3175">
                  <a:noFill/>
                </a:ln>
                <a:solidFill>
                  <a:schemeClr val="bg1"/>
                </a:solidFill>
                <a:effectLst/>
                <a:latin typeface="Amazon Ember Display Heavy" panose="020F0803020204020204" pitchFamily="34" charset="0"/>
                <a:ea typeface="Amazon Ember Display Heavy" panose="020F0803020204020204" pitchFamily="34" charset="0"/>
                <a:cs typeface="Amazon Ember Display Heavy" panose="020F0803020204020204" pitchFamily="34" charset="0"/>
              </a:defRPr>
            </a:lvl1pPr>
          </a:lstStyle>
          <a:p>
            <a:pPr eaLnBrk="1" fontAlgn="auto" hangingPunct="1">
              <a:spcAft>
                <a:spcPts val="0"/>
              </a:spcAft>
              <a:defRPr/>
            </a:pPr>
            <a:r>
              <a:rPr sz="6160" b="1" i="0" spc="-280" dirty="0">
                <a:solidFill>
                  <a:schemeClr val="tx1"/>
                </a:solidFill>
                <a:latin typeface="Amazon Ember Display Heavy" panose="020F0603020204020204" pitchFamily="34" charset="0"/>
                <a:ea typeface="Amazon Ember Display Heavy" panose="020F0603020204020204" pitchFamily="34" charset="0"/>
                <a:cs typeface="Amazon Ember Display Heavy" panose="020F0603020204020204" pitchFamily="34" charset="0"/>
              </a:rPr>
              <a:t>Thank you!</a:t>
            </a:r>
          </a:p>
        </p:txBody>
      </p:sp>
      <p:pic>
        <p:nvPicPr>
          <p:cNvPr id="8" name="Picture 7">
            <a:extLst>
              <a:ext uri="{FF2B5EF4-FFF2-40B4-BE49-F238E27FC236}">
                <a16:creationId xmlns:a16="http://schemas.microsoft.com/office/drawing/2014/main" id="{8B21B02A-09DA-4678-9E65-F32C11DF4430}"/>
              </a:ext>
            </a:extLst>
          </p:cNvPr>
          <p:cNvPicPr>
            <a:picLocks noChangeAspect="1"/>
          </p:cNvPicPr>
          <p:nvPr userDrawn="1"/>
        </p:nvPicPr>
        <p:blipFill>
          <a:blip r:embed="rId3"/>
          <a:srcRect/>
          <a:stretch/>
        </p:blipFill>
        <p:spPr>
          <a:xfrm>
            <a:off x="273001" y="6000084"/>
            <a:ext cx="362897" cy="204953"/>
          </a:xfrm>
          <a:prstGeom prst="rect">
            <a:avLst/>
          </a:prstGeom>
        </p:spPr>
      </p:pic>
      <p:sp>
        <p:nvSpPr>
          <p:cNvPr id="9" name="TextBox 3">
            <a:extLst>
              <a:ext uri="{FF2B5EF4-FFF2-40B4-BE49-F238E27FC236}">
                <a16:creationId xmlns:a16="http://schemas.microsoft.com/office/drawing/2014/main" id="{408A370D-82D9-46EE-9BFE-A0195797ED61}"/>
              </a:ext>
            </a:extLst>
          </p:cNvPr>
          <p:cNvSpPr txBox="1">
            <a:spLocks noChangeArrowheads="1"/>
          </p:cNvSpPr>
          <p:nvPr userDrawn="1"/>
        </p:nvSpPr>
        <p:spPr bwMode="white">
          <a:xfrm>
            <a:off x="1028104" y="6045064"/>
            <a:ext cx="3698240" cy="100477"/>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24028" eaLnBrk="1" fontAlgn="auto" hangingPunct="1">
              <a:spcBef>
                <a:spcPts val="0"/>
              </a:spcBef>
              <a:spcAft>
                <a:spcPts val="0"/>
              </a:spcAft>
              <a:defRPr/>
            </a:pPr>
            <a:r>
              <a:rPr lang="en-US" altLang="x-none" sz="653"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
        <p:nvSpPr>
          <p:cNvPr id="11" name="Text Placeholder 10">
            <a:extLst>
              <a:ext uri="{FF2B5EF4-FFF2-40B4-BE49-F238E27FC236}">
                <a16:creationId xmlns:a16="http://schemas.microsoft.com/office/drawing/2014/main" id="{71881157-0DF8-49E6-B684-3E8FD245EE8E}"/>
              </a:ext>
            </a:extLst>
          </p:cNvPr>
          <p:cNvSpPr>
            <a:spLocks noGrp="1"/>
          </p:cNvSpPr>
          <p:nvPr>
            <p:ph type="body" sz="quarter" idx="10" hasCustomPrompt="1"/>
          </p:nvPr>
        </p:nvSpPr>
        <p:spPr>
          <a:xfrm>
            <a:off x="403013" y="2932443"/>
            <a:ext cx="3200400" cy="350930"/>
          </a:xfrm>
        </p:spPr>
        <p:txBody>
          <a:bodyPr anchor="b"/>
          <a:lstStyle>
            <a:lvl1pPr marL="0" indent="0">
              <a:buNone/>
              <a:defRPr sz="1867"/>
            </a:lvl1pPr>
          </a:lstStyle>
          <a:p>
            <a:pPr lvl="0"/>
            <a:r>
              <a:rPr lang="en-US" dirty="0"/>
              <a:t>Speaker name</a:t>
            </a:r>
          </a:p>
        </p:txBody>
      </p:sp>
      <p:sp>
        <p:nvSpPr>
          <p:cNvPr id="13" name="Text Placeholder 12">
            <a:extLst>
              <a:ext uri="{FF2B5EF4-FFF2-40B4-BE49-F238E27FC236}">
                <a16:creationId xmlns:a16="http://schemas.microsoft.com/office/drawing/2014/main" id="{EA2927B3-63A9-43F6-91E9-B153F0DF34DC}"/>
              </a:ext>
            </a:extLst>
          </p:cNvPr>
          <p:cNvSpPr>
            <a:spLocks noGrp="1"/>
          </p:cNvSpPr>
          <p:nvPr>
            <p:ph type="body" sz="quarter" idx="11" hasCustomPrompt="1"/>
          </p:nvPr>
        </p:nvSpPr>
        <p:spPr>
          <a:xfrm>
            <a:off x="403013" y="3295227"/>
            <a:ext cx="3200400" cy="1659467"/>
          </a:xfrm>
        </p:spPr>
        <p:txBody>
          <a:bodyPr>
            <a:noAutofit/>
          </a:bodyPr>
          <a:lstStyle>
            <a:lvl1pPr marL="0" indent="0">
              <a:spcAft>
                <a:spcPts val="560"/>
              </a:spcAft>
              <a:buNone/>
              <a:defRPr sz="1680"/>
            </a:lvl1pPr>
          </a:lstStyle>
          <a:p>
            <a:pPr lvl="0"/>
            <a:r>
              <a:rPr lang="en-US" dirty="0"/>
              <a:t>Speaker contact info (such as email or socials)</a:t>
            </a:r>
          </a:p>
        </p:txBody>
      </p:sp>
      <p:sp>
        <p:nvSpPr>
          <p:cNvPr id="14" name="Text Placeholder 10">
            <a:extLst>
              <a:ext uri="{FF2B5EF4-FFF2-40B4-BE49-F238E27FC236}">
                <a16:creationId xmlns:a16="http://schemas.microsoft.com/office/drawing/2014/main" id="{25647617-D370-4344-8A52-A50356181DAE}"/>
              </a:ext>
            </a:extLst>
          </p:cNvPr>
          <p:cNvSpPr>
            <a:spLocks noGrp="1"/>
          </p:cNvSpPr>
          <p:nvPr>
            <p:ph type="body" sz="quarter" idx="12" hasCustomPrompt="1"/>
          </p:nvPr>
        </p:nvSpPr>
        <p:spPr>
          <a:xfrm>
            <a:off x="3804219" y="2932443"/>
            <a:ext cx="3200400" cy="350930"/>
          </a:xfrm>
        </p:spPr>
        <p:txBody>
          <a:bodyPr anchor="b"/>
          <a:lstStyle>
            <a:lvl1pPr marL="0" indent="0">
              <a:buNone/>
              <a:defRPr sz="1867"/>
            </a:lvl1pPr>
          </a:lstStyle>
          <a:p>
            <a:pPr lvl="0"/>
            <a:r>
              <a:rPr lang="en-US" dirty="0"/>
              <a:t>Speaker name</a:t>
            </a:r>
          </a:p>
        </p:txBody>
      </p:sp>
      <p:sp>
        <p:nvSpPr>
          <p:cNvPr id="15" name="Text Placeholder 10">
            <a:extLst>
              <a:ext uri="{FF2B5EF4-FFF2-40B4-BE49-F238E27FC236}">
                <a16:creationId xmlns:a16="http://schemas.microsoft.com/office/drawing/2014/main" id="{901E06BA-A855-4482-AB73-94B5EFBA8420}"/>
              </a:ext>
            </a:extLst>
          </p:cNvPr>
          <p:cNvSpPr>
            <a:spLocks noGrp="1"/>
          </p:cNvSpPr>
          <p:nvPr>
            <p:ph type="body" sz="quarter" idx="13" hasCustomPrompt="1"/>
          </p:nvPr>
        </p:nvSpPr>
        <p:spPr>
          <a:xfrm>
            <a:off x="7205427" y="2932443"/>
            <a:ext cx="3200400" cy="350930"/>
          </a:xfrm>
        </p:spPr>
        <p:txBody>
          <a:bodyPr anchor="b"/>
          <a:lstStyle>
            <a:lvl1pPr marL="0" indent="0">
              <a:buNone/>
              <a:defRPr sz="1867"/>
            </a:lvl1pPr>
          </a:lstStyle>
          <a:p>
            <a:pPr lvl="0"/>
            <a:r>
              <a:rPr lang="en-US" dirty="0"/>
              <a:t>Speaker name</a:t>
            </a:r>
          </a:p>
        </p:txBody>
      </p:sp>
      <p:sp>
        <p:nvSpPr>
          <p:cNvPr id="16" name="Text Placeholder 12">
            <a:extLst>
              <a:ext uri="{FF2B5EF4-FFF2-40B4-BE49-F238E27FC236}">
                <a16:creationId xmlns:a16="http://schemas.microsoft.com/office/drawing/2014/main" id="{167C7A81-0FAF-4B91-8CE3-3CB926ABA277}"/>
              </a:ext>
            </a:extLst>
          </p:cNvPr>
          <p:cNvSpPr>
            <a:spLocks noGrp="1"/>
          </p:cNvSpPr>
          <p:nvPr>
            <p:ph type="body" sz="quarter" idx="14" hasCustomPrompt="1"/>
          </p:nvPr>
        </p:nvSpPr>
        <p:spPr>
          <a:xfrm>
            <a:off x="3804219" y="3295227"/>
            <a:ext cx="3200400" cy="1659467"/>
          </a:xfrm>
        </p:spPr>
        <p:txBody>
          <a:bodyPr>
            <a:noAutofit/>
          </a:bodyPr>
          <a:lstStyle>
            <a:lvl1pPr marL="0" indent="0">
              <a:spcAft>
                <a:spcPts val="560"/>
              </a:spcAft>
              <a:buNone/>
              <a:defRPr sz="1680"/>
            </a:lvl1pPr>
          </a:lstStyle>
          <a:p>
            <a:pPr lvl="0"/>
            <a:r>
              <a:rPr lang="en-US" dirty="0"/>
              <a:t>Speaker contact info (such as email or socials)</a:t>
            </a:r>
          </a:p>
        </p:txBody>
      </p:sp>
      <p:sp>
        <p:nvSpPr>
          <p:cNvPr id="17" name="Text Placeholder 12">
            <a:extLst>
              <a:ext uri="{FF2B5EF4-FFF2-40B4-BE49-F238E27FC236}">
                <a16:creationId xmlns:a16="http://schemas.microsoft.com/office/drawing/2014/main" id="{69E66DAE-B2A2-4775-9B21-0BED6B9C887E}"/>
              </a:ext>
            </a:extLst>
          </p:cNvPr>
          <p:cNvSpPr>
            <a:spLocks noGrp="1"/>
          </p:cNvSpPr>
          <p:nvPr>
            <p:ph type="body" sz="quarter" idx="15" hasCustomPrompt="1"/>
          </p:nvPr>
        </p:nvSpPr>
        <p:spPr>
          <a:xfrm>
            <a:off x="7205427" y="3295227"/>
            <a:ext cx="3200400" cy="1659467"/>
          </a:xfrm>
        </p:spPr>
        <p:txBody>
          <a:bodyPr>
            <a:noAutofit/>
          </a:bodyPr>
          <a:lstStyle>
            <a:lvl1pPr marL="0" indent="0">
              <a:spcAft>
                <a:spcPts val="560"/>
              </a:spcAft>
              <a:buNone/>
              <a:defRPr sz="1680"/>
            </a:lvl1pPr>
          </a:lstStyle>
          <a:p>
            <a:pPr lvl="0"/>
            <a:r>
              <a:rPr lang="en-US" dirty="0"/>
              <a:t>Speaker contact info (such as email or socials)</a:t>
            </a:r>
          </a:p>
        </p:txBody>
      </p:sp>
      <p:grpSp>
        <p:nvGrpSpPr>
          <p:cNvPr id="2" name="Group 1">
            <a:extLst>
              <a:ext uri="{FF2B5EF4-FFF2-40B4-BE49-F238E27FC236}">
                <a16:creationId xmlns:a16="http://schemas.microsoft.com/office/drawing/2014/main" id="{BD334204-7754-4954-9771-A106FB77A907}"/>
              </a:ext>
            </a:extLst>
          </p:cNvPr>
          <p:cNvGrpSpPr/>
          <p:nvPr userDrawn="1"/>
        </p:nvGrpSpPr>
        <p:grpSpPr>
          <a:xfrm>
            <a:off x="6750473" y="1651542"/>
            <a:ext cx="4630374" cy="970046"/>
            <a:chOff x="7232650" y="1769509"/>
            <a:chExt cx="4961114" cy="1039336"/>
          </a:xfrm>
        </p:grpSpPr>
        <p:sp>
          <p:nvSpPr>
            <p:cNvPr id="18" name="Oval 17">
              <a:extLst>
                <a:ext uri="{FF2B5EF4-FFF2-40B4-BE49-F238E27FC236}">
                  <a16:creationId xmlns:a16="http://schemas.microsoft.com/office/drawing/2014/main" id="{06B2A7FF-2DDF-40A3-A818-B73DDFC9D021}"/>
                </a:ext>
              </a:extLst>
            </p:cNvPr>
            <p:cNvSpPr/>
            <p:nvPr userDrawn="1"/>
          </p:nvSpPr>
          <p:spPr bwMode="auto">
            <a:xfrm>
              <a:off x="7232650" y="1872748"/>
              <a:ext cx="832859" cy="832859"/>
            </a:xfrm>
            <a:prstGeom prst="ellipse">
              <a:avLst/>
            </a:prstGeom>
            <a:solidFill>
              <a:srgbClr val="0A69D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91440" rIns="0" bIns="0" anchor="ctr"/>
            <a:lstStyle/>
            <a:p>
              <a:pPr algn="ctr" defTabSz="870276" eaLnBrk="1" hangingPunct="1">
                <a:lnSpc>
                  <a:spcPct val="90000"/>
                </a:lnSpc>
                <a:defRPr/>
              </a:pPr>
              <a:endParaRPr lang="en-US" sz="5040" b="1" dirty="0">
                <a:solidFill>
                  <a:schemeClr val="tx1"/>
                </a:solidFill>
                <a:ea typeface="Amazon Ember Display" panose="020F0603020204020204" pitchFamily="34" charset="0"/>
                <a:cs typeface="Amazon Ember Display" panose="020F0603020204020204" pitchFamily="34" charset="0"/>
              </a:endParaRPr>
            </a:p>
          </p:txBody>
        </p:sp>
        <p:sp>
          <p:nvSpPr>
            <p:cNvPr id="19" name="Rectangle 18">
              <a:extLst>
                <a:ext uri="{FF2B5EF4-FFF2-40B4-BE49-F238E27FC236}">
                  <a16:creationId xmlns:a16="http://schemas.microsoft.com/office/drawing/2014/main" id="{83A0F43E-8A27-43EF-BE47-64456A340F74}"/>
                </a:ext>
              </a:extLst>
            </p:cNvPr>
            <p:cNvSpPr/>
            <p:nvPr userDrawn="1"/>
          </p:nvSpPr>
          <p:spPr>
            <a:xfrm>
              <a:off x="7637646" y="1872748"/>
              <a:ext cx="4556118" cy="832859"/>
            </a:xfrm>
            <a:prstGeom prst="rect">
              <a:avLst/>
            </a:prstGeom>
            <a:gradFill flip="none" rotWithShape="1">
              <a:gsLst>
                <a:gs pos="85000">
                  <a:srgbClr val="802BFF"/>
                </a:gs>
                <a:gs pos="17000">
                  <a:srgbClr val="0C69D9"/>
                </a:gs>
              </a:gsLst>
              <a:lin ang="144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1828800" rIns="182880" rtlCol="0" anchor="ctr"/>
            <a:lstStyle/>
            <a:p>
              <a:pPr lvl="0">
                <a:lnSpc>
                  <a:spcPct val="80000"/>
                </a:lnSpc>
              </a:pPr>
              <a:endParaRPr lang="en-US" sz="1493" dirty="0">
                <a:solidFill>
                  <a:schemeClr val="bg1"/>
                </a:solidFill>
                <a:cs typeface="Amazon Ember Display" panose="020F0603020204020204" pitchFamily="34" charset="0"/>
              </a:endParaRPr>
            </a:p>
          </p:txBody>
        </p:sp>
        <p:sp>
          <p:nvSpPr>
            <p:cNvPr id="20" name="TextBox 19">
              <a:extLst>
                <a:ext uri="{FF2B5EF4-FFF2-40B4-BE49-F238E27FC236}">
                  <a16:creationId xmlns:a16="http://schemas.microsoft.com/office/drawing/2014/main" id="{5A6F9CD5-171A-4AFB-A2D9-EF4C571665F2}"/>
                </a:ext>
              </a:extLst>
            </p:cNvPr>
            <p:cNvSpPr txBox="1"/>
            <p:nvPr userDrawn="1"/>
          </p:nvSpPr>
          <p:spPr>
            <a:xfrm>
              <a:off x="8594726" y="1881745"/>
              <a:ext cx="3394181" cy="815196"/>
            </a:xfrm>
            <a:prstGeom prst="rect">
              <a:avLst/>
            </a:prstGeom>
            <a:noFill/>
          </p:spPr>
          <p:txBody>
            <a:bodyPr wrap="square" lIns="182880" tIns="146304" rIns="182880" bIns="146304" rtlCol="0">
              <a:spAutoFit/>
            </a:bodyPr>
            <a:lstStyle/>
            <a:p>
              <a:pPr algn="l">
                <a:lnSpc>
                  <a:spcPct val="90000"/>
                </a:lnSpc>
                <a:spcAft>
                  <a:spcPts val="1680"/>
                </a:spcAft>
              </a:pPr>
              <a:r>
                <a:rPr lang="en-US" sz="1680" b="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Please complete the session survey in the </a:t>
              </a:r>
              <a:r>
                <a:rPr lang="en-US" sz="1680" b="0" u="none"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mobile app</a:t>
              </a:r>
            </a:p>
          </p:txBody>
        </p:sp>
        <p:pic>
          <p:nvPicPr>
            <p:cNvPr id="21" name="Graphic 20">
              <a:extLst>
                <a:ext uri="{FF2B5EF4-FFF2-40B4-BE49-F238E27FC236}">
                  <a16:creationId xmlns:a16="http://schemas.microsoft.com/office/drawing/2014/main" id="{96FE623B-04A4-4CC2-8910-68FE675143A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11809" y="1769509"/>
              <a:ext cx="1039336" cy="1039336"/>
            </a:xfrm>
            <a:prstGeom prst="rect">
              <a:avLst/>
            </a:prstGeom>
          </p:spPr>
        </p:pic>
      </p:grpSp>
    </p:spTree>
    <p:extLst>
      <p:ext uri="{BB962C8B-B14F-4D97-AF65-F5344CB8AC3E}">
        <p14:creationId xmlns:p14="http://schemas.microsoft.com/office/powerpoint/2010/main" val="1594333745"/>
      </p:ext>
    </p:extLst>
  </p:cSld>
  <p:clrMapOvr>
    <a:masterClrMapping/>
  </p:clrMapOvr>
  <p:transition>
    <p:fade/>
  </p:transition>
  <p:extLst>
    <p:ext uri="{DCECCB84-F9BA-43D5-87BE-67443E8EF086}">
      <p15:sldGuideLst xmlns:p15="http://schemas.microsoft.com/office/powerpoint/2012/main">
        <p15:guide id="1" pos="264">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75D63-DB02-47E2-8ABC-1CDE7351B5CE}"/>
              </a:ext>
            </a:extLst>
          </p:cNvPr>
          <p:cNvSpPr>
            <a:spLocks noGrp="1"/>
          </p:cNvSpPr>
          <p:nvPr>
            <p:ph type="title" hasCustomPrompt="1"/>
          </p:nvPr>
        </p:nvSpPr>
        <p:spPr/>
        <p:txBody>
          <a:bodyPr/>
          <a:lstStyle>
            <a:lvl1pPr>
              <a:defRPr/>
            </a:lvl1pPr>
          </a:lstStyle>
          <a:p>
            <a:r>
              <a:rPr lang="en-US" dirty="0"/>
              <a:t>Title vertical text layout (for global use)</a:t>
            </a:r>
          </a:p>
        </p:txBody>
      </p:sp>
      <p:sp>
        <p:nvSpPr>
          <p:cNvPr id="3" name="Vertical Text Placeholder 2">
            <a:extLst>
              <a:ext uri="{FF2B5EF4-FFF2-40B4-BE49-F238E27FC236}">
                <a16:creationId xmlns:a16="http://schemas.microsoft.com/office/drawing/2014/main" id="{3798635E-72DE-4F61-BE10-3EAC7D7834F6}"/>
              </a:ext>
            </a:extLst>
          </p:cNvPr>
          <p:cNvSpPr>
            <a:spLocks noGrp="1"/>
          </p:cNvSpPr>
          <p:nvPr>
            <p:ph type="body" orient="vert" idx="1" hasCustomPrompt="1"/>
          </p:nvPr>
        </p:nvSpPr>
        <p:spPr>
          <a:xfrm>
            <a:off x="284481" y="1386840"/>
            <a:ext cx="10810241" cy="4409440"/>
          </a:xfrm>
        </p:spPr>
        <p:txBody>
          <a:bodyPr vert="eaVert">
            <a:noAutofit/>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55827848"/>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5A6E2F-2A0D-41FD-98C9-E5EC67311CD7}"/>
              </a:ext>
            </a:extLst>
          </p:cNvPr>
          <p:cNvSpPr>
            <a:spLocks noGrp="1"/>
          </p:cNvSpPr>
          <p:nvPr>
            <p:ph type="title" orient="vert" hasCustomPrompt="1"/>
          </p:nvPr>
        </p:nvSpPr>
        <p:spPr>
          <a:xfrm>
            <a:off x="8641081" y="284481"/>
            <a:ext cx="2453640" cy="5424383"/>
          </a:xfrm>
        </p:spPr>
        <p:txBody>
          <a:bodyPr vert="eaVert"/>
          <a:lstStyle>
            <a:lvl1pPr>
              <a:defRPr/>
            </a:lvl1pPr>
          </a:lstStyle>
          <a:p>
            <a:r>
              <a:rPr lang="en-US" dirty="0"/>
              <a:t>Vertical title and text layout (for global use)</a:t>
            </a:r>
          </a:p>
        </p:txBody>
      </p:sp>
      <p:sp>
        <p:nvSpPr>
          <p:cNvPr id="3" name="Vertical Text Placeholder 2">
            <a:extLst>
              <a:ext uri="{FF2B5EF4-FFF2-40B4-BE49-F238E27FC236}">
                <a16:creationId xmlns:a16="http://schemas.microsoft.com/office/drawing/2014/main" id="{B304BEE4-73E5-478E-9908-4B1421AA9F89}"/>
              </a:ext>
            </a:extLst>
          </p:cNvPr>
          <p:cNvSpPr>
            <a:spLocks noGrp="1"/>
          </p:cNvSpPr>
          <p:nvPr>
            <p:ph type="body" orient="vert" idx="1" hasCustomPrompt="1"/>
          </p:nvPr>
        </p:nvSpPr>
        <p:spPr>
          <a:xfrm>
            <a:off x="284481" y="284481"/>
            <a:ext cx="7716520" cy="5511799"/>
          </a:xfrm>
        </p:spPr>
        <p:txBody>
          <a:bodyPr vert="eaVert">
            <a:noAutofit/>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486776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pic>
        <p:nvPicPr>
          <p:cNvPr id="10" name="Imagem 9">
            <a:extLst>
              <a:ext uri="{FF2B5EF4-FFF2-40B4-BE49-F238E27FC236}">
                <a16:creationId xmlns:a16="http://schemas.microsoft.com/office/drawing/2014/main" id="{81E032D4-08A5-41CC-B07D-A05AD681D1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1379200" cy="6400800"/>
          </a:xfrm>
          <a:prstGeom prst="rect">
            <a:avLst/>
          </a:prstGeom>
        </p:spPr>
      </p:pic>
    </p:spTree>
    <p:extLst>
      <p:ext uri="{BB962C8B-B14F-4D97-AF65-F5344CB8AC3E}">
        <p14:creationId xmlns:p14="http://schemas.microsoft.com/office/powerpoint/2010/main" val="197633085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End of Templat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570948-50D6-4C6C-89FC-1CF33457240B}"/>
              </a:ext>
            </a:extLst>
          </p:cNvPr>
          <p:cNvSpPr txBox="1"/>
          <p:nvPr userDrawn="1"/>
        </p:nvSpPr>
        <p:spPr>
          <a:xfrm>
            <a:off x="3253741" y="2256876"/>
            <a:ext cx="7266093" cy="1891736"/>
          </a:xfrm>
          <a:prstGeom prst="rect">
            <a:avLst/>
          </a:prstGeom>
          <a:noFill/>
        </p:spPr>
        <p:txBody>
          <a:bodyPr wrap="square" rtlCol="0">
            <a:spAutoFit/>
          </a:bodyPr>
          <a:lstStyle/>
          <a:p>
            <a:pPr algn="l">
              <a:lnSpc>
                <a:spcPct val="80000"/>
              </a:lnSpc>
            </a:pPr>
            <a:r>
              <a:rPr lang="en-US" sz="616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rPr>
              <a:t>Do not use layouts after this slide.</a:t>
            </a:r>
            <a:br>
              <a:rPr lang="en-US" sz="616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rPr>
            </a:br>
            <a:r>
              <a:rPr lang="en-US" sz="224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rPr>
              <a:t>They are not part of the official template.</a:t>
            </a:r>
            <a:endParaRPr lang="en-US" sz="616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endParaRPr>
          </a:p>
        </p:txBody>
      </p:sp>
      <p:pic>
        <p:nvPicPr>
          <p:cNvPr id="7" name="Graphic 6" descr="Stop sign">
            <a:extLst>
              <a:ext uri="{FF2B5EF4-FFF2-40B4-BE49-F238E27FC236}">
                <a16:creationId xmlns:a16="http://schemas.microsoft.com/office/drawing/2014/main" id="{D8BDC3FF-1738-461C-B98B-AC108F0BBD7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0101" y="1973580"/>
            <a:ext cx="2453640" cy="2453640"/>
          </a:xfrm>
          <a:prstGeom prst="rect">
            <a:avLst/>
          </a:prstGeom>
        </p:spPr>
      </p:pic>
    </p:spTree>
    <p:extLst>
      <p:ext uri="{BB962C8B-B14F-4D97-AF65-F5344CB8AC3E}">
        <p14:creationId xmlns:p14="http://schemas.microsoft.com/office/powerpoint/2010/main" val="3620618894"/>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B2E1EE-0433-4536-BD5C-2D50A86AE5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1379200" cy="6400800"/>
          </a:xfrm>
          <a:prstGeom prst="rect">
            <a:avLst/>
          </a:prstGeom>
        </p:spPr>
      </p:pic>
      <p:sp>
        <p:nvSpPr>
          <p:cNvPr id="2" name="Title 1">
            <a:extLst>
              <a:ext uri="{FF2B5EF4-FFF2-40B4-BE49-F238E27FC236}">
                <a16:creationId xmlns:a16="http://schemas.microsoft.com/office/drawing/2014/main" id="{705B96BE-BEFA-47C5-B5F6-07D5B53EFBEF}"/>
              </a:ext>
            </a:extLst>
          </p:cNvPr>
          <p:cNvSpPr>
            <a:spLocks noGrp="1"/>
          </p:cNvSpPr>
          <p:nvPr>
            <p:ph type="title" hasCustomPrompt="1"/>
          </p:nvPr>
        </p:nvSpPr>
        <p:spPr>
          <a:xfrm>
            <a:off x="0" y="-616373"/>
            <a:ext cx="11379200" cy="595630"/>
          </a:xfrm>
        </p:spPr>
        <p:txBody>
          <a:bodyPr/>
          <a:lstStyle>
            <a:lvl1pPr>
              <a:defRPr sz="3360">
                <a:solidFill>
                  <a:schemeClr val="bg1">
                    <a:lumMod val="65000"/>
                    <a:lumOff val="35000"/>
                  </a:schemeClr>
                </a:solidFill>
              </a:defRPr>
            </a:lvl1pPr>
          </a:lstStyle>
          <a:p>
            <a:r>
              <a:rPr lang="en-US" dirty="0"/>
              <a:t>Walk-in layout</a:t>
            </a:r>
          </a:p>
        </p:txBody>
      </p:sp>
      <p:pic>
        <p:nvPicPr>
          <p:cNvPr id="8" name="Picture 7">
            <a:extLst>
              <a:ext uri="{FF2B5EF4-FFF2-40B4-BE49-F238E27FC236}">
                <a16:creationId xmlns:a16="http://schemas.microsoft.com/office/drawing/2014/main" id="{0193DEAB-FEF6-491D-8261-7CBCC839D0A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86315" y="2689918"/>
            <a:ext cx="3149209" cy="1020965"/>
          </a:xfrm>
          <a:prstGeom prst="rect">
            <a:avLst/>
          </a:prstGeom>
        </p:spPr>
      </p:pic>
    </p:spTree>
    <p:extLst>
      <p:ext uri="{BB962C8B-B14F-4D97-AF65-F5344CB8AC3E}">
        <p14:creationId xmlns:p14="http://schemas.microsoft.com/office/powerpoint/2010/main" val="871449824"/>
      </p:ext>
    </p:extLst>
  </p:cSld>
  <p:clrMapOvr>
    <a:masterClrMapping/>
  </p:clrMapOvr>
  <p:transition>
    <p:fade/>
  </p:transition>
  <p:extLst>
    <p:ext uri="{DCECCB84-F9BA-43D5-87BE-67443E8EF086}">
      <p15:sldGuideLst xmlns:p15="http://schemas.microsoft.com/office/powerpoint/2012/main">
        <p15:guide id="1" orient="horz" pos="2376">
          <p15:clr>
            <a:srgbClr val="FBAE40"/>
          </p15:clr>
        </p15:guide>
        <p15:guide id="2" pos="384">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7A3CC3E-6C8C-49F9-AE3F-E0A903D001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1379200" cy="6400800"/>
          </a:xfrm>
          <a:prstGeom prst="rect">
            <a:avLst/>
          </a:prstGeom>
        </p:spPr>
      </p:pic>
      <p:sp>
        <p:nvSpPr>
          <p:cNvPr id="3" name="Subtitle 2">
            <a:extLst>
              <a:ext uri="{FF2B5EF4-FFF2-40B4-BE49-F238E27FC236}">
                <a16:creationId xmlns:a16="http://schemas.microsoft.com/office/drawing/2014/main" id="{B24D4546-D701-4B35-9802-54E73AEB80B6}"/>
              </a:ext>
            </a:extLst>
          </p:cNvPr>
          <p:cNvSpPr>
            <a:spLocks noGrp="1"/>
          </p:cNvSpPr>
          <p:nvPr>
            <p:ph type="subTitle" idx="1" hasCustomPrompt="1"/>
          </p:nvPr>
        </p:nvSpPr>
        <p:spPr>
          <a:xfrm>
            <a:off x="301389" y="1858012"/>
            <a:ext cx="7722707" cy="247440"/>
          </a:xfrm>
        </p:spPr>
        <p:txBody>
          <a:bodyPr/>
          <a:lstStyle>
            <a:lvl1pPr marL="0" indent="0" algn="l">
              <a:buNone/>
              <a:defRPr sz="1120" b="1" cap="all" spc="28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26705" indent="0" algn="ctr">
              <a:buNone/>
              <a:defRPr sz="1867"/>
            </a:lvl2pPr>
            <a:lvl3pPr marL="853410" indent="0" algn="ctr">
              <a:buNone/>
              <a:defRPr sz="1680"/>
            </a:lvl3pPr>
            <a:lvl4pPr marL="1280114" indent="0" algn="ctr">
              <a:buNone/>
              <a:defRPr sz="1493"/>
            </a:lvl4pPr>
            <a:lvl5pPr marL="1706819" indent="0" algn="ctr">
              <a:buNone/>
              <a:defRPr sz="1493"/>
            </a:lvl5pPr>
            <a:lvl6pPr marL="2133524" indent="0" algn="ctr">
              <a:buNone/>
              <a:defRPr sz="1493"/>
            </a:lvl6pPr>
            <a:lvl7pPr marL="2560229" indent="0" algn="ctr">
              <a:buNone/>
              <a:defRPr sz="1493"/>
            </a:lvl7pPr>
            <a:lvl8pPr marL="2986933" indent="0" algn="ctr">
              <a:buNone/>
              <a:defRPr sz="1493"/>
            </a:lvl8pPr>
            <a:lvl9pPr marL="3413638" indent="0" algn="ctr">
              <a:buNone/>
              <a:defRPr sz="1493"/>
            </a:lvl9pPr>
          </a:lstStyle>
          <a:p>
            <a:r>
              <a:rPr lang="en-US" dirty="0"/>
              <a:t>Legal text placeholder (editor use only)</a:t>
            </a:r>
          </a:p>
        </p:txBody>
      </p:sp>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301389" y="2240281"/>
            <a:ext cx="7722707" cy="1741141"/>
          </a:xfrm>
        </p:spPr>
        <p:txBody>
          <a:bodyPr tIns="146304" bIns="146304"/>
          <a:lstStyle>
            <a:lvl1pPr>
              <a:defRPr sz="4107"/>
            </a:lvl1pPr>
          </a:lstStyle>
          <a:p>
            <a:r>
              <a:rPr lang="en-US" dirty="0"/>
              <a:t>Enter session title</a:t>
            </a:r>
          </a:p>
        </p:txBody>
      </p:sp>
      <p:pic>
        <p:nvPicPr>
          <p:cNvPr id="9" name="Picture 8">
            <a:extLst>
              <a:ext uri="{FF2B5EF4-FFF2-40B4-BE49-F238E27FC236}">
                <a16:creationId xmlns:a16="http://schemas.microsoft.com/office/drawing/2014/main" id="{769B7A34-B2E3-499E-9FB2-4079FCF0AA9E}"/>
              </a:ext>
            </a:extLst>
          </p:cNvPr>
          <p:cNvPicPr>
            <a:picLocks noChangeAspect="1"/>
          </p:cNvPicPr>
          <p:nvPr userDrawn="1"/>
        </p:nvPicPr>
        <p:blipFill>
          <a:blip r:embed="rId3"/>
          <a:srcRect/>
          <a:stretch/>
        </p:blipFill>
        <p:spPr>
          <a:xfrm>
            <a:off x="273001" y="6000084"/>
            <a:ext cx="362897" cy="204953"/>
          </a:xfrm>
          <a:prstGeom prst="rect">
            <a:avLst/>
          </a:prstGeom>
        </p:spPr>
      </p:pic>
      <p:sp>
        <p:nvSpPr>
          <p:cNvPr id="10" name="TextBox 3">
            <a:extLst>
              <a:ext uri="{FF2B5EF4-FFF2-40B4-BE49-F238E27FC236}">
                <a16:creationId xmlns:a16="http://schemas.microsoft.com/office/drawing/2014/main" id="{759EA25C-F220-44E9-8D3E-368B78EE07DB}"/>
              </a:ext>
            </a:extLst>
          </p:cNvPr>
          <p:cNvSpPr txBox="1">
            <a:spLocks noChangeArrowheads="1"/>
          </p:cNvSpPr>
          <p:nvPr userDrawn="1"/>
        </p:nvSpPr>
        <p:spPr bwMode="white">
          <a:xfrm>
            <a:off x="1028104" y="6045064"/>
            <a:ext cx="3698240" cy="100477"/>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24028" eaLnBrk="1" fontAlgn="auto" hangingPunct="1">
              <a:spcBef>
                <a:spcPts val="0"/>
              </a:spcBef>
              <a:spcAft>
                <a:spcPts val="0"/>
              </a:spcAft>
              <a:defRPr/>
            </a:pPr>
            <a:r>
              <a:rPr lang="en-US" altLang="x-none" sz="653"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
        <p:nvSpPr>
          <p:cNvPr id="12" name="Text Placeholder 11">
            <a:extLst>
              <a:ext uri="{FF2B5EF4-FFF2-40B4-BE49-F238E27FC236}">
                <a16:creationId xmlns:a16="http://schemas.microsoft.com/office/drawing/2014/main" id="{F1C6DF77-859A-4968-8301-C7FA52E8E0A2}"/>
              </a:ext>
            </a:extLst>
          </p:cNvPr>
          <p:cNvSpPr>
            <a:spLocks noGrp="1"/>
          </p:cNvSpPr>
          <p:nvPr>
            <p:ph type="body" sz="quarter" idx="10" hasCustomPrompt="1"/>
          </p:nvPr>
        </p:nvSpPr>
        <p:spPr>
          <a:xfrm>
            <a:off x="301389" y="4379990"/>
            <a:ext cx="3455507" cy="350930"/>
          </a:xfrm>
        </p:spPr>
        <p:txBody>
          <a:bodyPr/>
          <a:lstStyle>
            <a:lvl1pPr marL="0" indent="0">
              <a:buNone/>
              <a:defRPr sz="1867" b="1" cap="none" spc="0" baseline="0"/>
            </a:lvl1pPr>
          </a:lstStyle>
          <a:p>
            <a:pPr lvl="0"/>
            <a:r>
              <a:rPr lang="en-US" dirty="0"/>
              <a:t>Speaker name</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301389" y="1393367"/>
            <a:ext cx="3259667" cy="247440"/>
          </a:xfrm>
        </p:spPr>
        <p:txBody>
          <a:bodyPr/>
          <a:lstStyle>
            <a:lvl1pPr marL="0" indent="0">
              <a:buNone/>
              <a:defRPr sz="1120" b="1" cap="all" spc="28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13352" indent="0">
              <a:buNone/>
              <a:defRPr/>
            </a:lvl2pPr>
            <a:lvl3pPr marL="426705" indent="0">
              <a:buNone/>
              <a:defRPr/>
            </a:lvl3pPr>
            <a:lvl4pPr marL="640057" indent="0">
              <a:buNone/>
              <a:defRPr/>
            </a:lvl4pPr>
            <a:lvl5pPr marL="640057" indent="0">
              <a:buNone/>
              <a:defRPr/>
            </a:lvl5pPr>
          </a:lstStyle>
          <a:p>
            <a:pPr lvl="0"/>
            <a:r>
              <a:rPr lang="en-US" dirty="0"/>
              <a:t>Enter session ID</a:t>
            </a:r>
          </a:p>
        </p:txBody>
      </p:sp>
      <p:sp>
        <p:nvSpPr>
          <p:cNvPr id="16" name="Text Placeholder 15">
            <a:extLst>
              <a:ext uri="{FF2B5EF4-FFF2-40B4-BE49-F238E27FC236}">
                <a16:creationId xmlns:a16="http://schemas.microsoft.com/office/drawing/2014/main" id="{069FE2D1-0188-4BD9-97B7-CA795447E4F4}"/>
              </a:ext>
            </a:extLst>
          </p:cNvPr>
          <p:cNvSpPr>
            <a:spLocks noGrp="1"/>
          </p:cNvSpPr>
          <p:nvPr>
            <p:ph type="body" sz="quarter" idx="12" hasCustomPrompt="1"/>
          </p:nvPr>
        </p:nvSpPr>
        <p:spPr>
          <a:xfrm>
            <a:off x="301389" y="4729115"/>
            <a:ext cx="3455507" cy="735381"/>
          </a:xfrm>
        </p:spPr>
        <p:txBody>
          <a:bodyPr/>
          <a:lstStyle>
            <a:lvl1pPr marL="0" indent="0">
              <a:spcAft>
                <a:spcPts val="280"/>
              </a:spcAft>
              <a:buNone/>
              <a:defRPr sz="1493"/>
            </a:lvl1pPr>
            <a:lvl2pPr marL="213352" indent="0">
              <a:buNone/>
              <a:defRPr/>
            </a:lvl2pPr>
            <a:lvl3pPr marL="426705" indent="0">
              <a:buNone/>
              <a:defRPr/>
            </a:lvl3pPr>
            <a:lvl4pPr marL="640057" indent="0">
              <a:buNone/>
              <a:defRPr/>
            </a:lvl4pPr>
            <a:lvl5pPr marL="640057" indent="0">
              <a:buNone/>
              <a:defRPr/>
            </a:lvl5pPr>
          </a:lstStyle>
          <a:p>
            <a:pPr lvl="0"/>
            <a:r>
              <a:rPr lang="en-US" dirty="0"/>
              <a:t>(pronouns)</a:t>
            </a:r>
            <a:br>
              <a:rPr lang="en-US" dirty="0"/>
            </a:br>
            <a:r>
              <a:rPr lang="en-US" dirty="0"/>
              <a:t>Job title</a:t>
            </a:r>
            <a:br>
              <a:rPr lang="en-US" dirty="0"/>
            </a:br>
            <a:r>
              <a:rPr lang="en-US" dirty="0"/>
              <a:t>Company</a:t>
            </a:r>
          </a:p>
        </p:txBody>
      </p:sp>
    </p:spTree>
    <p:extLst>
      <p:ext uri="{BB962C8B-B14F-4D97-AF65-F5344CB8AC3E}">
        <p14:creationId xmlns:p14="http://schemas.microsoft.com/office/powerpoint/2010/main" val="1912573069"/>
      </p:ext>
    </p:extLst>
  </p:cSld>
  <p:clrMapOvr>
    <a:masterClrMapping/>
  </p:clrMapOvr>
  <p:transition>
    <p:fade/>
  </p:transition>
  <p:extLst>
    <p:ext uri="{DCECCB84-F9BA-43D5-87BE-67443E8EF086}">
      <p15:sldGuideLst xmlns:p15="http://schemas.microsoft.com/office/powerpoint/2012/main">
        <p15:guide id="1" pos="216">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lide - Two Speakers">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A09D468-70C3-494E-807C-C96DF1B46DB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1379200" cy="6400800"/>
          </a:xfrm>
          <a:prstGeom prst="rect">
            <a:avLst/>
          </a:prstGeom>
        </p:spPr>
      </p:pic>
      <p:sp>
        <p:nvSpPr>
          <p:cNvPr id="3" name="Subtitle 2">
            <a:extLst>
              <a:ext uri="{FF2B5EF4-FFF2-40B4-BE49-F238E27FC236}">
                <a16:creationId xmlns:a16="http://schemas.microsoft.com/office/drawing/2014/main" id="{B24D4546-D701-4B35-9802-54E73AEB80B6}"/>
              </a:ext>
            </a:extLst>
          </p:cNvPr>
          <p:cNvSpPr>
            <a:spLocks noGrp="1"/>
          </p:cNvSpPr>
          <p:nvPr>
            <p:ph type="subTitle" idx="1" hasCustomPrompt="1"/>
          </p:nvPr>
        </p:nvSpPr>
        <p:spPr>
          <a:xfrm>
            <a:off x="301389" y="1858012"/>
            <a:ext cx="7722707" cy="247440"/>
          </a:xfrm>
        </p:spPr>
        <p:txBody>
          <a:bodyPr/>
          <a:lstStyle>
            <a:lvl1pPr marL="0" indent="0" algn="l">
              <a:buNone/>
              <a:defRPr sz="1120" b="1" cap="all" spc="28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26705" indent="0" algn="ctr">
              <a:buNone/>
              <a:defRPr sz="1867"/>
            </a:lvl2pPr>
            <a:lvl3pPr marL="853410" indent="0" algn="ctr">
              <a:buNone/>
              <a:defRPr sz="1680"/>
            </a:lvl3pPr>
            <a:lvl4pPr marL="1280114" indent="0" algn="ctr">
              <a:buNone/>
              <a:defRPr sz="1493"/>
            </a:lvl4pPr>
            <a:lvl5pPr marL="1706819" indent="0" algn="ctr">
              <a:buNone/>
              <a:defRPr sz="1493"/>
            </a:lvl5pPr>
            <a:lvl6pPr marL="2133524" indent="0" algn="ctr">
              <a:buNone/>
              <a:defRPr sz="1493"/>
            </a:lvl6pPr>
            <a:lvl7pPr marL="2560229" indent="0" algn="ctr">
              <a:buNone/>
              <a:defRPr sz="1493"/>
            </a:lvl7pPr>
            <a:lvl8pPr marL="2986933" indent="0" algn="ctr">
              <a:buNone/>
              <a:defRPr sz="1493"/>
            </a:lvl8pPr>
            <a:lvl9pPr marL="3413638" indent="0" algn="ctr">
              <a:buNone/>
              <a:defRPr sz="1493"/>
            </a:lvl9pPr>
          </a:lstStyle>
          <a:p>
            <a:r>
              <a:rPr lang="en-US" dirty="0"/>
              <a:t>Legal text placeholder (editor use only)</a:t>
            </a:r>
          </a:p>
        </p:txBody>
      </p:sp>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301389" y="2240281"/>
            <a:ext cx="7722707" cy="1741141"/>
          </a:xfrm>
        </p:spPr>
        <p:txBody>
          <a:bodyPr tIns="146304" bIns="146304"/>
          <a:lstStyle>
            <a:lvl1pPr>
              <a:defRPr sz="4107"/>
            </a:lvl1pPr>
          </a:lstStyle>
          <a:p>
            <a:r>
              <a:rPr lang="en-US" dirty="0"/>
              <a:t>Enter session title</a:t>
            </a:r>
          </a:p>
        </p:txBody>
      </p:sp>
      <p:pic>
        <p:nvPicPr>
          <p:cNvPr id="9" name="Picture 8">
            <a:extLst>
              <a:ext uri="{FF2B5EF4-FFF2-40B4-BE49-F238E27FC236}">
                <a16:creationId xmlns:a16="http://schemas.microsoft.com/office/drawing/2014/main" id="{769B7A34-B2E3-499E-9FB2-4079FCF0AA9E}"/>
              </a:ext>
            </a:extLst>
          </p:cNvPr>
          <p:cNvPicPr>
            <a:picLocks noChangeAspect="1"/>
          </p:cNvPicPr>
          <p:nvPr userDrawn="1"/>
        </p:nvPicPr>
        <p:blipFill>
          <a:blip r:embed="rId3"/>
          <a:srcRect/>
          <a:stretch/>
        </p:blipFill>
        <p:spPr>
          <a:xfrm>
            <a:off x="273001" y="6000084"/>
            <a:ext cx="362897" cy="204953"/>
          </a:xfrm>
          <a:prstGeom prst="rect">
            <a:avLst/>
          </a:prstGeom>
        </p:spPr>
      </p:pic>
      <p:sp>
        <p:nvSpPr>
          <p:cNvPr id="10" name="TextBox 3">
            <a:extLst>
              <a:ext uri="{FF2B5EF4-FFF2-40B4-BE49-F238E27FC236}">
                <a16:creationId xmlns:a16="http://schemas.microsoft.com/office/drawing/2014/main" id="{759EA25C-F220-44E9-8D3E-368B78EE07DB}"/>
              </a:ext>
            </a:extLst>
          </p:cNvPr>
          <p:cNvSpPr txBox="1">
            <a:spLocks noChangeArrowheads="1"/>
          </p:cNvSpPr>
          <p:nvPr userDrawn="1"/>
        </p:nvSpPr>
        <p:spPr bwMode="white">
          <a:xfrm>
            <a:off x="1028104" y="6045064"/>
            <a:ext cx="3698240" cy="100477"/>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24028" eaLnBrk="1" fontAlgn="auto" hangingPunct="1">
              <a:spcBef>
                <a:spcPts val="0"/>
              </a:spcBef>
              <a:spcAft>
                <a:spcPts val="0"/>
              </a:spcAft>
              <a:defRPr/>
            </a:pPr>
            <a:r>
              <a:rPr lang="en-US" altLang="x-none" sz="653"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
        <p:nvSpPr>
          <p:cNvPr id="12" name="Text Placeholder 11">
            <a:extLst>
              <a:ext uri="{FF2B5EF4-FFF2-40B4-BE49-F238E27FC236}">
                <a16:creationId xmlns:a16="http://schemas.microsoft.com/office/drawing/2014/main" id="{F1C6DF77-859A-4968-8301-C7FA52E8E0A2}"/>
              </a:ext>
            </a:extLst>
          </p:cNvPr>
          <p:cNvSpPr>
            <a:spLocks noGrp="1"/>
          </p:cNvSpPr>
          <p:nvPr>
            <p:ph type="body" sz="quarter" idx="10" hasCustomPrompt="1"/>
          </p:nvPr>
        </p:nvSpPr>
        <p:spPr>
          <a:xfrm>
            <a:off x="301389" y="4379990"/>
            <a:ext cx="3455507" cy="350930"/>
          </a:xfrm>
        </p:spPr>
        <p:txBody>
          <a:bodyPr/>
          <a:lstStyle>
            <a:lvl1pPr marL="0" indent="0">
              <a:buNone/>
              <a:defRPr sz="1867" b="1" cap="none" spc="0" baseline="0"/>
            </a:lvl1pPr>
          </a:lstStyle>
          <a:p>
            <a:pPr lvl="0"/>
            <a:r>
              <a:rPr lang="en-US" dirty="0"/>
              <a:t>Speaker name</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301389" y="1393367"/>
            <a:ext cx="3259667" cy="247440"/>
          </a:xfrm>
        </p:spPr>
        <p:txBody>
          <a:bodyPr/>
          <a:lstStyle>
            <a:lvl1pPr marL="0" indent="0">
              <a:buNone/>
              <a:defRPr sz="1120" b="1" cap="all" spc="28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13352" indent="0">
              <a:buNone/>
              <a:defRPr/>
            </a:lvl2pPr>
            <a:lvl3pPr marL="426705" indent="0">
              <a:buNone/>
              <a:defRPr/>
            </a:lvl3pPr>
            <a:lvl4pPr marL="640057" indent="0">
              <a:buNone/>
              <a:defRPr/>
            </a:lvl4pPr>
            <a:lvl5pPr marL="640057" indent="0">
              <a:buNone/>
              <a:defRPr/>
            </a:lvl5pPr>
          </a:lstStyle>
          <a:p>
            <a:pPr lvl="0"/>
            <a:r>
              <a:rPr lang="en-US" dirty="0"/>
              <a:t>Enter Session ID</a:t>
            </a:r>
          </a:p>
        </p:txBody>
      </p:sp>
      <p:sp>
        <p:nvSpPr>
          <p:cNvPr id="16" name="Text Placeholder 15">
            <a:extLst>
              <a:ext uri="{FF2B5EF4-FFF2-40B4-BE49-F238E27FC236}">
                <a16:creationId xmlns:a16="http://schemas.microsoft.com/office/drawing/2014/main" id="{069FE2D1-0188-4BD9-97B7-CA795447E4F4}"/>
              </a:ext>
            </a:extLst>
          </p:cNvPr>
          <p:cNvSpPr>
            <a:spLocks noGrp="1"/>
          </p:cNvSpPr>
          <p:nvPr>
            <p:ph type="body" sz="quarter" idx="12" hasCustomPrompt="1"/>
          </p:nvPr>
        </p:nvSpPr>
        <p:spPr>
          <a:xfrm>
            <a:off x="301389" y="4729113"/>
            <a:ext cx="3455507" cy="735381"/>
          </a:xfrm>
        </p:spPr>
        <p:txBody>
          <a:bodyPr/>
          <a:lstStyle>
            <a:lvl1pPr marL="0" indent="0">
              <a:spcAft>
                <a:spcPts val="280"/>
              </a:spcAft>
              <a:buNone/>
              <a:defRPr sz="1493"/>
            </a:lvl1pPr>
            <a:lvl2pPr marL="213352" indent="0">
              <a:buNone/>
              <a:defRPr/>
            </a:lvl2pPr>
            <a:lvl3pPr marL="426705" indent="0">
              <a:buNone/>
              <a:defRPr/>
            </a:lvl3pPr>
            <a:lvl4pPr marL="640057" indent="0">
              <a:buNone/>
              <a:defRPr/>
            </a:lvl4pPr>
            <a:lvl5pPr marL="640057" indent="0">
              <a:buNone/>
              <a:defRPr/>
            </a:lvl5pPr>
          </a:lstStyle>
          <a:p>
            <a:pPr lvl="0"/>
            <a:r>
              <a:rPr lang="en-US" dirty="0"/>
              <a:t>(pronouns)</a:t>
            </a:r>
            <a:br>
              <a:rPr lang="en-US" dirty="0"/>
            </a:br>
            <a:r>
              <a:rPr lang="en-US" dirty="0"/>
              <a:t>Job title</a:t>
            </a:r>
            <a:br>
              <a:rPr lang="en-US" dirty="0"/>
            </a:br>
            <a:r>
              <a:rPr lang="en-US" dirty="0"/>
              <a:t>Company</a:t>
            </a:r>
          </a:p>
        </p:txBody>
      </p:sp>
      <p:sp>
        <p:nvSpPr>
          <p:cNvPr id="4" name="Text Placeholder 3">
            <a:extLst>
              <a:ext uri="{FF2B5EF4-FFF2-40B4-BE49-F238E27FC236}">
                <a16:creationId xmlns:a16="http://schemas.microsoft.com/office/drawing/2014/main" id="{1069ABB5-4D60-42A3-815E-56E31E1F18A3}"/>
              </a:ext>
            </a:extLst>
          </p:cNvPr>
          <p:cNvSpPr>
            <a:spLocks noGrp="1"/>
          </p:cNvSpPr>
          <p:nvPr>
            <p:ph type="body" sz="quarter" idx="13" hasCustomPrompt="1"/>
          </p:nvPr>
        </p:nvSpPr>
        <p:spPr>
          <a:xfrm>
            <a:off x="4159650" y="4379990"/>
            <a:ext cx="3455507" cy="350930"/>
          </a:xfrm>
        </p:spPr>
        <p:txBody>
          <a:bodyPr/>
          <a:lstStyle>
            <a:lvl1pPr marL="0" indent="0">
              <a:buNone/>
              <a:defRPr sz="1867" b="1"/>
            </a:lvl1pPr>
            <a:lvl2pPr marL="213352" indent="0">
              <a:buNone/>
              <a:defRPr/>
            </a:lvl2pPr>
            <a:lvl3pPr marL="426705" indent="0">
              <a:buNone/>
              <a:defRPr/>
            </a:lvl3pPr>
            <a:lvl4pPr marL="640057" indent="0">
              <a:buNone/>
              <a:defRPr/>
            </a:lvl4pPr>
            <a:lvl5pPr marL="640057" indent="0">
              <a:buNone/>
              <a:defRPr/>
            </a:lvl5pPr>
          </a:lstStyle>
          <a:p>
            <a:pPr lvl="0"/>
            <a:r>
              <a:rPr lang="en-US" dirty="0"/>
              <a:t>Speaker name</a:t>
            </a:r>
          </a:p>
        </p:txBody>
      </p:sp>
      <p:sp>
        <p:nvSpPr>
          <p:cNvPr id="6" name="Text Placeholder 5">
            <a:extLst>
              <a:ext uri="{FF2B5EF4-FFF2-40B4-BE49-F238E27FC236}">
                <a16:creationId xmlns:a16="http://schemas.microsoft.com/office/drawing/2014/main" id="{79AE8770-95C8-4BFC-8D8E-818B753038EA}"/>
              </a:ext>
            </a:extLst>
          </p:cNvPr>
          <p:cNvSpPr>
            <a:spLocks noGrp="1"/>
          </p:cNvSpPr>
          <p:nvPr>
            <p:ph type="body" sz="quarter" idx="14" hasCustomPrompt="1"/>
          </p:nvPr>
        </p:nvSpPr>
        <p:spPr>
          <a:xfrm>
            <a:off x="4159650" y="4729113"/>
            <a:ext cx="3455507" cy="735381"/>
          </a:xfrm>
        </p:spPr>
        <p:txBody>
          <a:bodyPr/>
          <a:lstStyle>
            <a:lvl1pPr marL="0" indent="0">
              <a:spcAft>
                <a:spcPts val="280"/>
              </a:spcAft>
              <a:buNone/>
              <a:defRPr sz="1493"/>
            </a:lvl1pPr>
          </a:lstStyle>
          <a:p>
            <a:pPr lvl="0"/>
            <a:r>
              <a:rPr lang="en-US" dirty="0"/>
              <a:t>(pronouns)</a:t>
            </a:r>
            <a:br>
              <a:rPr lang="en-US" dirty="0"/>
            </a:br>
            <a:r>
              <a:rPr lang="en-US" dirty="0"/>
              <a:t>Job title</a:t>
            </a:r>
            <a:br>
              <a:rPr lang="en-US" dirty="0"/>
            </a:br>
            <a:r>
              <a:rPr lang="en-US" dirty="0"/>
              <a:t>Company</a:t>
            </a:r>
          </a:p>
        </p:txBody>
      </p:sp>
    </p:spTree>
    <p:extLst>
      <p:ext uri="{BB962C8B-B14F-4D97-AF65-F5344CB8AC3E}">
        <p14:creationId xmlns:p14="http://schemas.microsoft.com/office/powerpoint/2010/main" val="102832738"/>
      </p:ext>
    </p:extLst>
  </p:cSld>
  <p:clrMapOvr>
    <a:masterClrMapping/>
  </p:clrMapOvr>
  <p:transition>
    <p:fade/>
  </p:transition>
  <p:extLst>
    <p:ext uri="{DCECCB84-F9BA-43D5-87BE-67443E8EF086}">
      <p15:sldGuideLst xmlns:p15="http://schemas.microsoft.com/office/powerpoint/2012/main">
        <p15:guide id="1" pos="216">
          <p15:clr>
            <a:srgbClr val="FBAE40"/>
          </p15:clr>
        </p15:guide>
        <p15:guide id="2" orient="horz" pos="2952">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Slide - Three Speakers">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315B88DF-9ED5-4B8C-8040-620BFA73B58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1379200" cy="6400800"/>
          </a:xfrm>
          <a:prstGeom prst="rect">
            <a:avLst/>
          </a:prstGeom>
        </p:spPr>
      </p:pic>
      <p:sp>
        <p:nvSpPr>
          <p:cNvPr id="3" name="Subtitle 2">
            <a:extLst>
              <a:ext uri="{FF2B5EF4-FFF2-40B4-BE49-F238E27FC236}">
                <a16:creationId xmlns:a16="http://schemas.microsoft.com/office/drawing/2014/main" id="{B24D4546-D701-4B35-9802-54E73AEB80B6}"/>
              </a:ext>
            </a:extLst>
          </p:cNvPr>
          <p:cNvSpPr>
            <a:spLocks noGrp="1"/>
          </p:cNvSpPr>
          <p:nvPr>
            <p:ph type="subTitle" idx="1" hasCustomPrompt="1"/>
          </p:nvPr>
        </p:nvSpPr>
        <p:spPr>
          <a:xfrm>
            <a:off x="301389" y="1858012"/>
            <a:ext cx="7722707" cy="247440"/>
          </a:xfrm>
        </p:spPr>
        <p:txBody>
          <a:bodyPr/>
          <a:lstStyle>
            <a:lvl1pPr marL="0" indent="0" algn="l">
              <a:buNone/>
              <a:defRPr sz="1120" b="1" cap="all" spc="28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26705" indent="0" algn="ctr">
              <a:buNone/>
              <a:defRPr sz="1867"/>
            </a:lvl2pPr>
            <a:lvl3pPr marL="853410" indent="0" algn="ctr">
              <a:buNone/>
              <a:defRPr sz="1680"/>
            </a:lvl3pPr>
            <a:lvl4pPr marL="1280114" indent="0" algn="ctr">
              <a:buNone/>
              <a:defRPr sz="1493"/>
            </a:lvl4pPr>
            <a:lvl5pPr marL="1706819" indent="0" algn="ctr">
              <a:buNone/>
              <a:defRPr sz="1493"/>
            </a:lvl5pPr>
            <a:lvl6pPr marL="2133524" indent="0" algn="ctr">
              <a:buNone/>
              <a:defRPr sz="1493"/>
            </a:lvl6pPr>
            <a:lvl7pPr marL="2560229" indent="0" algn="ctr">
              <a:buNone/>
              <a:defRPr sz="1493"/>
            </a:lvl7pPr>
            <a:lvl8pPr marL="2986933" indent="0" algn="ctr">
              <a:buNone/>
              <a:defRPr sz="1493"/>
            </a:lvl8pPr>
            <a:lvl9pPr marL="3413638" indent="0" algn="ctr">
              <a:buNone/>
              <a:defRPr sz="1493"/>
            </a:lvl9pPr>
          </a:lstStyle>
          <a:p>
            <a:r>
              <a:rPr lang="en-US" dirty="0"/>
              <a:t>Legal text placeholder (editor use only)</a:t>
            </a:r>
          </a:p>
        </p:txBody>
      </p:sp>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301389" y="2240281"/>
            <a:ext cx="7722707" cy="1741141"/>
          </a:xfrm>
        </p:spPr>
        <p:txBody>
          <a:bodyPr tIns="146304" bIns="146304"/>
          <a:lstStyle>
            <a:lvl1pPr>
              <a:defRPr sz="4107"/>
            </a:lvl1pPr>
          </a:lstStyle>
          <a:p>
            <a:r>
              <a:rPr lang="en-US" dirty="0"/>
              <a:t>Enter session title</a:t>
            </a:r>
          </a:p>
        </p:txBody>
      </p:sp>
      <p:pic>
        <p:nvPicPr>
          <p:cNvPr id="9" name="Picture 8">
            <a:extLst>
              <a:ext uri="{FF2B5EF4-FFF2-40B4-BE49-F238E27FC236}">
                <a16:creationId xmlns:a16="http://schemas.microsoft.com/office/drawing/2014/main" id="{769B7A34-B2E3-499E-9FB2-4079FCF0AA9E}"/>
              </a:ext>
            </a:extLst>
          </p:cNvPr>
          <p:cNvPicPr>
            <a:picLocks noChangeAspect="1"/>
          </p:cNvPicPr>
          <p:nvPr userDrawn="1"/>
        </p:nvPicPr>
        <p:blipFill>
          <a:blip r:embed="rId3"/>
          <a:srcRect/>
          <a:stretch/>
        </p:blipFill>
        <p:spPr>
          <a:xfrm>
            <a:off x="273001" y="6000084"/>
            <a:ext cx="362897" cy="204953"/>
          </a:xfrm>
          <a:prstGeom prst="rect">
            <a:avLst/>
          </a:prstGeom>
        </p:spPr>
      </p:pic>
      <p:sp>
        <p:nvSpPr>
          <p:cNvPr id="10" name="TextBox 3">
            <a:extLst>
              <a:ext uri="{FF2B5EF4-FFF2-40B4-BE49-F238E27FC236}">
                <a16:creationId xmlns:a16="http://schemas.microsoft.com/office/drawing/2014/main" id="{759EA25C-F220-44E9-8D3E-368B78EE07DB}"/>
              </a:ext>
            </a:extLst>
          </p:cNvPr>
          <p:cNvSpPr txBox="1">
            <a:spLocks noChangeArrowheads="1"/>
          </p:cNvSpPr>
          <p:nvPr userDrawn="1"/>
        </p:nvSpPr>
        <p:spPr bwMode="white">
          <a:xfrm>
            <a:off x="1028104" y="6045064"/>
            <a:ext cx="3698240" cy="100477"/>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24028" eaLnBrk="1" fontAlgn="auto" hangingPunct="1">
              <a:spcBef>
                <a:spcPts val="0"/>
              </a:spcBef>
              <a:spcAft>
                <a:spcPts val="0"/>
              </a:spcAft>
              <a:defRPr/>
            </a:pPr>
            <a:r>
              <a:rPr lang="en-US" altLang="x-none" sz="653"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
        <p:nvSpPr>
          <p:cNvPr id="12" name="Text Placeholder 11">
            <a:extLst>
              <a:ext uri="{FF2B5EF4-FFF2-40B4-BE49-F238E27FC236}">
                <a16:creationId xmlns:a16="http://schemas.microsoft.com/office/drawing/2014/main" id="{F1C6DF77-859A-4968-8301-C7FA52E8E0A2}"/>
              </a:ext>
            </a:extLst>
          </p:cNvPr>
          <p:cNvSpPr>
            <a:spLocks noGrp="1"/>
          </p:cNvSpPr>
          <p:nvPr>
            <p:ph type="body" sz="quarter" idx="10" hasCustomPrompt="1"/>
          </p:nvPr>
        </p:nvSpPr>
        <p:spPr>
          <a:xfrm>
            <a:off x="301390" y="4379990"/>
            <a:ext cx="2483945" cy="350930"/>
          </a:xfrm>
        </p:spPr>
        <p:txBody>
          <a:bodyPr/>
          <a:lstStyle>
            <a:lvl1pPr marL="0" indent="0">
              <a:buNone/>
              <a:defRPr sz="1867" b="1" cap="none" spc="0" baseline="0"/>
            </a:lvl1pPr>
          </a:lstStyle>
          <a:p>
            <a:pPr lvl="0"/>
            <a:r>
              <a:rPr lang="en-US" dirty="0"/>
              <a:t>Speaker name</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301389" y="1393367"/>
            <a:ext cx="3259667" cy="247440"/>
          </a:xfrm>
        </p:spPr>
        <p:txBody>
          <a:bodyPr/>
          <a:lstStyle>
            <a:lvl1pPr marL="0" indent="0">
              <a:buNone/>
              <a:defRPr sz="1120" b="1" cap="all" spc="28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13352" indent="0">
              <a:buNone/>
              <a:defRPr/>
            </a:lvl2pPr>
            <a:lvl3pPr marL="426705" indent="0">
              <a:buNone/>
              <a:defRPr/>
            </a:lvl3pPr>
            <a:lvl4pPr marL="640057" indent="0">
              <a:buNone/>
              <a:defRPr/>
            </a:lvl4pPr>
            <a:lvl5pPr marL="640057" indent="0">
              <a:buNone/>
              <a:defRPr/>
            </a:lvl5pPr>
          </a:lstStyle>
          <a:p>
            <a:pPr lvl="0"/>
            <a:r>
              <a:rPr lang="en-US" dirty="0"/>
              <a:t>Enter session ID</a:t>
            </a:r>
          </a:p>
        </p:txBody>
      </p:sp>
      <p:sp>
        <p:nvSpPr>
          <p:cNvPr id="16" name="Text Placeholder 15">
            <a:extLst>
              <a:ext uri="{FF2B5EF4-FFF2-40B4-BE49-F238E27FC236}">
                <a16:creationId xmlns:a16="http://schemas.microsoft.com/office/drawing/2014/main" id="{069FE2D1-0188-4BD9-97B7-CA795447E4F4}"/>
              </a:ext>
            </a:extLst>
          </p:cNvPr>
          <p:cNvSpPr>
            <a:spLocks noGrp="1"/>
          </p:cNvSpPr>
          <p:nvPr>
            <p:ph type="body" sz="quarter" idx="12" hasCustomPrompt="1"/>
          </p:nvPr>
        </p:nvSpPr>
        <p:spPr>
          <a:xfrm>
            <a:off x="301390" y="4729113"/>
            <a:ext cx="2483945" cy="735381"/>
          </a:xfrm>
        </p:spPr>
        <p:txBody>
          <a:bodyPr/>
          <a:lstStyle>
            <a:lvl1pPr marL="0" indent="0">
              <a:spcAft>
                <a:spcPts val="280"/>
              </a:spcAft>
              <a:buNone/>
              <a:defRPr sz="1493"/>
            </a:lvl1pPr>
            <a:lvl2pPr marL="213352" indent="0">
              <a:buNone/>
              <a:defRPr/>
            </a:lvl2pPr>
            <a:lvl3pPr marL="426705" indent="0">
              <a:buNone/>
              <a:defRPr/>
            </a:lvl3pPr>
            <a:lvl4pPr marL="640057" indent="0">
              <a:buNone/>
              <a:defRPr/>
            </a:lvl4pPr>
            <a:lvl5pPr marL="640057" indent="0">
              <a:buNone/>
              <a:defRPr/>
            </a:lvl5pPr>
          </a:lstStyle>
          <a:p>
            <a:pPr lvl="0"/>
            <a:r>
              <a:rPr lang="en-US" dirty="0"/>
              <a:t>(pronouns)</a:t>
            </a:r>
            <a:br>
              <a:rPr lang="en-US" dirty="0"/>
            </a:br>
            <a:r>
              <a:rPr lang="en-US" dirty="0"/>
              <a:t>Job title</a:t>
            </a:r>
            <a:br>
              <a:rPr lang="en-US" dirty="0"/>
            </a:br>
            <a:r>
              <a:rPr lang="en-US" dirty="0"/>
              <a:t>Company</a:t>
            </a:r>
          </a:p>
        </p:txBody>
      </p:sp>
      <p:sp>
        <p:nvSpPr>
          <p:cNvPr id="4" name="Text Placeholder 3">
            <a:extLst>
              <a:ext uri="{FF2B5EF4-FFF2-40B4-BE49-F238E27FC236}">
                <a16:creationId xmlns:a16="http://schemas.microsoft.com/office/drawing/2014/main" id="{1069ABB5-4D60-42A3-815E-56E31E1F18A3}"/>
              </a:ext>
            </a:extLst>
          </p:cNvPr>
          <p:cNvSpPr>
            <a:spLocks noGrp="1"/>
          </p:cNvSpPr>
          <p:nvPr>
            <p:ph type="body" sz="quarter" idx="13" hasCustomPrompt="1"/>
          </p:nvPr>
        </p:nvSpPr>
        <p:spPr>
          <a:xfrm>
            <a:off x="2921076" y="4379990"/>
            <a:ext cx="2483945" cy="350930"/>
          </a:xfrm>
        </p:spPr>
        <p:txBody>
          <a:bodyPr/>
          <a:lstStyle>
            <a:lvl1pPr marL="0" indent="0">
              <a:buNone/>
              <a:defRPr sz="1867" b="1"/>
            </a:lvl1pPr>
            <a:lvl2pPr marL="213352" indent="0">
              <a:buNone/>
              <a:defRPr/>
            </a:lvl2pPr>
            <a:lvl3pPr marL="426705" indent="0">
              <a:buNone/>
              <a:defRPr/>
            </a:lvl3pPr>
            <a:lvl4pPr marL="640057" indent="0">
              <a:buNone/>
              <a:defRPr/>
            </a:lvl4pPr>
            <a:lvl5pPr marL="640057" indent="0">
              <a:buNone/>
              <a:defRPr/>
            </a:lvl5pPr>
          </a:lstStyle>
          <a:p>
            <a:pPr lvl="0"/>
            <a:r>
              <a:rPr lang="en-US" dirty="0"/>
              <a:t>Speaker name</a:t>
            </a:r>
          </a:p>
        </p:txBody>
      </p:sp>
      <p:sp>
        <p:nvSpPr>
          <p:cNvPr id="5" name="Text Placeholder 4">
            <a:extLst>
              <a:ext uri="{FF2B5EF4-FFF2-40B4-BE49-F238E27FC236}">
                <a16:creationId xmlns:a16="http://schemas.microsoft.com/office/drawing/2014/main" id="{A98773FF-A575-4D5D-AC30-DAFFB441F795}"/>
              </a:ext>
            </a:extLst>
          </p:cNvPr>
          <p:cNvSpPr>
            <a:spLocks noGrp="1"/>
          </p:cNvSpPr>
          <p:nvPr>
            <p:ph type="body" sz="quarter" idx="15" hasCustomPrompt="1"/>
          </p:nvPr>
        </p:nvSpPr>
        <p:spPr>
          <a:xfrm>
            <a:off x="5540764" y="4379990"/>
            <a:ext cx="2483945" cy="350930"/>
          </a:xfrm>
        </p:spPr>
        <p:txBody>
          <a:bodyPr/>
          <a:lstStyle>
            <a:lvl1pPr marL="0" indent="0">
              <a:buNone/>
              <a:defRPr sz="1867" b="1"/>
            </a:lvl1pPr>
          </a:lstStyle>
          <a:p>
            <a:pPr lvl="0"/>
            <a:r>
              <a:rPr lang="en-US" dirty="0"/>
              <a:t>Speaker name</a:t>
            </a:r>
          </a:p>
        </p:txBody>
      </p:sp>
      <p:sp>
        <p:nvSpPr>
          <p:cNvPr id="17" name="Text Placeholder 15">
            <a:extLst>
              <a:ext uri="{FF2B5EF4-FFF2-40B4-BE49-F238E27FC236}">
                <a16:creationId xmlns:a16="http://schemas.microsoft.com/office/drawing/2014/main" id="{E8B14D59-1495-4288-ACD8-22C48054FD10}"/>
              </a:ext>
            </a:extLst>
          </p:cNvPr>
          <p:cNvSpPr>
            <a:spLocks noGrp="1"/>
          </p:cNvSpPr>
          <p:nvPr>
            <p:ph type="body" sz="quarter" idx="16" hasCustomPrompt="1"/>
          </p:nvPr>
        </p:nvSpPr>
        <p:spPr>
          <a:xfrm>
            <a:off x="2921076" y="4729113"/>
            <a:ext cx="2483945" cy="735381"/>
          </a:xfrm>
        </p:spPr>
        <p:txBody>
          <a:bodyPr/>
          <a:lstStyle>
            <a:lvl1pPr marL="0" indent="0">
              <a:spcAft>
                <a:spcPts val="280"/>
              </a:spcAft>
              <a:buNone/>
              <a:defRPr sz="1493"/>
            </a:lvl1pPr>
            <a:lvl2pPr marL="213352" indent="0">
              <a:buNone/>
              <a:defRPr/>
            </a:lvl2pPr>
            <a:lvl3pPr marL="426705" indent="0">
              <a:buNone/>
              <a:defRPr/>
            </a:lvl3pPr>
            <a:lvl4pPr marL="640057" indent="0">
              <a:buNone/>
              <a:defRPr/>
            </a:lvl4pPr>
            <a:lvl5pPr marL="640057" indent="0">
              <a:buNone/>
              <a:defRPr/>
            </a:lvl5pPr>
          </a:lstStyle>
          <a:p>
            <a:pPr lvl="0"/>
            <a:r>
              <a:rPr lang="en-US" dirty="0"/>
              <a:t>(pronouns)</a:t>
            </a:r>
            <a:br>
              <a:rPr lang="en-US" dirty="0"/>
            </a:br>
            <a:r>
              <a:rPr lang="en-US" dirty="0"/>
              <a:t>Job title</a:t>
            </a:r>
            <a:br>
              <a:rPr lang="en-US" dirty="0"/>
            </a:br>
            <a:r>
              <a:rPr lang="en-US" dirty="0"/>
              <a:t>Company</a:t>
            </a:r>
          </a:p>
        </p:txBody>
      </p:sp>
      <p:sp>
        <p:nvSpPr>
          <p:cNvPr id="18" name="Text Placeholder 15">
            <a:extLst>
              <a:ext uri="{FF2B5EF4-FFF2-40B4-BE49-F238E27FC236}">
                <a16:creationId xmlns:a16="http://schemas.microsoft.com/office/drawing/2014/main" id="{ACBDE7C4-64AF-4CA5-A203-DC58B71673A5}"/>
              </a:ext>
            </a:extLst>
          </p:cNvPr>
          <p:cNvSpPr>
            <a:spLocks noGrp="1"/>
          </p:cNvSpPr>
          <p:nvPr>
            <p:ph type="body" sz="quarter" idx="17" hasCustomPrompt="1"/>
          </p:nvPr>
        </p:nvSpPr>
        <p:spPr>
          <a:xfrm>
            <a:off x="5540764" y="4729113"/>
            <a:ext cx="2483945" cy="735381"/>
          </a:xfrm>
        </p:spPr>
        <p:txBody>
          <a:bodyPr/>
          <a:lstStyle>
            <a:lvl1pPr marL="0" indent="0">
              <a:spcAft>
                <a:spcPts val="280"/>
              </a:spcAft>
              <a:buNone/>
              <a:defRPr sz="1493"/>
            </a:lvl1pPr>
            <a:lvl2pPr marL="213352" indent="0">
              <a:buNone/>
              <a:defRPr/>
            </a:lvl2pPr>
            <a:lvl3pPr marL="426705" indent="0">
              <a:buNone/>
              <a:defRPr/>
            </a:lvl3pPr>
            <a:lvl4pPr marL="640057" indent="0">
              <a:buNone/>
              <a:defRPr/>
            </a:lvl4pPr>
            <a:lvl5pPr marL="640057" indent="0">
              <a:buNone/>
              <a:defRPr/>
            </a:lvl5pPr>
          </a:lstStyle>
          <a:p>
            <a:pPr lvl="0"/>
            <a:r>
              <a:rPr lang="en-US" dirty="0"/>
              <a:t>(pronouns)</a:t>
            </a:r>
            <a:br>
              <a:rPr lang="en-US" dirty="0"/>
            </a:br>
            <a:r>
              <a:rPr lang="en-US" dirty="0"/>
              <a:t>Job title</a:t>
            </a:r>
            <a:br>
              <a:rPr lang="en-US" dirty="0"/>
            </a:br>
            <a:r>
              <a:rPr lang="en-US" dirty="0"/>
              <a:t>Company</a:t>
            </a:r>
          </a:p>
        </p:txBody>
      </p:sp>
    </p:spTree>
    <p:extLst>
      <p:ext uri="{BB962C8B-B14F-4D97-AF65-F5344CB8AC3E}">
        <p14:creationId xmlns:p14="http://schemas.microsoft.com/office/powerpoint/2010/main" val="2978776884"/>
      </p:ext>
    </p:extLst>
  </p:cSld>
  <p:clrMapOvr>
    <a:masterClrMapping/>
  </p:clrMapOvr>
  <p:transition>
    <p:fade/>
  </p:transition>
  <p:extLst>
    <p:ext uri="{DCECCB84-F9BA-43D5-87BE-67443E8EF086}">
      <p15:sldGuideLst xmlns:p15="http://schemas.microsoft.com/office/powerpoint/2012/main">
        <p15:guide id="1" pos="216">
          <p15:clr>
            <a:srgbClr val="FBAE40"/>
          </p15:clr>
        </p15:guide>
        <p15:guide id="2" orient="horz" pos="2952">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284480" y="1386842"/>
            <a:ext cx="10810240" cy="3338093"/>
          </a:xfrm>
        </p:spPr>
        <p:txBody>
          <a:bodyPr vert="horz" lIns="0" tIns="45720" rIns="0" bIns="45720" rtlCol="0">
            <a:spAutoFit/>
          </a:bodyPr>
          <a:lstStyle>
            <a:lvl1pPr marL="0" indent="0">
              <a:spcAft>
                <a:spcPts val="2800"/>
              </a:spcAft>
              <a:buNone/>
              <a:defRPr lang="en-US" smtClean="0"/>
            </a:lvl1pPr>
            <a:lvl2pPr marL="0" indent="0">
              <a:spcAft>
                <a:spcPts val="2800"/>
              </a:spcAft>
              <a:buNone/>
              <a:defRPr lang="en-US" sz="2613" smtClean="0"/>
            </a:lvl2pPr>
            <a:lvl3pPr marL="0" indent="0">
              <a:spcAft>
                <a:spcPts val="2800"/>
              </a:spcAft>
              <a:buNone/>
              <a:defRPr lang="en-US" sz="2613" smtClean="0"/>
            </a:lvl3pPr>
            <a:lvl4pPr marL="0" indent="0">
              <a:spcAft>
                <a:spcPts val="2800"/>
              </a:spcAft>
              <a:buNone/>
              <a:defRPr lang="en-US" sz="2613" smtClean="0"/>
            </a:lvl4pPr>
            <a:lvl5pPr marL="0" indent="0">
              <a:spcAft>
                <a:spcPts val="2800"/>
              </a:spcAft>
              <a:buNone/>
              <a:defRPr lang="en-US" sz="2613"/>
            </a:lvl5pPr>
          </a:lstStyle>
          <a:p>
            <a:pPr marL="213352" lvl="0" indent="-213352">
              <a:spcAft>
                <a:spcPts val="2800"/>
              </a:spcAft>
              <a:buClr>
                <a:schemeClr val="tx1"/>
              </a:buClr>
            </a:pPr>
            <a:r>
              <a:rPr lang="en-US" dirty="0"/>
              <a:t>Enter agenda items</a:t>
            </a:r>
          </a:p>
          <a:p>
            <a:pPr marL="426705" lvl="1" indent="-426705">
              <a:spcAft>
                <a:spcPts val="2800"/>
              </a:spcAft>
              <a:buClr>
                <a:schemeClr val="tx1"/>
              </a:buClr>
            </a:pPr>
            <a:r>
              <a:rPr lang="en-US" dirty="0"/>
              <a:t>Second level</a:t>
            </a:r>
          </a:p>
          <a:p>
            <a:pPr marL="426705" lvl="2" indent="-426705">
              <a:spcAft>
                <a:spcPts val="2800"/>
              </a:spcAft>
              <a:buClr>
                <a:schemeClr val="tx1"/>
              </a:buClr>
            </a:pPr>
            <a:r>
              <a:rPr lang="en-US" dirty="0"/>
              <a:t>Third level</a:t>
            </a:r>
          </a:p>
          <a:p>
            <a:pPr marL="426705" lvl="3" indent="-426705">
              <a:spcAft>
                <a:spcPts val="2800"/>
              </a:spcAft>
              <a:buClr>
                <a:schemeClr val="tx1"/>
              </a:buClr>
            </a:pPr>
            <a:r>
              <a:rPr lang="en-US" dirty="0"/>
              <a:t>Fourth level</a:t>
            </a:r>
          </a:p>
          <a:p>
            <a:pPr marL="426705" lvl="4" indent="-426705">
              <a:spcAft>
                <a:spcPts val="2800"/>
              </a:spcAft>
              <a:buClr>
                <a:schemeClr val="tx1"/>
              </a:buClr>
            </a:pPr>
            <a:r>
              <a:rPr lang="en-US" dirty="0"/>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284480" y="284482"/>
            <a:ext cx="10810240" cy="595630"/>
          </a:xfrm>
        </p:spPr>
        <p:txBody>
          <a:bodyPr/>
          <a:lstStyle>
            <a:lvl1pPr>
              <a:defRPr/>
            </a:lvl1pPr>
          </a:lstStyle>
          <a:p>
            <a:r>
              <a:rPr lang="en-US" dirty="0"/>
              <a:t>Agenda layout</a:t>
            </a:r>
          </a:p>
        </p:txBody>
      </p:sp>
      <p:sp>
        <p:nvSpPr>
          <p:cNvPr id="6" name="Rectangle 5">
            <a:extLst>
              <a:ext uri="{FF2B5EF4-FFF2-40B4-BE49-F238E27FC236}">
                <a16:creationId xmlns:a16="http://schemas.microsoft.com/office/drawing/2014/main" id="{E017BE0C-4360-472C-AB96-C971BF93533C}"/>
              </a:ext>
            </a:extLst>
          </p:cNvPr>
          <p:cNvSpPr/>
          <p:nvPr userDrawn="1"/>
        </p:nvSpPr>
        <p:spPr>
          <a:xfrm>
            <a:off x="0" y="0"/>
            <a:ext cx="74950" cy="64008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7" dirty="0"/>
          </a:p>
        </p:txBody>
      </p:sp>
    </p:spTree>
    <p:extLst>
      <p:ext uri="{BB962C8B-B14F-4D97-AF65-F5344CB8AC3E}">
        <p14:creationId xmlns:p14="http://schemas.microsoft.com/office/powerpoint/2010/main" val="3321290487"/>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p:txBody>
          <a:bodyPr/>
          <a:lstStyle>
            <a:lvl1pPr>
              <a:defRPr/>
            </a:lvl1pPr>
          </a:lstStyle>
          <a:p>
            <a:r>
              <a:rPr lang="en-US" dirty="0"/>
              <a:t>Title only layout</a:t>
            </a:r>
          </a:p>
        </p:txBody>
      </p:sp>
      <p:sp>
        <p:nvSpPr>
          <p:cNvPr id="3" name="Rectangle 2">
            <a:extLst>
              <a:ext uri="{FF2B5EF4-FFF2-40B4-BE49-F238E27FC236}">
                <a16:creationId xmlns:a16="http://schemas.microsoft.com/office/drawing/2014/main" id="{669404BB-7C07-456C-9FE6-39B804DE1334}"/>
              </a:ext>
            </a:extLst>
          </p:cNvPr>
          <p:cNvSpPr/>
          <p:nvPr userDrawn="1"/>
        </p:nvSpPr>
        <p:spPr>
          <a:xfrm>
            <a:off x="0" y="0"/>
            <a:ext cx="74950" cy="64008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7" dirty="0"/>
          </a:p>
        </p:txBody>
      </p:sp>
    </p:spTree>
    <p:extLst>
      <p:ext uri="{BB962C8B-B14F-4D97-AF65-F5344CB8AC3E}">
        <p14:creationId xmlns:p14="http://schemas.microsoft.com/office/powerpoint/2010/main" val="100856442"/>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Only" preserve="1">
  <p:cSld name="Title Only with 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p:txBody>
          <a:bodyPr/>
          <a:lstStyle>
            <a:lvl1pPr>
              <a:defRPr/>
            </a:lvl1pPr>
          </a:lstStyle>
          <a:p>
            <a:r>
              <a:rPr lang="en-US" dirty="0"/>
              <a:t>Title only layout with art</a:t>
            </a:r>
          </a:p>
        </p:txBody>
      </p:sp>
    </p:spTree>
    <p:extLst>
      <p:ext uri="{BB962C8B-B14F-4D97-AF65-F5344CB8AC3E}">
        <p14:creationId xmlns:p14="http://schemas.microsoft.com/office/powerpoint/2010/main" val="2348251579"/>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284480" y="933450"/>
            <a:ext cx="10810240" cy="264688"/>
          </a:xfrm>
        </p:spPr>
        <p:txBody>
          <a:bodyPr/>
          <a:lstStyle>
            <a:lvl1pPr marL="0" indent="0">
              <a:lnSpc>
                <a:spcPct val="100000"/>
              </a:lnSpc>
              <a:spcAft>
                <a:spcPts val="1120"/>
              </a:spcAft>
              <a:buNone/>
              <a:defRPr sz="1120" b="1" cap="all" spc="28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5" name="Rectangle 4">
            <a:extLst>
              <a:ext uri="{FF2B5EF4-FFF2-40B4-BE49-F238E27FC236}">
                <a16:creationId xmlns:a16="http://schemas.microsoft.com/office/drawing/2014/main" id="{9A3F9902-502F-49F5-8F9D-C3AD819AE1AF}"/>
              </a:ext>
            </a:extLst>
          </p:cNvPr>
          <p:cNvSpPr/>
          <p:nvPr userDrawn="1"/>
        </p:nvSpPr>
        <p:spPr>
          <a:xfrm>
            <a:off x="0" y="0"/>
            <a:ext cx="74950" cy="64008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7" dirty="0"/>
          </a:p>
        </p:txBody>
      </p:sp>
    </p:spTree>
    <p:extLst>
      <p:ext uri="{BB962C8B-B14F-4D97-AF65-F5344CB8AC3E}">
        <p14:creationId xmlns:p14="http://schemas.microsoft.com/office/powerpoint/2010/main" val="1147143836"/>
      </p:ext>
    </p:extLst>
  </p:cSld>
  <p:clrMapOvr>
    <a:masterClrMapping/>
  </p:clrMapOvr>
  <p:transition>
    <p:fade/>
  </p:transition>
  <p:extLst>
    <p:ext uri="{DCECCB84-F9BA-43D5-87BE-67443E8EF086}">
      <p15:sldGuideLst xmlns:p15="http://schemas.microsoft.com/office/powerpoint/2012/main">
        <p15:guide id="1" pos="216">
          <p15:clr>
            <a:srgbClr val="FBAE40"/>
          </p15:clr>
        </p15:guide>
        <p15:guide id="2" orient="horz" pos="624">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Em Branc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F73FA-018C-42B4-99E2-A1521E83ABDD}"/>
              </a:ext>
            </a:extLst>
          </p:cNvPr>
          <p:cNvSpPr>
            <a:spLocks noGrp="1"/>
          </p:cNvSpPr>
          <p:nvPr>
            <p:ph type="title" hasCustomPrompt="1"/>
          </p:nvPr>
        </p:nvSpPr>
        <p:spPr>
          <a:xfrm>
            <a:off x="1" y="-604520"/>
            <a:ext cx="11130280" cy="595630"/>
          </a:xfrm>
        </p:spPr>
        <p:txBody>
          <a:bodyPr/>
          <a:lstStyle>
            <a:lvl1pPr>
              <a:defRPr sz="3360">
                <a:solidFill>
                  <a:schemeClr val="bg1">
                    <a:lumMod val="65000"/>
                    <a:lumOff val="35000"/>
                  </a:schemeClr>
                </a:solidFill>
              </a:defRPr>
            </a:lvl1pPr>
          </a:lstStyle>
          <a:p>
            <a:r>
              <a:rPr lang="en-US" dirty="0"/>
              <a:t>Blank layout (enter descriptive title here for accessibility)</a:t>
            </a:r>
          </a:p>
        </p:txBody>
      </p:sp>
      <p:sp>
        <p:nvSpPr>
          <p:cNvPr id="3" name="Rectangle 2">
            <a:extLst>
              <a:ext uri="{FF2B5EF4-FFF2-40B4-BE49-F238E27FC236}">
                <a16:creationId xmlns:a16="http://schemas.microsoft.com/office/drawing/2014/main" id="{18D16A53-152C-4DCF-AFC9-96CCF08CB491}"/>
              </a:ext>
            </a:extLst>
          </p:cNvPr>
          <p:cNvSpPr/>
          <p:nvPr userDrawn="1"/>
        </p:nvSpPr>
        <p:spPr>
          <a:xfrm>
            <a:off x="0" y="0"/>
            <a:ext cx="74950" cy="64008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7" dirty="0"/>
          </a:p>
        </p:txBody>
      </p:sp>
    </p:spTree>
    <p:extLst>
      <p:ext uri="{BB962C8B-B14F-4D97-AF65-F5344CB8AC3E}">
        <p14:creationId xmlns:p14="http://schemas.microsoft.com/office/powerpoint/2010/main" val="416554654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lide de Título">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4870221F-B561-443D-BF81-93CCD286CD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1379200" cy="6400800"/>
          </a:xfrm>
          <a:prstGeom prst="rect">
            <a:avLst/>
          </a:prstGeom>
        </p:spPr>
      </p:pic>
    </p:spTree>
    <p:extLst>
      <p:ext uri="{BB962C8B-B14F-4D97-AF65-F5344CB8AC3E}">
        <p14:creationId xmlns:p14="http://schemas.microsoft.com/office/powerpoint/2010/main" val="116746513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9B2D-B36B-40AC-9254-12739BCD5930}"/>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p:txBody>
          <a:bodyPr/>
          <a:lstStyle>
            <a:lvl1pPr marL="0" indent="0">
              <a:buNone/>
              <a:defRPr/>
            </a:lvl1pPr>
            <a:lvl2pPr marL="213352" indent="0">
              <a:buNone/>
              <a:defRPr/>
            </a:lvl2pPr>
            <a:lvl3pPr marL="426705" indent="0">
              <a:buNone/>
              <a:defRPr/>
            </a:lvl3pPr>
            <a:lvl4pPr marL="640057" indent="0">
              <a:buNone/>
              <a:defRPr/>
            </a:lvl4pPr>
            <a:lvl5pPr marL="640057"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AB3B6084-99E6-46FF-93AD-83DE6FF7C14B}"/>
              </a:ext>
            </a:extLst>
          </p:cNvPr>
          <p:cNvSpPr/>
          <p:nvPr userDrawn="1"/>
        </p:nvSpPr>
        <p:spPr>
          <a:xfrm>
            <a:off x="0" y="0"/>
            <a:ext cx="74950" cy="64008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7" dirty="0"/>
          </a:p>
        </p:txBody>
      </p:sp>
    </p:spTree>
    <p:extLst>
      <p:ext uri="{BB962C8B-B14F-4D97-AF65-F5344CB8AC3E}">
        <p14:creationId xmlns:p14="http://schemas.microsoft.com/office/powerpoint/2010/main" val="1059133651"/>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DEF8F-3F3F-4176-AAC6-6F214D9A9558}"/>
              </a:ext>
            </a:extLst>
          </p:cNvPr>
          <p:cNvSpPr>
            <a:spLocks noGrp="1"/>
          </p:cNvSpPr>
          <p:nvPr>
            <p:ph type="title" hasCustomPrompt="1"/>
          </p:nvPr>
        </p:nvSpPr>
        <p:spPr>
          <a:xfrm>
            <a:off x="284480" y="284482"/>
            <a:ext cx="5262880" cy="595630"/>
          </a:xfrm>
        </p:spPr>
        <p:txBody>
          <a:bodyPr/>
          <a:lstStyle>
            <a:lvl1pPr>
              <a:defRPr/>
            </a:lvl1pPr>
          </a:lstStyle>
          <a:p>
            <a:r>
              <a:rPr lang="en-US" dirty="0"/>
              <a:t>Title, content, image</a:t>
            </a:r>
          </a:p>
        </p:txBody>
      </p:sp>
      <p:sp>
        <p:nvSpPr>
          <p:cNvPr id="9" name="Picture Placeholder 8">
            <a:extLst>
              <a:ext uri="{FF2B5EF4-FFF2-40B4-BE49-F238E27FC236}">
                <a16:creationId xmlns:a16="http://schemas.microsoft.com/office/drawing/2014/main" id="{14F48D58-FFF9-4D88-86EA-5381B3B4300A}"/>
              </a:ext>
            </a:extLst>
          </p:cNvPr>
          <p:cNvSpPr>
            <a:spLocks noGrp="1"/>
          </p:cNvSpPr>
          <p:nvPr>
            <p:ph type="pic" sz="quarter" idx="14" hasCustomPrompt="1"/>
          </p:nvPr>
        </p:nvSpPr>
        <p:spPr>
          <a:xfrm>
            <a:off x="5831840" y="0"/>
            <a:ext cx="5547360" cy="6400800"/>
          </a:xfrm>
        </p:spPr>
        <p:txBody>
          <a:bodyPr anchor="ctr">
            <a:noAutofit/>
          </a:bodyPr>
          <a:lstStyle>
            <a:lvl1pPr marL="0" indent="0" algn="ctr">
              <a:buNone/>
              <a:defRPr sz="1680"/>
            </a:lvl1pPr>
          </a:lstStyle>
          <a:p>
            <a:r>
              <a:rPr lang="en-US" dirty="0"/>
              <a:t>Click icon to insert image, </a:t>
            </a:r>
            <a:br>
              <a:rPr lang="en-US" dirty="0"/>
            </a:br>
            <a:r>
              <a:rPr lang="en-US" dirty="0"/>
              <a:t>or select placeholder </a:t>
            </a:r>
            <a:br>
              <a:rPr lang="en-US" dirty="0"/>
            </a:br>
            <a:r>
              <a:rPr lang="en-US" dirty="0"/>
              <a:t>and paste image</a:t>
            </a:r>
          </a:p>
          <a:p>
            <a:endParaRPr lang="en-US" dirty="0"/>
          </a:p>
          <a:p>
            <a:endParaRPr lang="en-US" dirty="0"/>
          </a:p>
          <a:p>
            <a:endParaRPr lang="en-US" dirty="0"/>
          </a:p>
        </p:txBody>
      </p:sp>
      <p:sp>
        <p:nvSpPr>
          <p:cNvPr id="11" name="Content Placeholder 10">
            <a:extLst>
              <a:ext uri="{FF2B5EF4-FFF2-40B4-BE49-F238E27FC236}">
                <a16:creationId xmlns:a16="http://schemas.microsoft.com/office/drawing/2014/main" id="{815FDEA2-616E-44F0-9C9D-8C4D782AA50E}"/>
              </a:ext>
            </a:extLst>
          </p:cNvPr>
          <p:cNvSpPr>
            <a:spLocks noGrp="1"/>
          </p:cNvSpPr>
          <p:nvPr>
            <p:ph sz="quarter" idx="15" hasCustomPrompt="1"/>
          </p:nvPr>
        </p:nvSpPr>
        <p:spPr>
          <a:xfrm>
            <a:off x="284480" y="1386840"/>
            <a:ext cx="5262880" cy="4409440"/>
          </a:xfrm>
        </p:spPr>
        <p:txBody>
          <a:bodyPr>
            <a:noAutofit/>
          </a:bodyPr>
          <a:lstStyle>
            <a:lvl1pPr>
              <a:defRPr/>
            </a:lvl1pPr>
          </a:lstStyle>
          <a:p>
            <a:pPr lvl="0"/>
            <a:r>
              <a:rPr lang="en-US" dirty="0"/>
              <a:t>Enter slide content</a:t>
            </a:r>
          </a:p>
          <a:p>
            <a:pPr lvl="1"/>
            <a:r>
              <a:rPr lang="en-US" dirty="0"/>
              <a:t>Second level</a:t>
            </a:r>
          </a:p>
          <a:p>
            <a:pPr lvl="2"/>
            <a:r>
              <a:rPr lang="en-US" dirty="0"/>
              <a:t>Third level</a:t>
            </a:r>
          </a:p>
        </p:txBody>
      </p:sp>
      <p:sp>
        <p:nvSpPr>
          <p:cNvPr id="5" name="Rectangle 4">
            <a:extLst>
              <a:ext uri="{FF2B5EF4-FFF2-40B4-BE49-F238E27FC236}">
                <a16:creationId xmlns:a16="http://schemas.microsoft.com/office/drawing/2014/main" id="{B04BE43C-6204-4EF9-AAAA-0F7F1E99632E}"/>
              </a:ext>
            </a:extLst>
          </p:cNvPr>
          <p:cNvSpPr/>
          <p:nvPr userDrawn="1"/>
        </p:nvSpPr>
        <p:spPr>
          <a:xfrm>
            <a:off x="0" y="0"/>
            <a:ext cx="74950" cy="64008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7" dirty="0"/>
          </a:p>
        </p:txBody>
      </p:sp>
    </p:spTree>
    <p:extLst>
      <p:ext uri="{BB962C8B-B14F-4D97-AF65-F5344CB8AC3E}">
        <p14:creationId xmlns:p14="http://schemas.microsoft.com/office/powerpoint/2010/main" val="683469521"/>
      </p:ext>
    </p:extLst>
  </p:cSld>
  <p:clrMapOvr>
    <a:masterClrMapping/>
  </p:clrMapOvr>
  <p:transition>
    <p:fade/>
  </p:transition>
  <p:extLst>
    <p:ext uri="{DCECCB84-F9BA-43D5-87BE-67443E8EF086}">
      <p15:sldGuideLst xmlns:p15="http://schemas.microsoft.com/office/powerpoint/2012/main">
        <p15:guide id="1" pos="3744">
          <p15:clr>
            <a:srgbClr val="FBAE40"/>
          </p15:clr>
        </p15:guide>
        <p15:guide id="2" pos="3936">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p:txBody>
          <a:bodyPr/>
          <a:lstStyle>
            <a:lvl1pPr>
              <a:defRPr/>
            </a:lvl1pPr>
          </a:lstStyle>
          <a:p>
            <a:r>
              <a:rPr lang="en-US" dirty="0"/>
              <a:t>Title and bulleted content layout</a:t>
            </a:r>
          </a:p>
        </p:txBody>
      </p:sp>
      <p:sp>
        <p:nvSpPr>
          <p:cNvPr id="7" name="Content Placeholder 6">
            <a:extLst>
              <a:ext uri="{FF2B5EF4-FFF2-40B4-BE49-F238E27FC236}">
                <a16:creationId xmlns:a16="http://schemas.microsoft.com/office/drawing/2014/main" id="{EA6700F0-47BA-4878-9AD3-6E38759C53FE}"/>
              </a:ext>
            </a:extLst>
          </p:cNvPr>
          <p:cNvSpPr>
            <a:spLocks noGrp="1"/>
          </p:cNvSpPr>
          <p:nvPr>
            <p:ph sz="quarter" idx="13" hasCustomPrompt="1"/>
          </p:nvPr>
        </p:nvSpPr>
        <p:spPr>
          <a:xfrm>
            <a:off x="284480" y="1386841"/>
            <a:ext cx="10810240" cy="1957823"/>
          </a:xfrm>
        </p:spPr>
        <p:txBody>
          <a:bodyPr/>
          <a:lstStyle>
            <a:lvl1pPr>
              <a:defRPr/>
            </a:lvl1pPr>
          </a:lstStyle>
          <a:p>
            <a:pPr lvl="0"/>
            <a:r>
              <a:rPr lang="en-US" dirty="0"/>
              <a:t>Enter bulleted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D8BD948C-0269-48E0-BF91-1A5CBF28A84C}"/>
              </a:ext>
            </a:extLst>
          </p:cNvPr>
          <p:cNvSpPr/>
          <p:nvPr userDrawn="1"/>
        </p:nvSpPr>
        <p:spPr>
          <a:xfrm>
            <a:off x="0" y="0"/>
            <a:ext cx="74950" cy="64008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7" dirty="0"/>
          </a:p>
        </p:txBody>
      </p:sp>
    </p:spTree>
    <p:extLst>
      <p:ext uri="{BB962C8B-B14F-4D97-AF65-F5344CB8AC3E}">
        <p14:creationId xmlns:p14="http://schemas.microsoft.com/office/powerpoint/2010/main" val="2042795631"/>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284480" y="284482"/>
            <a:ext cx="10810240" cy="595630"/>
          </a:xfrm>
        </p:spPr>
        <p:txBody>
          <a:bodyPr/>
          <a:lstStyle>
            <a:lvl1pPr>
              <a:defRPr/>
            </a:lvl1pPr>
          </a:lstStyle>
          <a:p>
            <a:r>
              <a:rPr lang="en-US" dirty="0"/>
              <a:t>Title, subtitle, and content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284480" y="933450"/>
            <a:ext cx="10810240" cy="264688"/>
          </a:xfrm>
        </p:spPr>
        <p:txBody>
          <a:bodyPr/>
          <a:lstStyle>
            <a:lvl1pPr marL="0" indent="0">
              <a:lnSpc>
                <a:spcPct val="100000"/>
              </a:lnSpc>
              <a:spcAft>
                <a:spcPts val="1120"/>
              </a:spcAft>
              <a:buNone/>
              <a:defRPr sz="1120" b="1" cap="all" spc="28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5" name="Content Placeholder 4">
            <a:extLst>
              <a:ext uri="{FF2B5EF4-FFF2-40B4-BE49-F238E27FC236}">
                <a16:creationId xmlns:a16="http://schemas.microsoft.com/office/drawing/2014/main" id="{DF57A7C1-7536-4D4B-BE66-71930AD49764}"/>
              </a:ext>
            </a:extLst>
          </p:cNvPr>
          <p:cNvSpPr>
            <a:spLocks noGrp="1"/>
          </p:cNvSpPr>
          <p:nvPr>
            <p:ph sz="quarter" idx="11" hasCustomPrompt="1"/>
          </p:nvPr>
        </p:nvSpPr>
        <p:spPr>
          <a:xfrm>
            <a:off x="284480" y="1600201"/>
            <a:ext cx="10810240" cy="1957823"/>
          </a:xfrm>
        </p:spPr>
        <p:txBody>
          <a:bodyPr/>
          <a:lstStyle>
            <a:lvl1pPr marL="0" indent="0">
              <a:buNone/>
              <a:defRPr/>
            </a:lvl1pPr>
            <a:lvl2pPr marL="213352" indent="0">
              <a:buNone/>
              <a:defRPr/>
            </a:lvl2pPr>
            <a:lvl3pPr marL="426705" indent="0">
              <a:buNone/>
              <a:defRPr/>
            </a:lvl3pPr>
            <a:lvl4pPr marL="640057" indent="0">
              <a:buNone/>
              <a:defRPr/>
            </a:lvl4pPr>
            <a:lvl5pPr marL="640057"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2A351211-2602-447A-AB56-C8F728CAF93E}"/>
              </a:ext>
            </a:extLst>
          </p:cNvPr>
          <p:cNvSpPr/>
          <p:nvPr userDrawn="1"/>
        </p:nvSpPr>
        <p:spPr>
          <a:xfrm>
            <a:off x="0" y="0"/>
            <a:ext cx="74950" cy="64008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7" dirty="0"/>
          </a:p>
        </p:txBody>
      </p:sp>
    </p:spTree>
    <p:extLst>
      <p:ext uri="{BB962C8B-B14F-4D97-AF65-F5344CB8AC3E}">
        <p14:creationId xmlns:p14="http://schemas.microsoft.com/office/powerpoint/2010/main" val="829060746"/>
      </p:ext>
    </p:extLst>
  </p:cSld>
  <p:clrMapOvr>
    <a:masterClrMapping/>
  </p:clrMapOvr>
  <p:transition>
    <p:fade/>
  </p:transition>
  <p:extLst>
    <p:ext uri="{DCECCB84-F9BA-43D5-87BE-67443E8EF086}">
      <p15:sldGuideLst xmlns:p15="http://schemas.microsoft.com/office/powerpoint/2012/main">
        <p15:guide id="1" pos="216">
          <p15:clr>
            <a:srgbClr val="FBAE40"/>
          </p15:clr>
        </p15:guide>
        <p15:guide id="2" orient="horz" pos="624">
          <p15:clr>
            <a:srgbClr val="FBAE40"/>
          </p15:clr>
        </p15:guide>
        <p15:guide id="3" orient="horz" pos="1272">
          <p15:clr>
            <a:srgbClr val="9FCC3B"/>
          </p15:clr>
        </p15:guide>
        <p15:guide id="4" orient="horz" pos="1080">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284480" y="284482"/>
            <a:ext cx="10810240" cy="595630"/>
          </a:xfrm>
        </p:spPr>
        <p:txBody>
          <a:bodyPr/>
          <a:lstStyle>
            <a:lvl1pPr>
              <a:defRPr/>
            </a:lvl1pPr>
          </a:lstStyle>
          <a:p>
            <a:r>
              <a:rPr lang="en-US" dirty="0"/>
              <a:t>Title, subtitle, and bulleted content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284480" y="933450"/>
            <a:ext cx="10810240" cy="264688"/>
          </a:xfrm>
        </p:spPr>
        <p:txBody>
          <a:bodyPr/>
          <a:lstStyle>
            <a:lvl1pPr marL="0" indent="0">
              <a:lnSpc>
                <a:spcPct val="100000"/>
              </a:lnSpc>
              <a:spcAft>
                <a:spcPts val="1120"/>
              </a:spcAft>
              <a:buNone/>
              <a:defRPr sz="1120" b="1" cap="all" spc="28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284480" y="1600201"/>
            <a:ext cx="10810240" cy="1957823"/>
          </a:xfrm>
        </p:spPr>
        <p:txBody>
          <a:bodyPr/>
          <a:lstStyle>
            <a:lvl1pPr>
              <a:defRPr/>
            </a:lvl1pPr>
          </a:lstStyle>
          <a:p>
            <a:pPr lvl="0"/>
            <a:r>
              <a:rPr lang="en-US" dirty="0"/>
              <a:t>Enter bulleted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C2467EBB-E8F1-48D5-BE0A-898A6CDF3FA9}"/>
              </a:ext>
            </a:extLst>
          </p:cNvPr>
          <p:cNvSpPr/>
          <p:nvPr userDrawn="1"/>
        </p:nvSpPr>
        <p:spPr>
          <a:xfrm>
            <a:off x="0" y="0"/>
            <a:ext cx="74950" cy="64008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7" dirty="0"/>
          </a:p>
        </p:txBody>
      </p:sp>
    </p:spTree>
    <p:extLst>
      <p:ext uri="{BB962C8B-B14F-4D97-AF65-F5344CB8AC3E}">
        <p14:creationId xmlns:p14="http://schemas.microsoft.com/office/powerpoint/2010/main" val="2264877712"/>
      </p:ext>
    </p:extLst>
  </p:cSld>
  <p:clrMapOvr>
    <a:masterClrMapping/>
  </p:clrMapOvr>
  <p:transition>
    <p:fade/>
  </p:transition>
  <p:extLst>
    <p:ext uri="{DCECCB84-F9BA-43D5-87BE-67443E8EF086}">
      <p15:sldGuideLst xmlns:p15="http://schemas.microsoft.com/office/powerpoint/2012/main">
        <p15:guide id="1" pos="216">
          <p15:clr>
            <a:srgbClr val="FBAE40"/>
          </p15:clr>
        </p15:guide>
        <p15:guide id="2" orient="horz" pos="624">
          <p15:clr>
            <a:srgbClr val="FBAE40"/>
          </p15:clr>
        </p15:guide>
        <p15:guide id="3" orient="horz" pos="1272">
          <p15:clr>
            <a:srgbClr val="9FCC3B"/>
          </p15:clr>
        </p15:guide>
        <p15:guide id="4" orient="horz" pos="1080">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284481" y="1386841"/>
            <a:ext cx="5298440" cy="1957823"/>
          </a:xfrm>
        </p:spPr>
        <p:txBody>
          <a:bodyPr/>
          <a:lstStyle>
            <a:lvl1pPr marL="0" indent="0">
              <a:buNone/>
              <a:defRPr/>
            </a:lvl1pPr>
            <a:lvl2pPr marL="213352" indent="0">
              <a:buNone/>
              <a:defRPr/>
            </a:lvl2pPr>
            <a:lvl3pPr marL="426705" indent="0">
              <a:buNone/>
              <a:defRPr/>
            </a:lvl3pPr>
            <a:lvl4pPr marL="640057" indent="0">
              <a:buNone/>
              <a:defRPr/>
            </a:lvl4pPr>
            <a:lvl5pPr marL="640057"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5796281" y="1386841"/>
            <a:ext cx="5298440" cy="1957823"/>
          </a:xfrm>
        </p:spPr>
        <p:txBody>
          <a:bodyPr/>
          <a:lstStyle>
            <a:lvl1pPr marL="0" indent="0">
              <a:buNone/>
              <a:defRPr/>
            </a:lvl1pPr>
            <a:lvl2pPr marL="213352" indent="0">
              <a:buNone/>
              <a:defRPr/>
            </a:lvl2pPr>
            <a:lvl3pPr marL="426705" indent="0">
              <a:buNone/>
              <a:defRPr/>
            </a:lvl3pPr>
            <a:lvl4pPr marL="640057" indent="0">
              <a:buNone/>
              <a:defRPr/>
            </a:lvl4pPr>
            <a:lvl5pPr marL="640057"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5BCED56E-AADA-4721-B28B-5B7CC6C9616F}"/>
              </a:ext>
            </a:extLst>
          </p:cNvPr>
          <p:cNvSpPr/>
          <p:nvPr userDrawn="1"/>
        </p:nvSpPr>
        <p:spPr>
          <a:xfrm>
            <a:off x="0" y="0"/>
            <a:ext cx="74950" cy="64008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7" dirty="0"/>
          </a:p>
        </p:txBody>
      </p:sp>
    </p:spTree>
    <p:extLst>
      <p:ext uri="{BB962C8B-B14F-4D97-AF65-F5344CB8AC3E}">
        <p14:creationId xmlns:p14="http://schemas.microsoft.com/office/powerpoint/2010/main" val="2591783935"/>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284480" y="284482"/>
            <a:ext cx="10810240" cy="595630"/>
          </a:xfrm>
        </p:spPr>
        <p:txBody>
          <a:bodyPr/>
          <a:lstStyle>
            <a:lvl1pPr>
              <a:defRPr/>
            </a:lvl1pPr>
          </a:lstStyle>
          <a:p>
            <a:r>
              <a:rPr lang="en-US" dirty="0"/>
              <a:t>Two-column with subtitle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284480" y="933450"/>
            <a:ext cx="10810240" cy="264688"/>
          </a:xfrm>
        </p:spPr>
        <p:txBody>
          <a:bodyPr/>
          <a:lstStyle>
            <a:lvl1pPr marL="0" indent="0">
              <a:lnSpc>
                <a:spcPct val="100000"/>
              </a:lnSpc>
              <a:spcAft>
                <a:spcPts val="1120"/>
              </a:spcAft>
              <a:buNone/>
              <a:defRPr sz="1120" b="1" cap="all" spc="28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284481" y="1600201"/>
            <a:ext cx="5298440" cy="1957823"/>
          </a:xfrm>
        </p:spPr>
        <p:txBody>
          <a:bodyPr/>
          <a:lstStyle>
            <a:lvl1pPr marL="0" indent="0">
              <a:buNone/>
              <a:defRPr/>
            </a:lvl1pPr>
            <a:lvl2pPr marL="213352" indent="0">
              <a:buNone/>
              <a:defRPr/>
            </a:lvl2pPr>
            <a:lvl3pPr marL="426705" indent="0">
              <a:buNone/>
              <a:defRPr/>
            </a:lvl3pPr>
            <a:lvl4pPr marL="640057" indent="0">
              <a:buNone/>
              <a:defRPr/>
            </a:lvl4pPr>
            <a:lvl5pPr marL="640057"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a:extLst>
              <a:ext uri="{FF2B5EF4-FFF2-40B4-BE49-F238E27FC236}">
                <a16:creationId xmlns:a16="http://schemas.microsoft.com/office/drawing/2014/main" id="{004959F6-41EE-4D17-B71F-BB0F4BB3DB42}"/>
              </a:ext>
            </a:extLst>
          </p:cNvPr>
          <p:cNvSpPr>
            <a:spLocks noGrp="1"/>
          </p:cNvSpPr>
          <p:nvPr>
            <p:ph sz="quarter" idx="12" hasCustomPrompt="1"/>
          </p:nvPr>
        </p:nvSpPr>
        <p:spPr>
          <a:xfrm>
            <a:off x="5796281" y="1600201"/>
            <a:ext cx="5298440" cy="1957823"/>
          </a:xfrm>
        </p:spPr>
        <p:txBody>
          <a:bodyPr/>
          <a:lstStyle>
            <a:lvl1pPr marL="0" indent="0">
              <a:buNone/>
              <a:defRPr/>
            </a:lvl1pPr>
            <a:lvl2pPr marL="213352" indent="0">
              <a:buNone/>
              <a:defRPr/>
            </a:lvl2pPr>
            <a:lvl3pPr marL="426705" indent="0">
              <a:buNone/>
              <a:defRPr/>
            </a:lvl3pPr>
            <a:lvl4pPr marL="640057" indent="0">
              <a:buNone/>
              <a:defRPr/>
            </a:lvl4pPr>
            <a:lvl5pPr marL="640057"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F331CFB1-8B68-47CF-8352-EA53FE39AE7A}"/>
              </a:ext>
            </a:extLst>
          </p:cNvPr>
          <p:cNvSpPr/>
          <p:nvPr userDrawn="1"/>
        </p:nvSpPr>
        <p:spPr>
          <a:xfrm>
            <a:off x="0" y="0"/>
            <a:ext cx="74950" cy="64008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7" dirty="0"/>
          </a:p>
        </p:txBody>
      </p:sp>
    </p:spTree>
    <p:extLst>
      <p:ext uri="{BB962C8B-B14F-4D97-AF65-F5344CB8AC3E}">
        <p14:creationId xmlns:p14="http://schemas.microsoft.com/office/powerpoint/2010/main" val="1838746619"/>
      </p:ext>
    </p:extLst>
  </p:cSld>
  <p:clrMapOvr>
    <a:masterClrMapping/>
  </p:clrMapOvr>
  <p:transition>
    <p:fade/>
  </p:transition>
  <p:extLst>
    <p:ext uri="{DCECCB84-F9BA-43D5-87BE-67443E8EF086}">
      <p15:sldGuideLst xmlns:p15="http://schemas.microsoft.com/office/powerpoint/2012/main">
        <p15:guide id="1" pos="216">
          <p15:clr>
            <a:srgbClr val="FBAE40"/>
          </p15:clr>
        </p15:guide>
        <p15:guide id="2" orient="horz" pos="624">
          <p15:clr>
            <a:srgbClr val="FBAE40"/>
          </p15:clr>
        </p15:guide>
        <p15:guide id="3" orient="horz" pos="1272">
          <p15:clr>
            <a:srgbClr val="9FCC3B"/>
          </p15:clr>
        </p15:guide>
        <p15:guide id="4" orient="horz" pos="1080">
          <p15:clr>
            <a:srgbClr val="FBAE40"/>
          </p15:clr>
        </p15:guide>
        <p15:guide id="5" pos="3768">
          <p15:clr>
            <a:srgbClr val="FBAE40"/>
          </p15:clr>
        </p15:guide>
        <p15:guide id="6" pos="3912">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284481" y="1386841"/>
            <a:ext cx="5298440" cy="1957823"/>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5796281" y="1386842"/>
            <a:ext cx="5298440" cy="1957823"/>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151ECF29-EC8B-471A-8572-CBFA5F04D4E0}"/>
              </a:ext>
            </a:extLst>
          </p:cNvPr>
          <p:cNvSpPr/>
          <p:nvPr userDrawn="1"/>
        </p:nvSpPr>
        <p:spPr>
          <a:xfrm>
            <a:off x="0" y="0"/>
            <a:ext cx="74950" cy="64008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7" dirty="0"/>
          </a:p>
        </p:txBody>
      </p:sp>
    </p:spTree>
    <p:extLst>
      <p:ext uri="{BB962C8B-B14F-4D97-AF65-F5344CB8AC3E}">
        <p14:creationId xmlns:p14="http://schemas.microsoft.com/office/powerpoint/2010/main" val="100045163"/>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284480" y="284482"/>
            <a:ext cx="10810240" cy="595630"/>
          </a:xfrm>
        </p:spPr>
        <p:txBody>
          <a:bodyPr/>
          <a:lstStyle>
            <a:lvl1pPr>
              <a:defRPr/>
            </a:lvl1pPr>
          </a:lstStyle>
          <a:p>
            <a:r>
              <a:rPr lang="en-US" dirty="0"/>
              <a:t>Two-column with subtitle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284480" y="933450"/>
            <a:ext cx="10810240" cy="264688"/>
          </a:xfrm>
        </p:spPr>
        <p:txBody>
          <a:bodyPr/>
          <a:lstStyle>
            <a:lvl1pPr marL="0" indent="0">
              <a:lnSpc>
                <a:spcPct val="100000"/>
              </a:lnSpc>
              <a:spcAft>
                <a:spcPts val="1120"/>
              </a:spcAft>
              <a:buNone/>
              <a:defRPr sz="1120" b="1" cap="all" spc="28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7" name="Content Placeholder 6">
            <a:extLst>
              <a:ext uri="{FF2B5EF4-FFF2-40B4-BE49-F238E27FC236}">
                <a16:creationId xmlns:a16="http://schemas.microsoft.com/office/drawing/2014/main" id="{F3117784-3939-47DC-817E-56BA8ACDF9B6}"/>
              </a:ext>
            </a:extLst>
          </p:cNvPr>
          <p:cNvSpPr>
            <a:spLocks noGrp="1"/>
          </p:cNvSpPr>
          <p:nvPr>
            <p:ph sz="quarter" idx="11" hasCustomPrompt="1"/>
          </p:nvPr>
        </p:nvSpPr>
        <p:spPr>
          <a:xfrm>
            <a:off x="284481" y="1600202"/>
            <a:ext cx="5298440" cy="1957823"/>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3DD8E906-2D5C-440E-979E-D7FE653CDD23}"/>
              </a:ext>
            </a:extLst>
          </p:cNvPr>
          <p:cNvSpPr>
            <a:spLocks noGrp="1"/>
          </p:cNvSpPr>
          <p:nvPr>
            <p:ph sz="quarter" idx="12" hasCustomPrompt="1"/>
          </p:nvPr>
        </p:nvSpPr>
        <p:spPr>
          <a:xfrm>
            <a:off x="5796281" y="1600202"/>
            <a:ext cx="5298440" cy="1957823"/>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EDB83B5E-91D1-4280-8C38-A9AD94FD27BB}"/>
              </a:ext>
            </a:extLst>
          </p:cNvPr>
          <p:cNvSpPr/>
          <p:nvPr userDrawn="1"/>
        </p:nvSpPr>
        <p:spPr>
          <a:xfrm>
            <a:off x="0" y="0"/>
            <a:ext cx="74950" cy="64008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7" dirty="0"/>
          </a:p>
        </p:txBody>
      </p:sp>
    </p:spTree>
    <p:extLst>
      <p:ext uri="{BB962C8B-B14F-4D97-AF65-F5344CB8AC3E}">
        <p14:creationId xmlns:p14="http://schemas.microsoft.com/office/powerpoint/2010/main" val="1955121918"/>
      </p:ext>
    </p:extLst>
  </p:cSld>
  <p:clrMapOvr>
    <a:masterClrMapping/>
  </p:clrMapOvr>
  <p:transition>
    <p:fade/>
  </p:transition>
  <p:extLst>
    <p:ext uri="{DCECCB84-F9BA-43D5-87BE-67443E8EF086}">
      <p15:sldGuideLst xmlns:p15="http://schemas.microsoft.com/office/powerpoint/2012/main">
        <p15:guide id="1" pos="216">
          <p15:clr>
            <a:srgbClr val="FBAE40"/>
          </p15:clr>
        </p15:guide>
        <p15:guide id="2" orient="horz" pos="624">
          <p15:clr>
            <a:srgbClr val="FBAE40"/>
          </p15:clr>
        </p15:guide>
        <p15:guide id="3" orient="horz" pos="1272">
          <p15:clr>
            <a:srgbClr val="9FCC3B"/>
          </p15:clr>
        </p15:guide>
        <p15:guide id="4" orient="horz" pos="1080">
          <p15:clr>
            <a:srgbClr val="FBAE40"/>
          </p15:clr>
        </p15:guide>
        <p15:guide id="5" pos="3768">
          <p15:clr>
            <a:srgbClr val="FBAE40"/>
          </p15:clr>
        </p15:guide>
        <p15:guide id="6" pos="3912">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5B641-AA35-4952-8BD0-57A5E6BAC6C0}"/>
              </a:ext>
            </a:extLst>
          </p:cNvPr>
          <p:cNvSpPr>
            <a:spLocks noGrp="1"/>
          </p:cNvSpPr>
          <p:nvPr>
            <p:ph type="title" hasCustomPrompt="1"/>
          </p:nvPr>
        </p:nvSpPr>
        <p:spPr/>
        <p:txBody>
          <a:bodyPr/>
          <a:lstStyle>
            <a:lvl1pPr>
              <a:defRPr/>
            </a:lvl1pPr>
          </a:lstStyle>
          <a:p>
            <a:r>
              <a:rPr lang="en-US" dirty="0"/>
              <a:t>Code layout</a:t>
            </a:r>
          </a:p>
        </p:txBody>
      </p:sp>
      <p:sp>
        <p:nvSpPr>
          <p:cNvPr id="7" name="Content Placeholder 6">
            <a:extLst>
              <a:ext uri="{FF2B5EF4-FFF2-40B4-BE49-F238E27FC236}">
                <a16:creationId xmlns:a16="http://schemas.microsoft.com/office/drawing/2014/main" id="{BBBB28F6-ED88-4F6C-98C2-239A1B8050D8}"/>
              </a:ext>
            </a:extLst>
          </p:cNvPr>
          <p:cNvSpPr>
            <a:spLocks noGrp="1"/>
          </p:cNvSpPr>
          <p:nvPr>
            <p:ph sz="quarter" idx="10" hasCustomPrompt="1"/>
          </p:nvPr>
        </p:nvSpPr>
        <p:spPr>
          <a:xfrm>
            <a:off x="284480" y="1386840"/>
            <a:ext cx="10810240" cy="1597475"/>
          </a:xfrm>
        </p:spPr>
        <p:txBody>
          <a:bodyPr/>
          <a:lstStyle>
            <a:lvl1pPr marL="0" indent="0">
              <a:spcAft>
                <a:spcPts val="560"/>
              </a:spcAft>
              <a:buNone/>
              <a:defRPr sz="1680">
                <a:latin typeface="Lucida Console" panose="020B0609040504020204" pitchFamily="49" charset="0"/>
              </a:defRPr>
            </a:lvl1pPr>
            <a:lvl2pPr marL="213352" indent="0">
              <a:spcAft>
                <a:spcPts val="560"/>
              </a:spcAft>
              <a:buNone/>
              <a:defRPr sz="1680">
                <a:latin typeface="Lucida Console" panose="020B0609040504020204" pitchFamily="49" charset="0"/>
              </a:defRPr>
            </a:lvl2pPr>
            <a:lvl3pPr marL="426705" indent="0">
              <a:spcAft>
                <a:spcPts val="560"/>
              </a:spcAft>
              <a:buNone/>
              <a:defRPr sz="1680">
                <a:latin typeface="Lucida Console" panose="020B0609040504020204" pitchFamily="49" charset="0"/>
              </a:defRPr>
            </a:lvl3pPr>
            <a:lvl4pPr marL="640057" indent="0">
              <a:spcAft>
                <a:spcPts val="560"/>
              </a:spcAft>
              <a:buNone/>
              <a:defRPr sz="1680">
                <a:latin typeface="Lucida Console" panose="020B0609040504020204" pitchFamily="49" charset="0"/>
              </a:defRPr>
            </a:lvl4pPr>
            <a:lvl5pPr marL="853410" indent="0">
              <a:spcAft>
                <a:spcPts val="560"/>
              </a:spcAft>
              <a:buNone/>
              <a:defRPr sz="168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72AC06CC-729F-4A98-A452-95753BBCCB86}"/>
              </a:ext>
            </a:extLst>
          </p:cNvPr>
          <p:cNvSpPr/>
          <p:nvPr userDrawn="1"/>
        </p:nvSpPr>
        <p:spPr>
          <a:xfrm>
            <a:off x="0" y="0"/>
            <a:ext cx="74950" cy="64008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7" dirty="0"/>
          </a:p>
        </p:txBody>
      </p:sp>
    </p:spTree>
    <p:extLst>
      <p:ext uri="{BB962C8B-B14F-4D97-AF65-F5344CB8AC3E}">
        <p14:creationId xmlns:p14="http://schemas.microsoft.com/office/powerpoint/2010/main" val="317137803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ítulo e Conteúdo">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0F63BACB-B365-4ABD-B1B6-DAE945883E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1379200" cy="6400800"/>
          </a:xfrm>
          <a:prstGeom prst="rect">
            <a:avLst/>
          </a:prstGeom>
        </p:spPr>
      </p:pic>
    </p:spTree>
    <p:extLst>
      <p:ext uri="{BB962C8B-B14F-4D97-AF65-F5344CB8AC3E}">
        <p14:creationId xmlns:p14="http://schemas.microsoft.com/office/powerpoint/2010/main" val="2452035642"/>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Code layout, two columns</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284481" y="1386840"/>
            <a:ext cx="5298440" cy="1597475"/>
          </a:xfrm>
        </p:spPr>
        <p:txBody>
          <a:bodyPr/>
          <a:lstStyle>
            <a:lvl1pPr marL="0" indent="0">
              <a:spcAft>
                <a:spcPts val="560"/>
              </a:spcAft>
              <a:buNone/>
              <a:defRPr sz="1680">
                <a:latin typeface="Lucida Console" panose="020B0609040504020204" pitchFamily="49" charset="0"/>
              </a:defRPr>
            </a:lvl1pPr>
            <a:lvl2pPr marL="213352" indent="0">
              <a:spcAft>
                <a:spcPts val="560"/>
              </a:spcAft>
              <a:buNone/>
              <a:defRPr sz="1680">
                <a:latin typeface="Lucida Console" panose="020B0609040504020204" pitchFamily="49" charset="0"/>
              </a:defRPr>
            </a:lvl2pPr>
            <a:lvl3pPr marL="426705" indent="0">
              <a:spcAft>
                <a:spcPts val="560"/>
              </a:spcAft>
              <a:buNone/>
              <a:defRPr sz="1680">
                <a:latin typeface="Lucida Console" panose="020B0609040504020204" pitchFamily="49" charset="0"/>
              </a:defRPr>
            </a:lvl3pPr>
            <a:lvl4pPr marL="640057" indent="0">
              <a:spcAft>
                <a:spcPts val="560"/>
              </a:spcAft>
              <a:buNone/>
              <a:defRPr sz="1680">
                <a:latin typeface="Lucida Console" panose="020B0609040504020204" pitchFamily="49" charset="0"/>
              </a:defRPr>
            </a:lvl4pPr>
            <a:lvl5pPr marL="853410" indent="0">
              <a:spcAft>
                <a:spcPts val="560"/>
              </a:spcAft>
              <a:buNone/>
              <a:defRPr sz="1680">
                <a:latin typeface="Lucida Console" panose="020B0609040504020204" pitchFamily="49" charset="0"/>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5796281" y="1386840"/>
            <a:ext cx="5298440" cy="1597475"/>
          </a:xfrm>
        </p:spPr>
        <p:txBody>
          <a:bodyPr/>
          <a:lstStyle>
            <a:lvl1pPr marL="0" indent="0">
              <a:spcAft>
                <a:spcPts val="560"/>
              </a:spcAft>
              <a:buNone/>
              <a:defRPr sz="1680">
                <a:latin typeface="Lucida Console" panose="020B0609040504020204" pitchFamily="49" charset="0"/>
              </a:defRPr>
            </a:lvl1pPr>
            <a:lvl2pPr marL="213352" indent="0">
              <a:spcAft>
                <a:spcPts val="560"/>
              </a:spcAft>
              <a:buNone/>
              <a:defRPr sz="1680">
                <a:latin typeface="Lucida Console" panose="020B0609040504020204" pitchFamily="49" charset="0"/>
              </a:defRPr>
            </a:lvl2pPr>
            <a:lvl3pPr marL="426705" indent="0">
              <a:spcAft>
                <a:spcPts val="560"/>
              </a:spcAft>
              <a:buNone/>
              <a:defRPr sz="1680">
                <a:latin typeface="Lucida Console" panose="020B0609040504020204" pitchFamily="49" charset="0"/>
              </a:defRPr>
            </a:lvl3pPr>
            <a:lvl4pPr marL="640057" indent="0">
              <a:spcAft>
                <a:spcPts val="560"/>
              </a:spcAft>
              <a:buNone/>
              <a:defRPr sz="1680">
                <a:latin typeface="Lucida Console" panose="020B0609040504020204" pitchFamily="49" charset="0"/>
              </a:defRPr>
            </a:lvl4pPr>
            <a:lvl5pPr marL="853410" indent="0">
              <a:spcAft>
                <a:spcPts val="560"/>
              </a:spcAft>
              <a:buNone/>
              <a:defRPr sz="1680">
                <a:latin typeface="Lucida Console" panose="020B0609040504020204" pitchFamily="49" charset="0"/>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E4DAB107-A9D6-411D-9EAE-666C5BBB98C4}"/>
              </a:ext>
            </a:extLst>
          </p:cNvPr>
          <p:cNvSpPr/>
          <p:nvPr userDrawn="1"/>
        </p:nvSpPr>
        <p:spPr>
          <a:xfrm>
            <a:off x="0" y="0"/>
            <a:ext cx="74950" cy="64008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7" dirty="0"/>
          </a:p>
        </p:txBody>
      </p:sp>
    </p:spTree>
    <p:extLst>
      <p:ext uri="{BB962C8B-B14F-4D97-AF65-F5344CB8AC3E}">
        <p14:creationId xmlns:p14="http://schemas.microsoft.com/office/powerpoint/2010/main" val="1893323770"/>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066800" y="1386840"/>
            <a:ext cx="7643920" cy="2395939"/>
          </a:xfrm>
        </p:spPr>
        <p:txBody>
          <a:bodyPr/>
          <a:lstStyle>
            <a:lvl1pPr>
              <a:defRPr sz="4107"/>
            </a:lvl1pPr>
          </a:lstStyle>
          <a:p>
            <a:r>
              <a:rPr lang="en-US" dirty="0"/>
              <a:t>Enter quote here. Omit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066801" y="4302760"/>
            <a:ext cx="7645400" cy="402546"/>
          </a:xfrm>
        </p:spPr>
        <p:txBody>
          <a:bodyPr/>
          <a:lstStyle>
            <a:lvl1pPr marL="0" indent="0">
              <a:buNone/>
              <a:defRPr sz="2240" b="1"/>
            </a:lvl1pPr>
          </a:lstStyle>
          <a:p>
            <a:pPr lvl="0"/>
            <a:r>
              <a:rPr lang="en-US" dirty="0"/>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066800" y="4708795"/>
            <a:ext cx="7631854" cy="350930"/>
          </a:xfrm>
        </p:spPr>
        <p:txBody>
          <a:bodyPr/>
          <a:lstStyle>
            <a:lvl1pPr marL="0" indent="0">
              <a:buNone/>
              <a:defRPr sz="1867"/>
            </a:lvl1pPr>
          </a:lstStyle>
          <a:p>
            <a:pPr lvl="0"/>
            <a:r>
              <a:rPr lang="en-US" dirty="0"/>
              <a:t>Enter quoted person’s affiliation</a:t>
            </a:r>
          </a:p>
        </p:txBody>
      </p:sp>
      <p:pic>
        <p:nvPicPr>
          <p:cNvPr id="5" name="Picture 4">
            <a:extLst>
              <a:ext uri="{FF2B5EF4-FFF2-40B4-BE49-F238E27FC236}">
                <a16:creationId xmlns:a16="http://schemas.microsoft.com/office/drawing/2014/main" id="{92A2E233-FBD7-4C9D-B415-F53C98B586B4}"/>
              </a:ext>
            </a:extLst>
          </p:cNvPr>
          <p:cNvPicPr>
            <a:picLocks noChangeAspect="1"/>
          </p:cNvPicPr>
          <p:nvPr userDrawn="1"/>
        </p:nvPicPr>
        <p:blipFill>
          <a:blip r:embed="rId3"/>
          <a:stretch>
            <a:fillRect/>
          </a:stretch>
        </p:blipFill>
        <p:spPr>
          <a:xfrm>
            <a:off x="284481" y="787675"/>
            <a:ext cx="807993" cy="807993"/>
          </a:xfrm>
          <a:prstGeom prst="rect">
            <a:avLst/>
          </a:prstGeom>
        </p:spPr>
      </p:pic>
    </p:spTree>
    <p:extLst>
      <p:ext uri="{BB962C8B-B14F-4D97-AF65-F5344CB8AC3E}">
        <p14:creationId xmlns:p14="http://schemas.microsoft.com/office/powerpoint/2010/main" val="550699607"/>
      </p:ext>
    </p:extLst>
  </p:cSld>
  <p:clrMapOvr>
    <a:masterClrMapping/>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abeçalho da Seçã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284481" y="2527300"/>
            <a:ext cx="7645400" cy="1346198"/>
          </a:xfrm>
        </p:spPr>
        <p:txBody>
          <a:bodyPr anchor="ctr"/>
          <a:lstStyle>
            <a:lvl1pPr>
              <a:defRPr sz="4107"/>
            </a:lvl1pPr>
          </a:lstStyle>
          <a:p>
            <a:r>
              <a:rPr lang="en-US" dirty="0"/>
              <a:t>Section divider – </a:t>
            </a:r>
            <a:br>
              <a:rPr lang="en-US" dirty="0"/>
            </a:br>
            <a:r>
              <a:rPr lang="en-US" dirty="0"/>
              <a:t>Enter section name here</a:t>
            </a:r>
          </a:p>
        </p:txBody>
      </p:sp>
    </p:spTree>
    <p:extLst>
      <p:ext uri="{BB962C8B-B14F-4D97-AF65-F5344CB8AC3E}">
        <p14:creationId xmlns:p14="http://schemas.microsoft.com/office/powerpoint/2010/main" val="338158228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282940-4CB7-443C-9F56-FCA13ED56924}"/>
              </a:ext>
            </a:extLst>
          </p:cNvPr>
          <p:cNvPicPr>
            <a:picLocks noChangeAspect="1"/>
          </p:cNvPicPr>
          <p:nvPr userDrawn="1"/>
        </p:nvPicPr>
        <p:blipFill>
          <a:blip r:embed="rId2"/>
          <a:stretch>
            <a:fillRect/>
          </a:stretch>
        </p:blipFill>
        <p:spPr>
          <a:xfrm>
            <a:off x="4661694" y="2172494"/>
            <a:ext cx="2055812" cy="2055812"/>
          </a:xfrm>
          <a:prstGeom prst="rect">
            <a:avLst/>
          </a:prstGeom>
        </p:spPr>
      </p:pic>
      <p:sp>
        <p:nvSpPr>
          <p:cNvPr id="7" name="Media Placeholder 6">
            <a:extLst>
              <a:ext uri="{FF2B5EF4-FFF2-40B4-BE49-F238E27FC236}">
                <a16:creationId xmlns:a16="http://schemas.microsoft.com/office/drawing/2014/main" id="{02268E66-E2A6-42E7-9D25-CF980511A875}"/>
              </a:ext>
            </a:extLst>
          </p:cNvPr>
          <p:cNvSpPr>
            <a:spLocks noGrp="1"/>
          </p:cNvSpPr>
          <p:nvPr>
            <p:ph type="media" sz="quarter" idx="10" hasCustomPrompt="1"/>
          </p:nvPr>
        </p:nvSpPr>
        <p:spPr>
          <a:xfrm>
            <a:off x="0" y="0"/>
            <a:ext cx="11379200" cy="6400800"/>
          </a:xfrm>
        </p:spPr>
        <p:txBody>
          <a:bodyPr anchor="ctr">
            <a:noAutofit/>
          </a:bodyPr>
          <a:lstStyle>
            <a:lvl1pPr marL="746733" indent="0">
              <a:buNone/>
              <a:defRPr/>
            </a:lvl1pPr>
          </a:lstStyle>
          <a:p>
            <a:r>
              <a:rPr lang="en-US" dirty="0"/>
              <a:t>Click icon to add video</a:t>
            </a:r>
          </a:p>
        </p:txBody>
      </p:sp>
      <p:sp>
        <p:nvSpPr>
          <p:cNvPr id="3" name="Title 2">
            <a:extLst>
              <a:ext uri="{FF2B5EF4-FFF2-40B4-BE49-F238E27FC236}">
                <a16:creationId xmlns:a16="http://schemas.microsoft.com/office/drawing/2014/main" id="{33CFD226-D826-41A8-94B2-5E84F7FD8BFB}"/>
              </a:ext>
            </a:extLst>
          </p:cNvPr>
          <p:cNvSpPr>
            <a:spLocks noGrp="1"/>
          </p:cNvSpPr>
          <p:nvPr>
            <p:ph type="title" hasCustomPrompt="1"/>
          </p:nvPr>
        </p:nvSpPr>
        <p:spPr>
          <a:xfrm>
            <a:off x="0" y="-604520"/>
            <a:ext cx="11379200" cy="595630"/>
          </a:xfrm>
        </p:spPr>
        <p:txBody>
          <a:bodyPr/>
          <a:lstStyle>
            <a:lvl1pPr>
              <a:defRPr sz="3360">
                <a:solidFill>
                  <a:schemeClr val="bg1">
                    <a:lumMod val="65000"/>
                    <a:lumOff val="35000"/>
                  </a:schemeClr>
                </a:solidFill>
              </a:defRPr>
            </a:lvl1pPr>
          </a:lstStyle>
          <a:p>
            <a:r>
              <a:rPr lang="en-US" dirty="0"/>
              <a:t>Video layout (enter descriptive title here for accessibility)</a:t>
            </a:r>
          </a:p>
        </p:txBody>
      </p:sp>
      <p:sp>
        <p:nvSpPr>
          <p:cNvPr id="5" name="Rectangle 4">
            <a:extLst>
              <a:ext uri="{FF2B5EF4-FFF2-40B4-BE49-F238E27FC236}">
                <a16:creationId xmlns:a16="http://schemas.microsoft.com/office/drawing/2014/main" id="{0959D4D4-4A57-439F-AB9E-EF59B45B3C35}"/>
              </a:ext>
            </a:extLst>
          </p:cNvPr>
          <p:cNvSpPr/>
          <p:nvPr userDrawn="1"/>
        </p:nvSpPr>
        <p:spPr>
          <a:xfrm>
            <a:off x="0" y="0"/>
            <a:ext cx="74950" cy="64008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7" dirty="0"/>
          </a:p>
        </p:txBody>
      </p:sp>
    </p:spTree>
    <p:extLst>
      <p:ext uri="{BB962C8B-B14F-4D97-AF65-F5344CB8AC3E}">
        <p14:creationId xmlns:p14="http://schemas.microsoft.com/office/powerpoint/2010/main" val="3632105912"/>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10167-6731-422B-AAF3-3DCD022FDA3A}"/>
              </a:ext>
            </a:extLst>
          </p:cNvPr>
          <p:cNvSpPr>
            <a:spLocks noGrp="1"/>
          </p:cNvSpPr>
          <p:nvPr>
            <p:ph type="title" hasCustomPrompt="1"/>
          </p:nvPr>
        </p:nvSpPr>
        <p:spPr>
          <a:xfrm>
            <a:off x="284480" y="284482"/>
            <a:ext cx="10810240" cy="595630"/>
          </a:xfrm>
        </p:spPr>
        <p:txBody>
          <a:bodyPr/>
          <a:lstStyle>
            <a:lvl1pPr>
              <a:defRPr/>
            </a:lvl1pPr>
          </a:lstStyle>
          <a:p>
            <a:r>
              <a:rPr lang="en-US" dirty="0"/>
              <a:t>Comparison layout</a:t>
            </a:r>
          </a:p>
        </p:txBody>
      </p:sp>
      <p:sp>
        <p:nvSpPr>
          <p:cNvPr id="3" name="Text Placeholder 2">
            <a:extLst>
              <a:ext uri="{FF2B5EF4-FFF2-40B4-BE49-F238E27FC236}">
                <a16:creationId xmlns:a16="http://schemas.microsoft.com/office/drawing/2014/main" id="{4447F764-8D3D-4D65-9DEE-EB4D76A91939}"/>
              </a:ext>
            </a:extLst>
          </p:cNvPr>
          <p:cNvSpPr>
            <a:spLocks noGrp="1"/>
          </p:cNvSpPr>
          <p:nvPr>
            <p:ph type="body" idx="1" hasCustomPrompt="1"/>
          </p:nvPr>
        </p:nvSpPr>
        <p:spPr>
          <a:xfrm>
            <a:off x="284480" y="1390448"/>
            <a:ext cx="5298438" cy="454227"/>
          </a:xfrm>
        </p:spPr>
        <p:txBody>
          <a:bodyPr anchor="b"/>
          <a:lstStyle>
            <a:lvl1pPr marL="0" indent="0">
              <a:buNone/>
              <a:defRPr sz="2613" b="1">
                <a:solidFill>
                  <a:schemeClr val="tx1"/>
                </a:solidFill>
              </a:defRPr>
            </a:lvl1pPr>
            <a:lvl2pPr marL="426705" indent="0">
              <a:buNone/>
              <a:defRPr sz="1867" b="1"/>
            </a:lvl2pPr>
            <a:lvl3pPr marL="853410" indent="0">
              <a:buNone/>
              <a:defRPr sz="1680" b="1"/>
            </a:lvl3pPr>
            <a:lvl4pPr marL="1280114" indent="0">
              <a:buNone/>
              <a:defRPr sz="1493" b="1"/>
            </a:lvl4pPr>
            <a:lvl5pPr marL="1706819" indent="0">
              <a:buNone/>
              <a:defRPr sz="1493" b="1"/>
            </a:lvl5pPr>
            <a:lvl6pPr marL="2133524" indent="0">
              <a:buNone/>
              <a:defRPr sz="1493" b="1"/>
            </a:lvl6pPr>
            <a:lvl7pPr marL="2560229" indent="0">
              <a:buNone/>
              <a:defRPr sz="1493" b="1"/>
            </a:lvl7pPr>
            <a:lvl8pPr marL="2986933" indent="0">
              <a:buNone/>
              <a:defRPr sz="1493" b="1"/>
            </a:lvl8pPr>
            <a:lvl9pPr marL="3413638" indent="0">
              <a:buNone/>
              <a:defRPr sz="1493" b="1"/>
            </a:lvl9pPr>
          </a:lstStyle>
          <a:p>
            <a:pPr lvl="0"/>
            <a:r>
              <a:rPr lang="en-US" dirty="0"/>
              <a:t>Enter heading</a:t>
            </a:r>
          </a:p>
        </p:txBody>
      </p:sp>
      <p:sp>
        <p:nvSpPr>
          <p:cNvPr id="4" name="Content Placeholder 3">
            <a:extLst>
              <a:ext uri="{FF2B5EF4-FFF2-40B4-BE49-F238E27FC236}">
                <a16:creationId xmlns:a16="http://schemas.microsoft.com/office/drawing/2014/main" id="{1FFD69C2-FBB8-4670-938B-F05693537C12}"/>
              </a:ext>
            </a:extLst>
          </p:cNvPr>
          <p:cNvSpPr>
            <a:spLocks noGrp="1"/>
          </p:cNvSpPr>
          <p:nvPr>
            <p:ph sz="half" idx="2" hasCustomPrompt="1"/>
          </p:nvPr>
        </p:nvSpPr>
        <p:spPr>
          <a:xfrm>
            <a:off x="284480" y="1856529"/>
            <a:ext cx="5298438" cy="1776851"/>
          </a:xfrm>
        </p:spPr>
        <p:txBody>
          <a:bodyPr/>
          <a:lstStyle>
            <a:lvl1pPr marL="0" indent="0">
              <a:buNone/>
              <a:defRPr sz="2240"/>
            </a:lvl1pPr>
            <a:lvl2pPr marL="213352" indent="0">
              <a:buNone/>
              <a:defRPr sz="1867"/>
            </a:lvl2pPr>
            <a:lvl3pPr marL="426705" indent="0">
              <a:buNone/>
              <a:defRPr sz="1680"/>
            </a:lvl3pPr>
            <a:lvl4pPr marL="640057" indent="0">
              <a:buNone/>
              <a:defRPr sz="1493"/>
            </a:lvl4pPr>
            <a:lvl5pPr marL="640057" indent="0">
              <a:buNone/>
              <a:defRPr sz="1493"/>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122A0D-CA84-4D80-B7CB-26EC3C0607BA}"/>
              </a:ext>
            </a:extLst>
          </p:cNvPr>
          <p:cNvSpPr>
            <a:spLocks noGrp="1"/>
          </p:cNvSpPr>
          <p:nvPr>
            <p:ph type="body" sz="quarter" idx="3" hasCustomPrompt="1"/>
          </p:nvPr>
        </p:nvSpPr>
        <p:spPr>
          <a:xfrm>
            <a:off x="5796284" y="1390448"/>
            <a:ext cx="5298438" cy="454227"/>
          </a:xfrm>
        </p:spPr>
        <p:txBody>
          <a:bodyPr anchor="b"/>
          <a:lstStyle>
            <a:lvl1pPr marL="0" indent="0">
              <a:buNone/>
              <a:defRPr sz="2613" b="1">
                <a:solidFill>
                  <a:schemeClr val="tx1"/>
                </a:solidFill>
              </a:defRPr>
            </a:lvl1pPr>
            <a:lvl2pPr marL="426705" indent="0">
              <a:buNone/>
              <a:defRPr sz="1867" b="1"/>
            </a:lvl2pPr>
            <a:lvl3pPr marL="853410" indent="0">
              <a:buNone/>
              <a:defRPr sz="1680" b="1"/>
            </a:lvl3pPr>
            <a:lvl4pPr marL="1280114" indent="0">
              <a:buNone/>
              <a:defRPr sz="1493" b="1"/>
            </a:lvl4pPr>
            <a:lvl5pPr marL="1706819" indent="0">
              <a:buNone/>
              <a:defRPr sz="1493" b="1"/>
            </a:lvl5pPr>
            <a:lvl6pPr marL="2133524" indent="0">
              <a:buNone/>
              <a:defRPr sz="1493" b="1"/>
            </a:lvl6pPr>
            <a:lvl7pPr marL="2560229" indent="0">
              <a:buNone/>
              <a:defRPr sz="1493" b="1"/>
            </a:lvl7pPr>
            <a:lvl8pPr marL="2986933" indent="0">
              <a:buNone/>
              <a:defRPr sz="1493" b="1"/>
            </a:lvl8pPr>
            <a:lvl9pPr marL="3413638" indent="0">
              <a:buNone/>
              <a:defRPr sz="1493" b="1"/>
            </a:lvl9pPr>
          </a:lstStyle>
          <a:p>
            <a:pPr lvl="0"/>
            <a:r>
              <a:rPr lang="en-US" dirty="0"/>
              <a:t>Enter heading</a:t>
            </a:r>
          </a:p>
        </p:txBody>
      </p:sp>
      <p:sp>
        <p:nvSpPr>
          <p:cNvPr id="6" name="Content Placeholder 5">
            <a:extLst>
              <a:ext uri="{FF2B5EF4-FFF2-40B4-BE49-F238E27FC236}">
                <a16:creationId xmlns:a16="http://schemas.microsoft.com/office/drawing/2014/main" id="{7521A746-02E0-4C53-AAE0-D0AE61EBDA6B}"/>
              </a:ext>
            </a:extLst>
          </p:cNvPr>
          <p:cNvSpPr>
            <a:spLocks noGrp="1"/>
          </p:cNvSpPr>
          <p:nvPr>
            <p:ph sz="quarter" idx="4" hasCustomPrompt="1"/>
          </p:nvPr>
        </p:nvSpPr>
        <p:spPr>
          <a:xfrm>
            <a:off x="5796283" y="1856529"/>
            <a:ext cx="5298436" cy="1776851"/>
          </a:xfrm>
        </p:spPr>
        <p:txBody>
          <a:bodyPr/>
          <a:lstStyle>
            <a:lvl1pPr marL="0" indent="0">
              <a:buNone/>
              <a:defRPr sz="2240"/>
            </a:lvl1pPr>
            <a:lvl2pPr marL="213352" indent="0">
              <a:buNone/>
              <a:defRPr sz="1867"/>
            </a:lvl2pPr>
            <a:lvl3pPr marL="426705" indent="0">
              <a:buNone/>
              <a:defRPr sz="1680"/>
            </a:lvl3pPr>
            <a:lvl4pPr marL="640057" indent="0">
              <a:buNone/>
              <a:defRPr sz="1493"/>
            </a:lvl4pPr>
            <a:lvl5pPr marL="640057" indent="0">
              <a:buNone/>
              <a:defRPr sz="1493"/>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8810728-B224-4508-AF7A-582B502775E4}"/>
              </a:ext>
            </a:extLst>
          </p:cNvPr>
          <p:cNvSpPr/>
          <p:nvPr userDrawn="1"/>
        </p:nvSpPr>
        <p:spPr>
          <a:xfrm>
            <a:off x="0" y="0"/>
            <a:ext cx="74950" cy="64008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7" dirty="0"/>
          </a:p>
        </p:txBody>
      </p:sp>
    </p:spTree>
    <p:extLst>
      <p:ext uri="{BB962C8B-B14F-4D97-AF65-F5344CB8AC3E}">
        <p14:creationId xmlns:p14="http://schemas.microsoft.com/office/powerpoint/2010/main" val="3282810212"/>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EC130-06E7-4370-BE1F-6B09EE729241}"/>
              </a:ext>
            </a:extLst>
          </p:cNvPr>
          <p:cNvSpPr>
            <a:spLocks noGrp="1"/>
          </p:cNvSpPr>
          <p:nvPr>
            <p:ph type="title" hasCustomPrompt="1"/>
          </p:nvPr>
        </p:nvSpPr>
        <p:spPr>
          <a:xfrm>
            <a:off x="284481" y="284481"/>
            <a:ext cx="3876040" cy="1102360"/>
          </a:xfrm>
        </p:spPr>
        <p:txBody>
          <a:bodyPr anchor="t"/>
          <a:lstStyle>
            <a:lvl1pPr>
              <a:defRPr sz="3733"/>
            </a:lvl1pPr>
          </a:lstStyle>
          <a:p>
            <a:r>
              <a:rPr lang="en-US" dirty="0"/>
              <a:t>Content with caption layout</a:t>
            </a:r>
          </a:p>
        </p:txBody>
      </p:sp>
      <p:sp>
        <p:nvSpPr>
          <p:cNvPr id="3" name="Content Placeholder 2">
            <a:extLst>
              <a:ext uri="{FF2B5EF4-FFF2-40B4-BE49-F238E27FC236}">
                <a16:creationId xmlns:a16="http://schemas.microsoft.com/office/drawing/2014/main" id="{BD4425BD-017D-469D-AB54-06E3E3BCCBA6}"/>
              </a:ext>
            </a:extLst>
          </p:cNvPr>
          <p:cNvSpPr>
            <a:spLocks noGrp="1"/>
          </p:cNvSpPr>
          <p:nvPr>
            <p:ph idx="1" hasCustomPrompt="1"/>
          </p:nvPr>
        </p:nvSpPr>
        <p:spPr>
          <a:xfrm>
            <a:off x="4693920" y="284480"/>
            <a:ext cx="6400800" cy="5511801"/>
          </a:xfrm>
        </p:spPr>
        <p:txBody>
          <a:bodyPr>
            <a:noAutofit/>
          </a:bodyPr>
          <a:lstStyle>
            <a:lvl1pPr marL="0" indent="0">
              <a:buNone/>
              <a:defRPr sz="2613"/>
            </a:lvl1pPr>
            <a:lvl2pPr marL="213352" indent="0">
              <a:buNone/>
              <a:defRPr sz="2240"/>
            </a:lvl2pPr>
            <a:lvl3pPr marL="426705" indent="0">
              <a:buNone/>
              <a:defRPr sz="1867"/>
            </a:lvl3pPr>
            <a:lvl4pPr marL="640057" indent="0">
              <a:buNone/>
              <a:defRPr sz="1680"/>
            </a:lvl4pPr>
            <a:lvl5pPr marL="640057" indent="0">
              <a:buNone/>
              <a:defRPr sz="1680"/>
            </a:lvl5pPr>
            <a:lvl6pPr>
              <a:defRPr sz="1867"/>
            </a:lvl6pPr>
            <a:lvl7pPr>
              <a:defRPr sz="1867"/>
            </a:lvl7pPr>
            <a:lvl8pPr>
              <a:defRPr sz="1867"/>
            </a:lvl8pPr>
            <a:lvl9pPr>
              <a:defRPr sz="1867"/>
            </a:lvl9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24C1E26-36AF-47C4-ABA4-2D427A11BDAC}"/>
              </a:ext>
            </a:extLst>
          </p:cNvPr>
          <p:cNvSpPr>
            <a:spLocks noGrp="1"/>
          </p:cNvSpPr>
          <p:nvPr>
            <p:ph type="body" sz="half" idx="2" hasCustomPrompt="1"/>
          </p:nvPr>
        </p:nvSpPr>
        <p:spPr>
          <a:xfrm>
            <a:off x="284481" y="2035810"/>
            <a:ext cx="3876040" cy="299121"/>
          </a:xfrm>
        </p:spPr>
        <p:txBody>
          <a:bodyPr/>
          <a:lstStyle>
            <a:lvl1pPr marL="0" indent="0">
              <a:buNone/>
              <a:defRPr sz="1493"/>
            </a:lvl1pPr>
            <a:lvl2pPr marL="426705" indent="0">
              <a:buNone/>
              <a:defRPr sz="1307"/>
            </a:lvl2pPr>
            <a:lvl3pPr marL="853410" indent="0">
              <a:buNone/>
              <a:defRPr sz="1120"/>
            </a:lvl3pPr>
            <a:lvl4pPr marL="1280114" indent="0">
              <a:buNone/>
              <a:defRPr sz="933"/>
            </a:lvl4pPr>
            <a:lvl5pPr marL="1706819" indent="0">
              <a:buNone/>
              <a:defRPr sz="933"/>
            </a:lvl5pPr>
            <a:lvl6pPr marL="2133524" indent="0">
              <a:buNone/>
              <a:defRPr sz="933"/>
            </a:lvl6pPr>
            <a:lvl7pPr marL="2560229" indent="0">
              <a:buNone/>
              <a:defRPr sz="933"/>
            </a:lvl7pPr>
            <a:lvl8pPr marL="2986933" indent="0">
              <a:buNone/>
              <a:defRPr sz="933"/>
            </a:lvl8pPr>
            <a:lvl9pPr marL="3413638" indent="0">
              <a:buNone/>
              <a:defRPr sz="933"/>
            </a:lvl9pPr>
          </a:lstStyle>
          <a:p>
            <a:pPr lvl="0"/>
            <a:r>
              <a:rPr lang="en-US" dirty="0"/>
              <a:t>Enter description</a:t>
            </a:r>
          </a:p>
        </p:txBody>
      </p:sp>
      <p:sp>
        <p:nvSpPr>
          <p:cNvPr id="5" name="Rectangle 4">
            <a:extLst>
              <a:ext uri="{FF2B5EF4-FFF2-40B4-BE49-F238E27FC236}">
                <a16:creationId xmlns:a16="http://schemas.microsoft.com/office/drawing/2014/main" id="{71B2424A-CFF6-43C4-97D0-B0F247D23F77}"/>
              </a:ext>
            </a:extLst>
          </p:cNvPr>
          <p:cNvSpPr/>
          <p:nvPr userDrawn="1"/>
        </p:nvSpPr>
        <p:spPr>
          <a:xfrm>
            <a:off x="0" y="0"/>
            <a:ext cx="74950" cy="64008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7" dirty="0"/>
          </a:p>
        </p:txBody>
      </p:sp>
    </p:spTree>
    <p:extLst>
      <p:ext uri="{BB962C8B-B14F-4D97-AF65-F5344CB8AC3E}">
        <p14:creationId xmlns:p14="http://schemas.microsoft.com/office/powerpoint/2010/main" val="1957002716"/>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988CF-49CB-49EE-AEAE-AF86931C7892}"/>
              </a:ext>
            </a:extLst>
          </p:cNvPr>
          <p:cNvSpPr>
            <a:spLocks noGrp="1"/>
          </p:cNvSpPr>
          <p:nvPr>
            <p:ph type="title" hasCustomPrompt="1"/>
          </p:nvPr>
        </p:nvSpPr>
        <p:spPr>
          <a:xfrm>
            <a:off x="284481" y="284481"/>
            <a:ext cx="3876040" cy="1102360"/>
          </a:xfrm>
        </p:spPr>
        <p:txBody>
          <a:bodyPr anchor="t"/>
          <a:lstStyle>
            <a:lvl1pPr>
              <a:defRPr sz="3733"/>
            </a:lvl1pPr>
          </a:lstStyle>
          <a:p>
            <a:r>
              <a:rPr lang="en-US" dirty="0"/>
              <a:t>Picture with caption layout</a:t>
            </a:r>
          </a:p>
        </p:txBody>
      </p:sp>
      <p:sp>
        <p:nvSpPr>
          <p:cNvPr id="3" name="Picture Placeholder 2">
            <a:extLst>
              <a:ext uri="{FF2B5EF4-FFF2-40B4-BE49-F238E27FC236}">
                <a16:creationId xmlns:a16="http://schemas.microsoft.com/office/drawing/2014/main" id="{C4FCFB70-4D2B-4A5F-B5F1-1904D4D48BFB}"/>
              </a:ext>
            </a:extLst>
          </p:cNvPr>
          <p:cNvSpPr>
            <a:spLocks noGrp="1"/>
          </p:cNvSpPr>
          <p:nvPr>
            <p:ph type="pic" idx="1" hasCustomPrompt="1"/>
          </p:nvPr>
        </p:nvSpPr>
        <p:spPr>
          <a:xfrm>
            <a:off x="4693920" y="284480"/>
            <a:ext cx="6400800" cy="5511801"/>
          </a:xfrm>
        </p:spPr>
        <p:txBody>
          <a:bodyPr anchor="ctr">
            <a:noAutofit/>
          </a:bodyPr>
          <a:lstStyle>
            <a:lvl1pPr marL="0" indent="0" algn="ctr">
              <a:buNone/>
              <a:defRPr sz="2240"/>
            </a:lvl1pPr>
            <a:lvl2pPr marL="426705" indent="0">
              <a:buNone/>
              <a:defRPr sz="2613"/>
            </a:lvl2pPr>
            <a:lvl3pPr marL="853410" indent="0">
              <a:buNone/>
              <a:defRPr sz="2240"/>
            </a:lvl3pPr>
            <a:lvl4pPr marL="1280114" indent="0">
              <a:buNone/>
              <a:defRPr sz="1867"/>
            </a:lvl4pPr>
            <a:lvl5pPr marL="1706819" indent="0">
              <a:buNone/>
              <a:defRPr sz="1867"/>
            </a:lvl5pPr>
            <a:lvl6pPr marL="2133524" indent="0">
              <a:buNone/>
              <a:defRPr sz="1867"/>
            </a:lvl6pPr>
            <a:lvl7pPr marL="2560229" indent="0">
              <a:buNone/>
              <a:defRPr sz="1867"/>
            </a:lvl7pPr>
            <a:lvl8pPr marL="2986933" indent="0">
              <a:buNone/>
              <a:defRPr sz="1867"/>
            </a:lvl8pPr>
            <a:lvl9pPr marL="3413638" indent="0">
              <a:buNone/>
              <a:defRPr sz="1867"/>
            </a:lvl9pPr>
          </a:lstStyle>
          <a:p>
            <a:r>
              <a:rPr lang="en-US" dirty="0"/>
              <a:t>Click icon to add image</a:t>
            </a:r>
            <a:br>
              <a:rPr lang="en-US" dirty="0"/>
            </a:br>
            <a:br>
              <a:rPr lang="en-US" dirty="0"/>
            </a:br>
            <a:endParaRPr lang="en-US" dirty="0"/>
          </a:p>
        </p:txBody>
      </p:sp>
      <p:sp>
        <p:nvSpPr>
          <p:cNvPr id="4" name="Text Placeholder 3">
            <a:extLst>
              <a:ext uri="{FF2B5EF4-FFF2-40B4-BE49-F238E27FC236}">
                <a16:creationId xmlns:a16="http://schemas.microsoft.com/office/drawing/2014/main" id="{5334DB1E-5222-413E-A157-09D2D7B06BED}"/>
              </a:ext>
            </a:extLst>
          </p:cNvPr>
          <p:cNvSpPr>
            <a:spLocks noGrp="1"/>
          </p:cNvSpPr>
          <p:nvPr>
            <p:ph type="body" sz="half" idx="2" hasCustomPrompt="1"/>
          </p:nvPr>
        </p:nvSpPr>
        <p:spPr>
          <a:xfrm>
            <a:off x="284481" y="2035809"/>
            <a:ext cx="3876040" cy="299121"/>
          </a:xfrm>
        </p:spPr>
        <p:txBody>
          <a:bodyPr/>
          <a:lstStyle>
            <a:lvl1pPr marL="0" indent="0">
              <a:buNone/>
              <a:defRPr sz="1493"/>
            </a:lvl1pPr>
            <a:lvl2pPr marL="426705" indent="0">
              <a:buNone/>
              <a:defRPr sz="1307"/>
            </a:lvl2pPr>
            <a:lvl3pPr marL="853410" indent="0">
              <a:buNone/>
              <a:defRPr sz="1120"/>
            </a:lvl3pPr>
            <a:lvl4pPr marL="1280114" indent="0">
              <a:buNone/>
              <a:defRPr sz="933"/>
            </a:lvl4pPr>
            <a:lvl5pPr marL="1706819" indent="0">
              <a:buNone/>
              <a:defRPr sz="933"/>
            </a:lvl5pPr>
            <a:lvl6pPr marL="2133524" indent="0">
              <a:buNone/>
              <a:defRPr sz="933"/>
            </a:lvl6pPr>
            <a:lvl7pPr marL="2560229" indent="0">
              <a:buNone/>
              <a:defRPr sz="933"/>
            </a:lvl7pPr>
            <a:lvl8pPr marL="2986933" indent="0">
              <a:buNone/>
              <a:defRPr sz="933"/>
            </a:lvl8pPr>
            <a:lvl9pPr marL="3413638" indent="0">
              <a:buNone/>
              <a:defRPr sz="933"/>
            </a:lvl9pPr>
          </a:lstStyle>
          <a:p>
            <a:pPr lvl="0"/>
            <a:r>
              <a:rPr lang="en-US" dirty="0"/>
              <a:t>Enter description</a:t>
            </a:r>
          </a:p>
        </p:txBody>
      </p:sp>
      <p:sp>
        <p:nvSpPr>
          <p:cNvPr id="5" name="Rectangle 4">
            <a:extLst>
              <a:ext uri="{FF2B5EF4-FFF2-40B4-BE49-F238E27FC236}">
                <a16:creationId xmlns:a16="http://schemas.microsoft.com/office/drawing/2014/main" id="{8ADCFCBE-C7B0-4C51-AC01-72DDEF0A6AF3}"/>
              </a:ext>
            </a:extLst>
          </p:cNvPr>
          <p:cNvSpPr/>
          <p:nvPr userDrawn="1"/>
        </p:nvSpPr>
        <p:spPr>
          <a:xfrm>
            <a:off x="0" y="0"/>
            <a:ext cx="74950" cy="64008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7" dirty="0"/>
          </a:p>
        </p:txBody>
      </p:sp>
    </p:spTree>
    <p:extLst>
      <p:ext uri="{BB962C8B-B14F-4D97-AF65-F5344CB8AC3E}">
        <p14:creationId xmlns:p14="http://schemas.microsoft.com/office/powerpoint/2010/main" val="3993063729"/>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B7E1DC-9A6B-4898-A3B4-9DEAFEF211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1379200" cy="6400800"/>
          </a:xfrm>
          <a:prstGeom prst="rect">
            <a:avLst/>
          </a:prstGeom>
        </p:spPr>
      </p:pic>
      <p:sp>
        <p:nvSpPr>
          <p:cNvPr id="6" name="TextBox 5">
            <a:extLst>
              <a:ext uri="{FF2B5EF4-FFF2-40B4-BE49-F238E27FC236}">
                <a16:creationId xmlns:a16="http://schemas.microsoft.com/office/drawing/2014/main" id="{EA4B92D1-BD95-4ACC-9E97-FE9B372B651C}"/>
              </a:ext>
            </a:extLst>
          </p:cNvPr>
          <p:cNvSpPr txBox="1"/>
          <p:nvPr userDrawn="1"/>
        </p:nvSpPr>
        <p:spPr bwMode="white">
          <a:xfrm>
            <a:off x="124461" y="1622514"/>
            <a:ext cx="7852834" cy="1007533"/>
          </a:xfrm>
          <a:prstGeom prst="rect">
            <a:avLst/>
          </a:prstGeom>
          <a:noFill/>
        </p:spPr>
        <p:txBody>
          <a:bodyPr lIns="170688" tIns="85344" rIns="136550" bIns="85344"/>
          <a:lstStyle>
            <a:lvl1pPr defTabSz="1097278">
              <a:lnSpc>
                <a:spcPct val="90000"/>
              </a:lnSpc>
              <a:spcBef>
                <a:spcPct val="0"/>
              </a:spcBef>
              <a:buNone/>
              <a:defRPr lang="en-US" sz="6600" b="0" cap="none" spc="-118" baseline="0" dirty="0" smtClean="0">
                <a:ln w="3175">
                  <a:noFill/>
                </a:ln>
                <a:solidFill>
                  <a:schemeClr val="bg1"/>
                </a:solidFill>
                <a:effectLst/>
                <a:latin typeface="Amazon Ember Display Heavy" panose="020F0803020204020204" pitchFamily="34" charset="0"/>
                <a:ea typeface="Amazon Ember Display Heavy" panose="020F0803020204020204" pitchFamily="34" charset="0"/>
                <a:cs typeface="Amazon Ember Display Heavy" panose="020F0803020204020204" pitchFamily="34" charset="0"/>
              </a:defRPr>
            </a:lvl1pPr>
          </a:lstStyle>
          <a:p>
            <a:pPr eaLnBrk="1" fontAlgn="auto" hangingPunct="1">
              <a:spcAft>
                <a:spcPts val="0"/>
              </a:spcAft>
              <a:defRPr/>
            </a:pPr>
            <a:r>
              <a:rPr sz="6160" b="1" i="0" spc="-280" dirty="0">
                <a:solidFill>
                  <a:schemeClr val="tx1"/>
                </a:solidFill>
                <a:latin typeface="Amazon Ember Display Heavy" panose="020F0603020204020204" pitchFamily="34" charset="0"/>
                <a:ea typeface="Amazon Ember Display Heavy" panose="020F0603020204020204" pitchFamily="34" charset="0"/>
                <a:cs typeface="Amazon Ember Display Heavy" panose="020F0603020204020204" pitchFamily="34" charset="0"/>
              </a:rPr>
              <a:t>Thank you!</a:t>
            </a:r>
          </a:p>
        </p:txBody>
      </p:sp>
      <p:sp>
        <p:nvSpPr>
          <p:cNvPr id="11" name="Text Placeholder 10">
            <a:extLst>
              <a:ext uri="{FF2B5EF4-FFF2-40B4-BE49-F238E27FC236}">
                <a16:creationId xmlns:a16="http://schemas.microsoft.com/office/drawing/2014/main" id="{71881157-0DF8-49E6-B684-3E8FD245EE8E}"/>
              </a:ext>
            </a:extLst>
          </p:cNvPr>
          <p:cNvSpPr>
            <a:spLocks noGrp="1"/>
          </p:cNvSpPr>
          <p:nvPr>
            <p:ph type="body" sz="quarter" idx="10" hasCustomPrompt="1"/>
          </p:nvPr>
        </p:nvSpPr>
        <p:spPr>
          <a:xfrm>
            <a:off x="403013" y="3216923"/>
            <a:ext cx="3200400" cy="350930"/>
          </a:xfrm>
        </p:spPr>
        <p:txBody>
          <a:bodyPr anchor="b"/>
          <a:lstStyle>
            <a:lvl1pPr marL="0" indent="0">
              <a:buNone/>
              <a:defRPr sz="1867" b="1"/>
            </a:lvl1pPr>
          </a:lstStyle>
          <a:p>
            <a:pPr lvl="0"/>
            <a:r>
              <a:rPr lang="en-US" dirty="0"/>
              <a:t>Speaker name</a:t>
            </a:r>
          </a:p>
        </p:txBody>
      </p:sp>
      <p:sp>
        <p:nvSpPr>
          <p:cNvPr id="13" name="Text Placeholder 12">
            <a:extLst>
              <a:ext uri="{FF2B5EF4-FFF2-40B4-BE49-F238E27FC236}">
                <a16:creationId xmlns:a16="http://schemas.microsoft.com/office/drawing/2014/main" id="{EA2927B3-63A9-43F6-91E9-B153F0DF34DC}"/>
              </a:ext>
            </a:extLst>
          </p:cNvPr>
          <p:cNvSpPr>
            <a:spLocks noGrp="1"/>
          </p:cNvSpPr>
          <p:nvPr>
            <p:ph type="body" sz="quarter" idx="11" hasCustomPrompt="1"/>
          </p:nvPr>
        </p:nvSpPr>
        <p:spPr>
          <a:xfrm>
            <a:off x="403013" y="3579707"/>
            <a:ext cx="3200400" cy="1053254"/>
          </a:xfrm>
        </p:spPr>
        <p:txBody>
          <a:bodyPr>
            <a:noAutofit/>
          </a:bodyPr>
          <a:lstStyle>
            <a:lvl1pPr marL="0" indent="0">
              <a:spcAft>
                <a:spcPts val="560"/>
              </a:spcAft>
              <a:buNone/>
              <a:defRPr sz="1680"/>
            </a:lvl1pPr>
          </a:lstStyle>
          <a:p>
            <a:pPr lvl="0"/>
            <a:r>
              <a:rPr lang="en-US" dirty="0"/>
              <a:t>Speaker contact info (such as email or socials)</a:t>
            </a:r>
          </a:p>
        </p:txBody>
      </p:sp>
      <p:sp>
        <p:nvSpPr>
          <p:cNvPr id="14" name="Text Placeholder 10">
            <a:extLst>
              <a:ext uri="{FF2B5EF4-FFF2-40B4-BE49-F238E27FC236}">
                <a16:creationId xmlns:a16="http://schemas.microsoft.com/office/drawing/2014/main" id="{25647617-D370-4344-8A52-A50356181DAE}"/>
              </a:ext>
            </a:extLst>
          </p:cNvPr>
          <p:cNvSpPr>
            <a:spLocks noGrp="1"/>
          </p:cNvSpPr>
          <p:nvPr>
            <p:ph type="body" sz="quarter" idx="12" hasCustomPrompt="1"/>
          </p:nvPr>
        </p:nvSpPr>
        <p:spPr>
          <a:xfrm>
            <a:off x="3804219" y="3216923"/>
            <a:ext cx="3200400" cy="350930"/>
          </a:xfrm>
        </p:spPr>
        <p:txBody>
          <a:bodyPr anchor="b"/>
          <a:lstStyle>
            <a:lvl1pPr marL="0" indent="0">
              <a:buNone/>
              <a:defRPr sz="1867" b="1"/>
            </a:lvl1pPr>
          </a:lstStyle>
          <a:p>
            <a:pPr lvl="0"/>
            <a:r>
              <a:rPr lang="en-US" dirty="0"/>
              <a:t>Speaker name</a:t>
            </a:r>
          </a:p>
        </p:txBody>
      </p:sp>
      <p:sp>
        <p:nvSpPr>
          <p:cNvPr id="15" name="Text Placeholder 10">
            <a:extLst>
              <a:ext uri="{FF2B5EF4-FFF2-40B4-BE49-F238E27FC236}">
                <a16:creationId xmlns:a16="http://schemas.microsoft.com/office/drawing/2014/main" id="{901E06BA-A855-4482-AB73-94B5EFBA8420}"/>
              </a:ext>
            </a:extLst>
          </p:cNvPr>
          <p:cNvSpPr>
            <a:spLocks noGrp="1"/>
          </p:cNvSpPr>
          <p:nvPr>
            <p:ph type="body" sz="quarter" idx="13" hasCustomPrompt="1"/>
          </p:nvPr>
        </p:nvSpPr>
        <p:spPr>
          <a:xfrm>
            <a:off x="7205427" y="3216923"/>
            <a:ext cx="3200400" cy="350930"/>
          </a:xfrm>
        </p:spPr>
        <p:txBody>
          <a:bodyPr anchor="b"/>
          <a:lstStyle>
            <a:lvl1pPr marL="0" indent="0">
              <a:buNone/>
              <a:defRPr sz="1867" b="1"/>
            </a:lvl1pPr>
          </a:lstStyle>
          <a:p>
            <a:pPr lvl="0"/>
            <a:r>
              <a:rPr lang="en-US" dirty="0"/>
              <a:t>Speaker name</a:t>
            </a:r>
          </a:p>
        </p:txBody>
      </p:sp>
      <p:sp>
        <p:nvSpPr>
          <p:cNvPr id="16" name="Text Placeholder 12">
            <a:extLst>
              <a:ext uri="{FF2B5EF4-FFF2-40B4-BE49-F238E27FC236}">
                <a16:creationId xmlns:a16="http://schemas.microsoft.com/office/drawing/2014/main" id="{167C7A81-0FAF-4B91-8CE3-3CB926ABA277}"/>
              </a:ext>
            </a:extLst>
          </p:cNvPr>
          <p:cNvSpPr>
            <a:spLocks noGrp="1"/>
          </p:cNvSpPr>
          <p:nvPr>
            <p:ph type="body" sz="quarter" idx="14" hasCustomPrompt="1"/>
          </p:nvPr>
        </p:nvSpPr>
        <p:spPr>
          <a:xfrm>
            <a:off x="3804219" y="3579707"/>
            <a:ext cx="3200400" cy="1053254"/>
          </a:xfrm>
        </p:spPr>
        <p:txBody>
          <a:bodyPr>
            <a:noAutofit/>
          </a:bodyPr>
          <a:lstStyle>
            <a:lvl1pPr marL="0" indent="0">
              <a:spcAft>
                <a:spcPts val="560"/>
              </a:spcAft>
              <a:buNone/>
              <a:defRPr sz="1680"/>
            </a:lvl1pPr>
          </a:lstStyle>
          <a:p>
            <a:pPr lvl="0"/>
            <a:r>
              <a:rPr lang="en-US" dirty="0"/>
              <a:t>Speaker contact info (such as email or socials)</a:t>
            </a:r>
          </a:p>
        </p:txBody>
      </p:sp>
      <p:sp>
        <p:nvSpPr>
          <p:cNvPr id="17" name="Text Placeholder 12">
            <a:extLst>
              <a:ext uri="{FF2B5EF4-FFF2-40B4-BE49-F238E27FC236}">
                <a16:creationId xmlns:a16="http://schemas.microsoft.com/office/drawing/2014/main" id="{69E66DAE-B2A2-4775-9B21-0BED6B9C887E}"/>
              </a:ext>
            </a:extLst>
          </p:cNvPr>
          <p:cNvSpPr>
            <a:spLocks noGrp="1"/>
          </p:cNvSpPr>
          <p:nvPr>
            <p:ph type="body" sz="quarter" idx="15" hasCustomPrompt="1"/>
          </p:nvPr>
        </p:nvSpPr>
        <p:spPr>
          <a:xfrm>
            <a:off x="7205427" y="3579707"/>
            <a:ext cx="3200400" cy="1053254"/>
          </a:xfrm>
        </p:spPr>
        <p:txBody>
          <a:bodyPr>
            <a:noAutofit/>
          </a:bodyPr>
          <a:lstStyle>
            <a:lvl1pPr marL="0" indent="0">
              <a:spcAft>
                <a:spcPts val="560"/>
              </a:spcAft>
              <a:buNone/>
              <a:defRPr sz="1680"/>
            </a:lvl1pPr>
          </a:lstStyle>
          <a:p>
            <a:pPr lvl="0"/>
            <a:r>
              <a:rPr lang="en-US" dirty="0"/>
              <a:t>Speaker contact info (such as email or socials)</a:t>
            </a:r>
          </a:p>
        </p:txBody>
      </p:sp>
      <p:sp>
        <p:nvSpPr>
          <p:cNvPr id="43" name="Title 42">
            <a:extLst>
              <a:ext uri="{FF2B5EF4-FFF2-40B4-BE49-F238E27FC236}">
                <a16:creationId xmlns:a16="http://schemas.microsoft.com/office/drawing/2014/main" id="{0D9B8DBA-78C6-4788-90BB-271D175CD3A8}"/>
              </a:ext>
            </a:extLst>
          </p:cNvPr>
          <p:cNvSpPr>
            <a:spLocks noGrp="1"/>
          </p:cNvSpPr>
          <p:nvPr>
            <p:ph type="title" hasCustomPrompt="1"/>
          </p:nvPr>
        </p:nvSpPr>
        <p:spPr>
          <a:xfrm>
            <a:off x="0" y="-616810"/>
            <a:ext cx="11379200" cy="595630"/>
          </a:xfrm>
        </p:spPr>
        <p:txBody>
          <a:bodyPr/>
          <a:lstStyle>
            <a:lvl1pPr>
              <a:defRPr>
                <a:solidFill>
                  <a:schemeClr val="bg1">
                    <a:lumMod val="65000"/>
                    <a:lumOff val="35000"/>
                  </a:schemeClr>
                </a:solidFill>
              </a:defRPr>
            </a:lvl1pPr>
          </a:lstStyle>
          <a:p>
            <a:r>
              <a:rPr lang="en-US" dirty="0"/>
              <a:t>Thank you layout</a:t>
            </a:r>
          </a:p>
        </p:txBody>
      </p:sp>
      <p:grpSp>
        <p:nvGrpSpPr>
          <p:cNvPr id="44" name="Group 43">
            <a:extLst>
              <a:ext uri="{FF2B5EF4-FFF2-40B4-BE49-F238E27FC236}">
                <a16:creationId xmlns:a16="http://schemas.microsoft.com/office/drawing/2014/main" id="{988D1684-E69B-4BF1-956C-4600D33ED7E6}"/>
              </a:ext>
            </a:extLst>
          </p:cNvPr>
          <p:cNvGrpSpPr/>
          <p:nvPr userDrawn="1"/>
        </p:nvGrpSpPr>
        <p:grpSpPr>
          <a:xfrm>
            <a:off x="6750473" y="1651542"/>
            <a:ext cx="4630371" cy="970047"/>
            <a:chOff x="7232653" y="1769509"/>
            <a:chExt cx="4961111" cy="1039336"/>
          </a:xfrm>
        </p:grpSpPr>
        <p:sp>
          <p:nvSpPr>
            <p:cNvPr id="45" name="Oval 44">
              <a:extLst>
                <a:ext uri="{FF2B5EF4-FFF2-40B4-BE49-F238E27FC236}">
                  <a16:creationId xmlns:a16="http://schemas.microsoft.com/office/drawing/2014/main" id="{D8C82193-EFD3-4D2B-8782-3EDF896DF0BA}"/>
                </a:ext>
              </a:extLst>
            </p:cNvPr>
            <p:cNvSpPr/>
            <p:nvPr userDrawn="1"/>
          </p:nvSpPr>
          <p:spPr bwMode="auto">
            <a:xfrm>
              <a:off x="7232653" y="1872748"/>
              <a:ext cx="832860" cy="832859"/>
            </a:xfrm>
            <a:prstGeom prst="ellipse">
              <a:avLst/>
            </a:prstGeom>
            <a:solidFill>
              <a:srgbClr val="5600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91440" rIns="0" bIns="0" anchor="ctr"/>
            <a:lstStyle/>
            <a:p>
              <a:pPr algn="ctr" defTabSz="870276" eaLnBrk="1" hangingPunct="1">
                <a:lnSpc>
                  <a:spcPct val="90000"/>
                </a:lnSpc>
                <a:defRPr/>
              </a:pPr>
              <a:endParaRPr lang="en-US" sz="5040" b="1" dirty="0">
                <a:solidFill>
                  <a:schemeClr val="tx1"/>
                </a:solidFill>
                <a:ea typeface="Amazon Ember Display" panose="020F0603020204020204" pitchFamily="34" charset="0"/>
                <a:cs typeface="Amazon Ember Display" panose="020F0603020204020204" pitchFamily="34" charset="0"/>
              </a:endParaRPr>
            </a:p>
          </p:txBody>
        </p:sp>
        <p:sp>
          <p:nvSpPr>
            <p:cNvPr id="46" name="Rectangle 45">
              <a:extLst>
                <a:ext uri="{FF2B5EF4-FFF2-40B4-BE49-F238E27FC236}">
                  <a16:creationId xmlns:a16="http://schemas.microsoft.com/office/drawing/2014/main" id="{8ABEEF64-4B8B-48D3-8E0D-D506F4A5202A}"/>
                </a:ext>
              </a:extLst>
            </p:cNvPr>
            <p:cNvSpPr/>
            <p:nvPr userDrawn="1"/>
          </p:nvSpPr>
          <p:spPr>
            <a:xfrm>
              <a:off x="7637646" y="1872748"/>
              <a:ext cx="4556118" cy="832859"/>
            </a:xfrm>
            <a:prstGeom prst="rect">
              <a:avLst/>
            </a:prstGeom>
            <a:gradFill flip="none" rotWithShape="1">
              <a:gsLst>
                <a:gs pos="57000">
                  <a:srgbClr val="D42994"/>
                </a:gs>
                <a:gs pos="100000">
                  <a:schemeClr val="accent1"/>
                </a:gs>
                <a:gs pos="17000">
                  <a:srgbClr val="5600C2"/>
                </a:gs>
              </a:gsLst>
              <a:lin ang="144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1828800" rIns="182880" rtlCol="0" anchor="ctr"/>
            <a:lstStyle/>
            <a:p>
              <a:pPr lvl="0">
                <a:lnSpc>
                  <a:spcPct val="80000"/>
                </a:lnSpc>
              </a:pPr>
              <a:endParaRPr lang="en-US" sz="1493" dirty="0">
                <a:solidFill>
                  <a:schemeClr val="bg1"/>
                </a:solidFill>
                <a:cs typeface="Amazon Ember Display" panose="020F0603020204020204" pitchFamily="34" charset="0"/>
              </a:endParaRPr>
            </a:p>
          </p:txBody>
        </p:sp>
        <p:pic>
          <p:nvPicPr>
            <p:cNvPr id="48" name="Graphic 47">
              <a:extLst>
                <a:ext uri="{FF2B5EF4-FFF2-40B4-BE49-F238E27FC236}">
                  <a16:creationId xmlns:a16="http://schemas.microsoft.com/office/drawing/2014/main" id="{AB4E0B87-EA7D-427C-8B28-C2C130B341F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511809" y="1769509"/>
              <a:ext cx="1039336" cy="1039336"/>
            </a:xfrm>
            <a:prstGeom prst="rect">
              <a:avLst/>
            </a:prstGeom>
          </p:spPr>
        </p:pic>
      </p:grpSp>
    </p:spTree>
    <p:extLst>
      <p:ext uri="{BB962C8B-B14F-4D97-AF65-F5344CB8AC3E}">
        <p14:creationId xmlns:p14="http://schemas.microsoft.com/office/powerpoint/2010/main" val="3978894679"/>
      </p:ext>
    </p:extLst>
  </p:cSld>
  <p:clrMapOvr>
    <a:masterClrMapping/>
  </p:clrMapOvr>
  <p:transition>
    <p:fade/>
  </p:transition>
  <p:extLst>
    <p:ext uri="{DCECCB84-F9BA-43D5-87BE-67443E8EF086}">
      <p15:sldGuideLst xmlns:p15="http://schemas.microsoft.com/office/powerpoint/2012/main">
        <p15:guide id="1" pos="264">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75D63-DB02-47E2-8ABC-1CDE7351B5CE}"/>
              </a:ext>
            </a:extLst>
          </p:cNvPr>
          <p:cNvSpPr>
            <a:spLocks noGrp="1"/>
          </p:cNvSpPr>
          <p:nvPr>
            <p:ph type="title" hasCustomPrompt="1"/>
          </p:nvPr>
        </p:nvSpPr>
        <p:spPr/>
        <p:txBody>
          <a:bodyPr/>
          <a:lstStyle>
            <a:lvl1pPr>
              <a:defRPr/>
            </a:lvl1pPr>
          </a:lstStyle>
          <a:p>
            <a:r>
              <a:rPr lang="en-US" dirty="0"/>
              <a:t>Title vertical text layout (for global use)</a:t>
            </a:r>
          </a:p>
        </p:txBody>
      </p:sp>
      <p:sp>
        <p:nvSpPr>
          <p:cNvPr id="3" name="Vertical Text Placeholder 2">
            <a:extLst>
              <a:ext uri="{FF2B5EF4-FFF2-40B4-BE49-F238E27FC236}">
                <a16:creationId xmlns:a16="http://schemas.microsoft.com/office/drawing/2014/main" id="{3798635E-72DE-4F61-BE10-3EAC7D7834F6}"/>
              </a:ext>
            </a:extLst>
          </p:cNvPr>
          <p:cNvSpPr>
            <a:spLocks noGrp="1"/>
          </p:cNvSpPr>
          <p:nvPr>
            <p:ph type="body" orient="vert" idx="1" hasCustomPrompt="1"/>
          </p:nvPr>
        </p:nvSpPr>
        <p:spPr>
          <a:xfrm>
            <a:off x="284481" y="1386840"/>
            <a:ext cx="10810241" cy="4409440"/>
          </a:xfrm>
        </p:spPr>
        <p:txBody>
          <a:bodyPr vert="eaVert">
            <a:noAutofit/>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CE2C6A7C-3E98-44A5-B7D4-BEEAEC8488E5}"/>
              </a:ext>
            </a:extLst>
          </p:cNvPr>
          <p:cNvSpPr/>
          <p:nvPr userDrawn="1"/>
        </p:nvSpPr>
        <p:spPr>
          <a:xfrm>
            <a:off x="0" y="0"/>
            <a:ext cx="74950" cy="64008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7" dirty="0"/>
          </a:p>
        </p:txBody>
      </p:sp>
    </p:spTree>
    <p:extLst>
      <p:ext uri="{BB962C8B-B14F-4D97-AF65-F5344CB8AC3E}">
        <p14:creationId xmlns:p14="http://schemas.microsoft.com/office/powerpoint/2010/main" val="2839500488"/>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5A6E2F-2A0D-41FD-98C9-E5EC67311CD7}"/>
              </a:ext>
            </a:extLst>
          </p:cNvPr>
          <p:cNvSpPr>
            <a:spLocks noGrp="1"/>
          </p:cNvSpPr>
          <p:nvPr>
            <p:ph type="title" orient="vert" hasCustomPrompt="1"/>
          </p:nvPr>
        </p:nvSpPr>
        <p:spPr>
          <a:xfrm>
            <a:off x="8641081" y="284481"/>
            <a:ext cx="2453640" cy="5424383"/>
          </a:xfrm>
        </p:spPr>
        <p:txBody>
          <a:bodyPr vert="eaVert"/>
          <a:lstStyle>
            <a:lvl1pPr>
              <a:defRPr/>
            </a:lvl1pPr>
          </a:lstStyle>
          <a:p>
            <a:r>
              <a:rPr lang="en-US" dirty="0"/>
              <a:t>Vertical title and text layout (for global use)</a:t>
            </a:r>
          </a:p>
        </p:txBody>
      </p:sp>
      <p:sp>
        <p:nvSpPr>
          <p:cNvPr id="3" name="Vertical Text Placeholder 2">
            <a:extLst>
              <a:ext uri="{FF2B5EF4-FFF2-40B4-BE49-F238E27FC236}">
                <a16:creationId xmlns:a16="http://schemas.microsoft.com/office/drawing/2014/main" id="{B304BEE4-73E5-478E-9908-4B1421AA9F89}"/>
              </a:ext>
            </a:extLst>
          </p:cNvPr>
          <p:cNvSpPr>
            <a:spLocks noGrp="1"/>
          </p:cNvSpPr>
          <p:nvPr>
            <p:ph type="body" orient="vert" idx="1" hasCustomPrompt="1"/>
          </p:nvPr>
        </p:nvSpPr>
        <p:spPr>
          <a:xfrm>
            <a:off x="284481" y="284481"/>
            <a:ext cx="7716520" cy="5511799"/>
          </a:xfrm>
        </p:spPr>
        <p:txBody>
          <a:bodyPr vert="eaVert">
            <a:noAutofit/>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8B5BE137-DDA4-46CD-BC86-4DC576A42003}"/>
              </a:ext>
            </a:extLst>
          </p:cNvPr>
          <p:cNvSpPr/>
          <p:nvPr userDrawn="1"/>
        </p:nvSpPr>
        <p:spPr>
          <a:xfrm>
            <a:off x="0" y="0"/>
            <a:ext cx="74950" cy="64008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7" dirty="0"/>
          </a:p>
        </p:txBody>
      </p:sp>
    </p:spTree>
    <p:extLst>
      <p:ext uri="{BB962C8B-B14F-4D97-AF65-F5344CB8AC3E}">
        <p14:creationId xmlns:p14="http://schemas.microsoft.com/office/powerpoint/2010/main" val="377837160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lide de Título">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4870221F-B561-443D-BF81-93CCD286CD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1379200" cy="6400800"/>
          </a:xfrm>
          <a:prstGeom prst="rect">
            <a:avLst/>
          </a:prstGeom>
        </p:spPr>
      </p:pic>
    </p:spTree>
    <p:extLst>
      <p:ext uri="{BB962C8B-B14F-4D97-AF65-F5344CB8AC3E}">
        <p14:creationId xmlns:p14="http://schemas.microsoft.com/office/powerpoint/2010/main" val="26128974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lide" preserve="1">
  <p:cSld name="*Title Slid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582179" y="2391542"/>
            <a:ext cx="9672320" cy="13720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Clr>
                <a:schemeClr val="accent1"/>
              </a:buClr>
              <a:buSzPts val="4000"/>
              <a:buFont typeface="Open Sans"/>
              <a:buNone/>
              <a:defRPr sz="4400">
                <a:solidFill>
                  <a:schemeClr val="accent1"/>
                </a:solidFill>
              </a:defRPr>
            </a:lvl1pPr>
            <a:lvl2pPr marL="0" marR="0" lvl="1" indent="-97790" algn="l" rtl="0">
              <a:spcBef>
                <a:spcPts val="0"/>
              </a:spcBef>
              <a:spcAft>
                <a:spcPts val="0"/>
              </a:spcAft>
              <a:buSzPts val="1400"/>
              <a:buChar char="○"/>
              <a:defRPr/>
            </a:lvl2pPr>
            <a:lvl3pPr marL="0" marR="0" lvl="2" indent="-97790" algn="l" rtl="0">
              <a:spcBef>
                <a:spcPts val="0"/>
              </a:spcBef>
              <a:spcAft>
                <a:spcPts val="0"/>
              </a:spcAft>
              <a:buSzPts val="1400"/>
              <a:buChar char="■"/>
              <a:defRPr/>
            </a:lvl3pPr>
            <a:lvl4pPr marL="0" marR="0" lvl="3" indent="-97790" algn="l" rtl="0">
              <a:spcBef>
                <a:spcPts val="0"/>
              </a:spcBef>
              <a:spcAft>
                <a:spcPts val="0"/>
              </a:spcAft>
              <a:buSzPts val="1400"/>
              <a:buChar char="●"/>
              <a:defRPr/>
            </a:lvl4pPr>
            <a:lvl5pPr marL="0" marR="0" lvl="4" indent="-97790" algn="l" rtl="0">
              <a:spcBef>
                <a:spcPts val="0"/>
              </a:spcBef>
              <a:spcAft>
                <a:spcPts val="0"/>
              </a:spcAft>
              <a:buSzPts val="1400"/>
              <a:buChar char="○"/>
              <a:defRPr/>
            </a:lvl5pPr>
            <a:lvl6pPr marL="0" marR="0" lvl="5" indent="-97790" algn="l" rtl="0">
              <a:spcBef>
                <a:spcPts val="0"/>
              </a:spcBef>
              <a:spcAft>
                <a:spcPts val="0"/>
              </a:spcAft>
              <a:buSzPts val="1400"/>
              <a:buChar char="■"/>
              <a:defRPr/>
            </a:lvl6pPr>
            <a:lvl7pPr marL="0" marR="0" lvl="6" indent="-97790" algn="l" rtl="0">
              <a:spcBef>
                <a:spcPts val="0"/>
              </a:spcBef>
              <a:spcAft>
                <a:spcPts val="0"/>
              </a:spcAft>
              <a:buSzPts val="1400"/>
              <a:buChar char="●"/>
              <a:defRPr/>
            </a:lvl7pPr>
            <a:lvl8pPr marL="0" marR="0" lvl="7" indent="-97790" algn="l" rtl="0">
              <a:spcBef>
                <a:spcPts val="0"/>
              </a:spcBef>
              <a:spcAft>
                <a:spcPts val="0"/>
              </a:spcAft>
              <a:buSzPts val="1400"/>
              <a:buChar char="○"/>
              <a:defRPr/>
            </a:lvl8pPr>
            <a:lvl9pPr marL="0" marR="0" lvl="8" indent="-97790" algn="l" rtl="0">
              <a:spcBef>
                <a:spcPts val="0"/>
              </a:spcBef>
              <a:spcAft>
                <a:spcPts val="0"/>
              </a:spcAft>
              <a:buSzPts val="1400"/>
              <a:buChar char="■"/>
              <a:defRPr/>
            </a:lvl9pPr>
          </a:lstStyle>
          <a:p>
            <a:endParaRPr/>
          </a:p>
        </p:txBody>
      </p:sp>
      <p:sp>
        <p:nvSpPr>
          <p:cNvPr id="17" name="Shape 17"/>
          <p:cNvSpPr txBox="1">
            <a:spLocks noGrp="1"/>
          </p:cNvSpPr>
          <p:nvPr>
            <p:ph type="subTitle" idx="1"/>
          </p:nvPr>
        </p:nvSpPr>
        <p:spPr>
          <a:xfrm>
            <a:off x="614495" y="3641431"/>
            <a:ext cx="9672320" cy="666400"/>
          </a:xfrm>
          <a:prstGeom prst="rect">
            <a:avLst/>
          </a:prstGeom>
          <a:noFill/>
          <a:ln>
            <a:noFill/>
          </a:ln>
        </p:spPr>
        <p:txBody>
          <a:bodyPr spcFirstLastPara="1" wrap="square" lIns="91425" tIns="91425" rIns="91425" bIns="91425" anchor="t" anchorCtr="0"/>
          <a:lstStyle>
            <a:lvl1pPr marL="0" marR="0" lvl="0" indent="0" algn="l" rtl="0">
              <a:spcBef>
                <a:spcPts val="440"/>
              </a:spcBef>
              <a:spcAft>
                <a:spcPts val="0"/>
              </a:spcAft>
              <a:buClr>
                <a:schemeClr val="accent6"/>
              </a:buClr>
              <a:buSzPts val="1600"/>
              <a:buFont typeface="Open Sans"/>
              <a:buNone/>
              <a:defRPr sz="1760">
                <a:solidFill>
                  <a:schemeClr val="accent6"/>
                </a:solidFill>
              </a:defRPr>
            </a:lvl1pPr>
            <a:lvl2pPr marL="502920" marR="0" lvl="1" indent="0" algn="ctr" rtl="0">
              <a:spcBef>
                <a:spcPts val="330"/>
              </a:spcBef>
              <a:spcAft>
                <a:spcPts val="0"/>
              </a:spcAft>
              <a:buClr>
                <a:srgbClr val="989898"/>
              </a:buClr>
              <a:buSzPts val="1400"/>
              <a:buFont typeface="Open Sans"/>
              <a:buNone/>
              <a:defRPr/>
            </a:lvl2pPr>
            <a:lvl3pPr marL="1005840" marR="0" lvl="2" indent="0" algn="ctr" rtl="0">
              <a:spcBef>
                <a:spcPts val="330"/>
              </a:spcBef>
              <a:spcAft>
                <a:spcPts val="0"/>
              </a:spcAft>
              <a:buClr>
                <a:srgbClr val="989898"/>
              </a:buClr>
              <a:buSzPts val="1400"/>
              <a:buFont typeface="Open Sans"/>
              <a:buNone/>
              <a:defRPr/>
            </a:lvl3pPr>
            <a:lvl4pPr marL="1508760" marR="0" lvl="3" indent="0" algn="ctr" rtl="0">
              <a:spcBef>
                <a:spcPts val="220"/>
              </a:spcBef>
              <a:spcAft>
                <a:spcPts val="0"/>
              </a:spcAft>
              <a:buClr>
                <a:srgbClr val="989898"/>
              </a:buClr>
              <a:buSzPts val="1200"/>
              <a:buFont typeface="Open Sans"/>
              <a:buNone/>
              <a:defRPr/>
            </a:lvl4pPr>
            <a:lvl5pPr marL="2011680" marR="0" lvl="4" indent="0" algn="ctr" rtl="0">
              <a:spcBef>
                <a:spcPts val="220"/>
              </a:spcBef>
              <a:spcAft>
                <a:spcPts val="0"/>
              </a:spcAft>
              <a:buClr>
                <a:srgbClr val="989898"/>
              </a:buClr>
              <a:buSzPts val="1000"/>
              <a:buFont typeface="Open Sans"/>
              <a:buNone/>
              <a:defRPr/>
            </a:lvl5pPr>
            <a:lvl6pPr marL="2514600" marR="0" lvl="5" indent="0" algn="ctr" rtl="0">
              <a:spcBef>
                <a:spcPts val="440"/>
              </a:spcBef>
              <a:spcAft>
                <a:spcPts val="0"/>
              </a:spcAft>
              <a:buClr>
                <a:srgbClr val="989898"/>
              </a:buClr>
              <a:buSzPts val="1200"/>
              <a:buFont typeface="Open Sans"/>
              <a:buNone/>
              <a:defRPr/>
            </a:lvl6pPr>
            <a:lvl7pPr marL="3017520" marR="0" lvl="6" indent="0" algn="ctr" rtl="0">
              <a:spcBef>
                <a:spcPts val="440"/>
              </a:spcBef>
              <a:spcAft>
                <a:spcPts val="0"/>
              </a:spcAft>
              <a:buClr>
                <a:srgbClr val="989898"/>
              </a:buClr>
              <a:buSzPts val="1400"/>
              <a:buFont typeface="Open Sans"/>
              <a:buNone/>
              <a:defRPr/>
            </a:lvl7pPr>
            <a:lvl8pPr marL="3520440" marR="0" lvl="7" indent="0" algn="ctr" rtl="0">
              <a:spcBef>
                <a:spcPts val="440"/>
              </a:spcBef>
              <a:spcAft>
                <a:spcPts val="0"/>
              </a:spcAft>
              <a:buClr>
                <a:srgbClr val="989898"/>
              </a:buClr>
              <a:buSzPts val="1600"/>
              <a:buFont typeface="Open Sans"/>
              <a:buNone/>
              <a:defRPr/>
            </a:lvl8pPr>
            <a:lvl9pPr marL="4023360" marR="0" lvl="8" indent="0" algn="ctr" rtl="0">
              <a:spcBef>
                <a:spcPts val="440"/>
              </a:spcBef>
              <a:spcAft>
                <a:spcPts val="0"/>
              </a:spcAft>
              <a:buClr>
                <a:srgbClr val="989898"/>
              </a:buClr>
              <a:buSzPts val="1800"/>
              <a:buFont typeface="Open Sans"/>
              <a:buNone/>
              <a:defRPr/>
            </a:lvl9pPr>
          </a:lstStyle>
          <a:p>
            <a:endParaRPr/>
          </a:p>
        </p:txBody>
      </p:sp>
    </p:spTree>
    <p:extLst>
      <p:ext uri="{BB962C8B-B14F-4D97-AF65-F5344CB8AC3E}">
        <p14:creationId xmlns:p14="http://schemas.microsoft.com/office/powerpoint/2010/main" val="117729526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End of Templat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570948-50D6-4C6C-89FC-1CF33457240B}"/>
              </a:ext>
            </a:extLst>
          </p:cNvPr>
          <p:cNvSpPr txBox="1"/>
          <p:nvPr userDrawn="1"/>
        </p:nvSpPr>
        <p:spPr>
          <a:xfrm>
            <a:off x="3253741" y="2256876"/>
            <a:ext cx="7266093" cy="1891736"/>
          </a:xfrm>
          <a:prstGeom prst="rect">
            <a:avLst/>
          </a:prstGeom>
          <a:noFill/>
        </p:spPr>
        <p:txBody>
          <a:bodyPr wrap="square" rtlCol="0">
            <a:spAutoFit/>
          </a:bodyPr>
          <a:lstStyle/>
          <a:p>
            <a:pPr algn="l">
              <a:lnSpc>
                <a:spcPct val="80000"/>
              </a:lnSpc>
            </a:pPr>
            <a:r>
              <a:rPr lang="en-US" sz="616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rPr>
              <a:t>Do not use layouts after this slide.</a:t>
            </a:r>
            <a:br>
              <a:rPr lang="en-US" sz="616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rPr>
            </a:br>
            <a:r>
              <a:rPr lang="en-US" sz="224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rPr>
              <a:t>They are not part of the official template.</a:t>
            </a:r>
            <a:endParaRPr lang="en-US" sz="616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endParaRPr>
          </a:p>
        </p:txBody>
      </p:sp>
      <p:pic>
        <p:nvPicPr>
          <p:cNvPr id="7" name="Graphic 6" descr="Stop sign">
            <a:extLst>
              <a:ext uri="{FF2B5EF4-FFF2-40B4-BE49-F238E27FC236}">
                <a16:creationId xmlns:a16="http://schemas.microsoft.com/office/drawing/2014/main" id="{D8BDC3FF-1738-461C-B98B-AC108F0BBD7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0101" y="1973580"/>
            <a:ext cx="2453640" cy="2453640"/>
          </a:xfrm>
          <a:prstGeom prst="rect">
            <a:avLst/>
          </a:prstGeom>
        </p:spPr>
      </p:pic>
    </p:spTree>
    <p:extLst>
      <p:ext uri="{BB962C8B-B14F-4D97-AF65-F5344CB8AC3E}">
        <p14:creationId xmlns:p14="http://schemas.microsoft.com/office/powerpoint/2010/main" val="134755586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content " preserve="1">
  <p:cSld name="*Title, content ">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263005" y="417464"/>
            <a:ext cx="10492907" cy="589120"/>
          </a:xfrm>
          <a:prstGeom prst="rect">
            <a:avLst/>
          </a:prstGeom>
          <a:noFill/>
          <a:ln>
            <a:noFill/>
          </a:ln>
        </p:spPr>
        <p:txBody>
          <a:bodyPr spcFirstLastPara="1" wrap="square" lIns="91425" tIns="91425" rIns="91425" bIns="91425" anchor="t" anchorCtr="0"/>
          <a:lstStyle>
            <a:lvl1pPr lvl="0" algn="l" rtl="0">
              <a:spcBef>
                <a:spcPts val="0"/>
              </a:spcBef>
              <a:spcAft>
                <a:spcPts val="0"/>
              </a:spcAft>
              <a:buClr>
                <a:schemeClr val="lt2"/>
              </a:buClr>
              <a:buSzPts val="2400"/>
              <a:buFont typeface="Open Sans"/>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0" name="Shape 20"/>
          <p:cNvSpPr txBox="1">
            <a:spLocks noGrp="1"/>
          </p:cNvSpPr>
          <p:nvPr>
            <p:ph type="body" idx="1"/>
          </p:nvPr>
        </p:nvSpPr>
        <p:spPr>
          <a:xfrm>
            <a:off x="127923" y="1255801"/>
            <a:ext cx="10492907" cy="4224267"/>
          </a:xfrm>
          <a:prstGeom prst="rect">
            <a:avLst/>
          </a:prstGeom>
          <a:noFill/>
          <a:ln>
            <a:noFill/>
          </a:ln>
        </p:spPr>
        <p:txBody>
          <a:bodyPr spcFirstLastPara="1" wrap="square" lIns="91425" tIns="91425" rIns="91425" bIns="91425" anchor="t" anchorCtr="0"/>
          <a:lstStyle>
            <a:lvl1pPr marL="502920" lvl="0" indent="-377190" algn="l" rtl="0">
              <a:spcBef>
                <a:spcPts val="440"/>
              </a:spcBef>
              <a:spcAft>
                <a:spcPts val="0"/>
              </a:spcAft>
              <a:buClr>
                <a:srgbClr val="6E6E6E"/>
              </a:buClr>
              <a:buSzPts val="1800"/>
              <a:buFont typeface="Open Sans"/>
              <a:buChar char="•"/>
              <a:defRPr/>
            </a:lvl1pPr>
            <a:lvl2pPr marL="1005840" lvl="1" indent="-349250" algn="l" rtl="0">
              <a:spcBef>
                <a:spcPts val="330"/>
              </a:spcBef>
              <a:spcAft>
                <a:spcPts val="0"/>
              </a:spcAft>
              <a:buClr>
                <a:srgbClr val="6E6E6E"/>
              </a:buClr>
              <a:buSzPts val="1400"/>
              <a:buFont typeface="Open Sans"/>
              <a:buChar char="–"/>
              <a:defRPr/>
            </a:lvl2pPr>
            <a:lvl3pPr marL="1508760" lvl="2" indent="-349250" algn="l" rtl="0">
              <a:spcBef>
                <a:spcPts val="330"/>
              </a:spcBef>
              <a:spcAft>
                <a:spcPts val="0"/>
              </a:spcAft>
              <a:buClr>
                <a:srgbClr val="6E6E6E"/>
              </a:buClr>
              <a:buSzPts val="1400"/>
              <a:buFont typeface="Open Sans"/>
              <a:buChar char="•"/>
              <a:defRPr/>
            </a:lvl3pPr>
            <a:lvl4pPr marL="2011680" lvl="3" indent="-335280" algn="l" rtl="0">
              <a:spcBef>
                <a:spcPts val="220"/>
              </a:spcBef>
              <a:spcAft>
                <a:spcPts val="0"/>
              </a:spcAft>
              <a:buClr>
                <a:srgbClr val="6E6E6E"/>
              </a:buClr>
              <a:buSzPts val="1200"/>
              <a:buFont typeface="Open Sans"/>
              <a:buChar char="–"/>
              <a:defRPr/>
            </a:lvl4pPr>
            <a:lvl5pPr marL="2514600" lvl="4" indent="-321310" algn="l" rtl="0">
              <a:spcBef>
                <a:spcPts val="220"/>
              </a:spcBef>
              <a:spcAft>
                <a:spcPts val="0"/>
              </a:spcAft>
              <a:buClr>
                <a:srgbClr val="6E6E6E"/>
              </a:buClr>
              <a:buSzPts val="1000"/>
              <a:buFont typeface="Open Sans"/>
              <a:buChar char="»"/>
              <a:defRPr/>
            </a:lvl5pPr>
            <a:lvl6pPr marL="3017520" lvl="5" indent="-335280" algn="l" rtl="0">
              <a:spcBef>
                <a:spcPts val="440"/>
              </a:spcBef>
              <a:spcAft>
                <a:spcPts val="0"/>
              </a:spcAft>
              <a:buClr>
                <a:schemeClr val="dk1"/>
              </a:buClr>
              <a:buSzPts val="1200"/>
              <a:buFont typeface="Open Sans"/>
              <a:buChar char="•"/>
              <a:defRPr/>
            </a:lvl6pPr>
            <a:lvl7pPr marL="3520440" lvl="6" indent="-349250" algn="l" rtl="0">
              <a:spcBef>
                <a:spcPts val="440"/>
              </a:spcBef>
              <a:spcAft>
                <a:spcPts val="0"/>
              </a:spcAft>
              <a:buClr>
                <a:schemeClr val="dk1"/>
              </a:buClr>
              <a:buSzPts val="1400"/>
              <a:buFont typeface="Open Sans"/>
              <a:buChar char="•"/>
              <a:defRPr/>
            </a:lvl7pPr>
            <a:lvl8pPr marL="4023360" lvl="7" indent="-363220" algn="l" rtl="0">
              <a:spcBef>
                <a:spcPts val="440"/>
              </a:spcBef>
              <a:spcAft>
                <a:spcPts val="0"/>
              </a:spcAft>
              <a:buClr>
                <a:schemeClr val="dk1"/>
              </a:buClr>
              <a:buSzPts val="1600"/>
              <a:buFont typeface="Open Sans"/>
              <a:buChar char="•"/>
              <a:defRPr/>
            </a:lvl8pPr>
            <a:lvl9pPr marL="4526280" lvl="8" indent="-377190" algn="l" rtl="0">
              <a:spcBef>
                <a:spcPts val="440"/>
              </a:spcBef>
              <a:spcAft>
                <a:spcPts val="0"/>
              </a:spcAft>
              <a:buClr>
                <a:schemeClr val="dk1"/>
              </a:buClr>
              <a:buSzPts val="1800"/>
              <a:buFont typeface="Open Sans"/>
              <a:buChar char="•"/>
              <a:defRPr/>
            </a:lvl9pPr>
          </a:lstStyle>
          <a:p>
            <a:endParaRPr/>
          </a:p>
        </p:txBody>
      </p:sp>
      <p:sp>
        <p:nvSpPr>
          <p:cNvPr id="21" name="Shape 21"/>
          <p:cNvSpPr txBox="1">
            <a:spLocks noGrp="1"/>
          </p:cNvSpPr>
          <p:nvPr>
            <p:ph type="subTitle" idx="2"/>
          </p:nvPr>
        </p:nvSpPr>
        <p:spPr>
          <a:xfrm>
            <a:off x="139564" y="64412"/>
            <a:ext cx="10318187" cy="496533"/>
          </a:xfrm>
          <a:prstGeom prst="rect">
            <a:avLst/>
          </a:prstGeom>
        </p:spPr>
        <p:txBody>
          <a:bodyPr spcFirstLastPara="1" wrap="square" lIns="91425" tIns="91425" rIns="91425" bIns="91425" anchor="b" anchorCtr="0"/>
          <a:lstStyle>
            <a:lvl1pPr lvl="0" rtl="0">
              <a:spcBef>
                <a:spcPts val="440"/>
              </a:spcBef>
              <a:spcAft>
                <a:spcPts val="0"/>
              </a:spcAft>
              <a:buNone/>
              <a:defRPr sz="1210">
                <a:solidFill>
                  <a:schemeClr val="accent6"/>
                </a:solidFill>
              </a:defRPr>
            </a:lvl1pPr>
            <a:lvl2pPr lvl="1" rtl="0">
              <a:spcBef>
                <a:spcPts val="440"/>
              </a:spcBef>
              <a:spcAft>
                <a:spcPts val="0"/>
              </a:spcAft>
              <a:buNone/>
              <a:defRPr/>
            </a:lvl2pPr>
            <a:lvl3pPr lvl="2" rtl="0">
              <a:spcBef>
                <a:spcPts val="440"/>
              </a:spcBef>
              <a:spcAft>
                <a:spcPts val="0"/>
              </a:spcAft>
              <a:buNone/>
              <a:defRPr/>
            </a:lvl3pPr>
            <a:lvl4pPr lvl="3" rtl="0">
              <a:spcBef>
                <a:spcPts val="440"/>
              </a:spcBef>
              <a:spcAft>
                <a:spcPts val="0"/>
              </a:spcAft>
              <a:buNone/>
              <a:defRPr/>
            </a:lvl4pPr>
            <a:lvl5pPr lvl="4" rtl="0">
              <a:spcBef>
                <a:spcPts val="440"/>
              </a:spcBef>
              <a:spcAft>
                <a:spcPts val="0"/>
              </a:spcAft>
              <a:buNone/>
              <a:defRPr/>
            </a:lvl5pPr>
            <a:lvl6pPr lvl="5" rtl="0">
              <a:spcBef>
                <a:spcPts val="440"/>
              </a:spcBef>
              <a:spcAft>
                <a:spcPts val="0"/>
              </a:spcAft>
              <a:buNone/>
              <a:defRPr/>
            </a:lvl6pPr>
            <a:lvl7pPr lvl="6" rtl="0">
              <a:spcBef>
                <a:spcPts val="440"/>
              </a:spcBef>
              <a:spcAft>
                <a:spcPts val="0"/>
              </a:spcAft>
              <a:buNone/>
              <a:defRPr/>
            </a:lvl7pPr>
            <a:lvl8pPr lvl="7" rtl="0">
              <a:spcBef>
                <a:spcPts val="440"/>
              </a:spcBef>
              <a:spcAft>
                <a:spcPts val="0"/>
              </a:spcAft>
              <a:buNone/>
              <a:defRPr/>
            </a:lvl8pPr>
            <a:lvl9pPr lvl="8" rtl="0">
              <a:spcBef>
                <a:spcPts val="440"/>
              </a:spcBef>
              <a:spcAft>
                <a:spcPts val="0"/>
              </a:spcAft>
              <a:buNone/>
              <a:defRPr/>
            </a:lvl9pPr>
          </a:lstStyle>
          <a:p>
            <a:endParaRPr/>
          </a:p>
        </p:txBody>
      </p:sp>
    </p:spTree>
    <p:extLst>
      <p:ext uri="{BB962C8B-B14F-4D97-AF65-F5344CB8AC3E}">
        <p14:creationId xmlns:p14="http://schemas.microsoft.com/office/powerpoint/2010/main" val="35600049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 General" preserve="1">
  <p:cSld name="*Section Title - General">
    <p:spTree>
      <p:nvGrpSpPr>
        <p:cNvPr id="1" name="Shape 22"/>
        <p:cNvGrpSpPr/>
        <p:nvPr/>
      </p:nvGrpSpPr>
      <p:grpSpPr>
        <a:xfrm>
          <a:off x="0" y="0"/>
          <a:ext cx="0" cy="0"/>
          <a:chOff x="0" y="0"/>
          <a:chExt cx="0" cy="0"/>
        </a:xfrm>
      </p:grpSpPr>
      <p:sp>
        <p:nvSpPr>
          <p:cNvPr id="23" name="Shape 23"/>
          <p:cNvSpPr/>
          <p:nvPr/>
        </p:nvSpPr>
        <p:spPr>
          <a:xfrm flipH="1">
            <a:off x="373" y="0"/>
            <a:ext cx="11378827" cy="6400800"/>
          </a:xfrm>
          <a:prstGeom prst="rect">
            <a:avLst/>
          </a:prstGeom>
          <a:solidFill>
            <a:srgbClr val="4184F3"/>
          </a:solidFill>
          <a:ln>
            <a:noFill/>
          </a:ln>
        </p:spPr>
        <p:txBody>
          <a:bodyPr spcFirstLastPara="1" wrap="square" lIns="100568" tIns="100568" rIns="100568" bIns="100568" anchor="ctr" anchorCtr="0">
            <a:noAutofit/>
          </a:bodyPr>
          <a:lstStyle/>
          <a:p>
            <a:pPr marL="0" lvl="0" indent="0" rtl="0">
              <a:spcBef>
                <a:spcPts val="0"/>
              </a:spcBef>
              <a:spcAft>
                <a:spcPts val="0"/>
              </a:spcAft>
              <a:buNone/>
            </a:pPr>
            <a:endParaRPr sz="1540"/>
          </a:p>
        </p:txBody>
      </p:sp>
      <p:sp>
        <p:nvSpPr>
          <p:cNvPr id="24" name="Shape 24"/>
          <p:cNvSpPr txBox="1">
            <a:spLocks noGrp="1"/>
          </p:cNvSpPr>
          <p:nvPr>
            <p:ph type="ctrTitle"/>
          </p:nvPr>
        </p:nvSpPr>
        <p:spPr>
          <a:xfrm>
            <a:off x="569178" y="2126300"/>
            <a:ext cx="10050880" cy="1232747"/>
          </a:xfrm>
          <a:prstGeom prst="rect">
            <a:avLst/>
          </a:prstGeom>
          <a:noFill/>
          <a:ln>
            <a:noFill/>
          </a:ln>
        </p:spPr>
        <p:txBody>
          <a:bodyPr spcFirstLastPara="1" wrap="square" lIns="91425" tIns="91425" rIns="91425" bIns="91425" anchor="b" anchorCtr="0"/>
          <a:lstStyle>
            <a:lvl1pPr marL="0" marR="0" lvl="0" indent="0" rtl="0">
              <a:spcBef>
                <a:spcPts val="0"/>
              </a:spcBef>
              <a:spcAft>
                <a:spcPts val="0"/>
              </a:spcAft>
              <a:buClr>
                <a:schemeClr val="lt1"/>
              </a:buClr>
              <a:buSzPts val="2400"/>
              <a:buFont typeface="Open Sans"/>
              <a:buNone/>
              <a:defRPr sz="3520" b="0" i="0" u="none" strike="noStrike" cap="none">
                <a:solidFill>
                  <a:schemeClr val="lt1"/>
                </a:solidFill>
                <a:latin typeface="Open Sans"/>
                <a:ea typeface="Open Sans"/>
                <a:cs typeface="Open Sans"/>
                <a:sym typeface="Open Sans"/>
              </a:defRPr>
            </a:lvl1pPr>
            <a:lvl2pPr marL="0" marR="0" lvl="1" indent="-97790" rtl="0">
              <a:spcBef>
                <a:spcPts val="0"/>
              </a:spcBef>
              <a:spcAft>
                <a:spcPts val="0"/>
              </a:spcAft>
              <a:buClr>
                <a:schemeClr val="lt1"/>
              </a:buClr>
              <a:buSzPts val="1400"/>
              <a:buChar char="○"/>
              <a:defRPr>
                <a:solidFill>
                  <a:schemeClr val="lt1"/>
                </a:solidFill>
              </a:defRPr>
            </a:lvl2pPr>
            <a:lvl3pPr marL="0" marR="0" lvl="2" indent="-97790" rtl="0">
              <a:spcBef>
                <a:spcPts val="0"/>
              </a:spcBef>
              <a:spcAft>
                <a:spcPts val="0"/>
              </a:spcAft>
              <a:buClr>
                <a:schemeClr val="lt1"/>
              </a:buClr>
              <a:buSzPts val="1400"/>
              <a:buChar char="■"/>
              <a:defRPr>
                <a:solidFill>
                  <a:schemeClr val="lt1"/>
                </a:solidFill>
              </a:defRPr>
            </a:lvl3pPr>
            <a:lvl4pPr marL="0" marR="0" lvl="3" indent="-97790" rtl="0">
              <a:spcBef>
                <a:spcPts val="0"/>
              </a:spcBef>
              <a:spcAft>
                <a:spcPts val="0"/>
              </a:spcAft>
              <a:buClr>
                <a:schemeClr val="lt1"/>
              </a:buClr>
              <a:buSzPts val="1400"/>
              <a:buChar char="●"/>
              <a:defRPr>
                <a:solidFill>
                  <a:schemeClr val="lt1"/>
                </a:solidFill>
              </a:defRPr>
            </a:lvl4pPr>
            <a:lvl5pPr marL="0" marR="0" lvl="4" indent="-97790" rtl="0">
              <a:spcBef>
                <a:spcPts val="0"/>
              </a:spcBef>
              <a:spcAft>
                <a:spcPts val="0"/>
              </a:spcAft>
              <a:buClr>
                <a:schemeClr val="lt1"/>
              </a:buClr>
              <a:buSzPts val="1400"/>
              <a:buChar char="○"/>
              <a:defRPr>
                <a:solidFill>
                  <a:schemeClr val="lt1"/>
                </a:solidFill>
              </a:defRPr>
            </a:lvl5pPr>
            <a:lvl6pPr marL="0" marR="0" lvl="5" indent="-97790" rtl="0">
              <a:spcBef>
                <a:spcPts val="0"/>
              </a:spcBef>
              <a:spcAft>
                <a:spcPts val="0"/>
              </a:spcAft>
              <a:buClr>
                <a:schemeClr val="lt1"/>
              </a:buClr>
              <a:buSzPts val="1400"/>
              <a:buChar char="■"/>
              <a:defRPr>
                <a:solidFill>
                  <a:schemeClr val="lt1"/>
                </a:solidFill>
              </a:defRPr>
            </a:lvl6pPr>
            <a:lvl7pPr marL="0" marR="0" lvl="6" indent="-97790" rtl="0">
              <a:spcBef>
                <a:spcPts val="0"/>
              </a:spcBef>
              <a:spcAft>
                <a:spcPts val="0"/>
              </a:spcAft>
              <a:buClr>
                <a:schemeClr val="lt1"/>
              </a:buClr>
              <a:buSzPts val="1400"/>
              <a:buChar char="●"/>
              <a:defRPr>
                <a:solidFill>
                  <a:schemeClr val="lt1"/>
                </a:solidFill>
              </a:defRPr>
            </a:lvl7pPr>
            <a:lvl8pPr marL="0" marR="0" lvl="7" indent="-97790" rtl="0">
              <a:spcBef>
                <a:spcPts val="0"/>
              </a:spcBef>
              <a:spcAft>
                <a:spcPts val="0"/>
              </a:spcAft>
              <a:buClr>
                <a:schemeClr val="lt1"/>
              </a:buClr>
              <a:buSzPts val="1400"/>
              <a:buChar char="○"/>
              <a:defRPr>
                <a:solidFill>
                  <a:schemeClr val="lt1"/>
                </a:solidFill>
              </a:defRPr>
            </a:lvl8pPr>
            <a:lvl9pPr marL="0" marR="0" lvl="8" indent="-97790" rtl="0">
              <a:spcBef>
                <a:spcPts val="0"/>
              </a:spcBef>
              <a:spcAft>
                <a:spcPts val="0"/>
              </a:spcAft>
              <a:buClr>
                <a:schemeClr val="lt1"/>
              </a:buClr>
              <a:buSzPts val="1400"/>
              <a:buChar char="■"/>
              <a:defRPr>
                <a:solidFill>
                  <a:schemeClr val="lt1"/>
                </a:solidFill>
              </a:defRPr>
            </a:lvl9pPr>
          </a:lstStyle>
          <a:p>
            <a:endParaRPr/>
          </a:p>
        </p:txBody>
      </p:sp>
      <p:sp>
        <p:nvSpPr>
          <p:cNvPr id="25" name="Shape 25"/>
          <p:cNvSpPr txBox="1">
            <a:spLocks noGrp="1"/>
          </p:cNvSpPr>
          <p:nvPr>
            <p:ph type="subTitle" idx="1"/>
          </p:nvPr>
        </p:nvSpPr>
        <p:spPr>
          <a:xfrm>
            <a:off x="569183" y="3289221"/>
            <a:ext cx="10050880" cy="673493"/>
          </a:xfrm>
          <a:prstGeom prst="rect">
            <a:avLst/>
          </a:prstGeom>
          <a:noFill/>
          <a:ln>
            <a:noFill/>
          </a:ln>
        </p:spPr>
        <p:txBody>
          <a:bodyPr spcFirstLastPara="1" wrap="square" lIns="91425" tIns="91425" rIns="91425" bIns="91425" anchor="t" anchorCtr="0"/>
          <a:lstStyle>
            <a:lvl1pPr marL="0" marR="0" lvl="0" indent="0" rtl="0">
              <a:lnSpc>
                <a:spcPct val="150000"/>
              </a:lnSpc>
              <a:spcBef>
                <a:spcPts val="440"/>
              </a:spcBef>
              <a:spcAft>
                <a:spcPts val="0"/>
              </a:spcAft>
              <a:buClr>
                <a:schemeClr val="lt1"/>
              </a:buClr>
              <a:buSzPts val="1200"/>
              <a:buFont typeface="Open Sans"/>
              <a:buNone/>
              <a:defRPr sz="1320" b="0" i="0" u="none" strike="noStrike" cap="none">
                <a:solidFill>
                  <a:schemeClr val="lt1"/>
                </a:solidFill>
                <a:latin typeface="Open Sans"/>
                <a:ea typeface="Open Sans"/>
                <a:cs typeface="Open Sans"/>
                <a:sym typeface="Open Sans"/>
              </a:defRPr>
            </a:lvl1pPr>
            <a:lvl2pPr marL="502920" marR="0" lvl="1" indent="-13970" rtl="0">
              <a:spcBef>
                <a:spcPts val="33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2pPr>
            <a:lvl3pPr marL="1005840" marR="0" lvl="2" indent="-13970" rtl="0">
              <a:spcBef>
                <a:spcPts val="33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3pPr>
            <a:lvl4pPr marL="1508760" marR="0" lvl="3" indent="-13970" rtl="0">
              <a:spcBef>
                <a:spcPts val="33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4pPr>
            <a:lvl5pPr marL="2011680" marR="0" lvl="4" indent="-13970" rtl="0">
              <a:spcBef>
                <a:spcPts val="33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5pPr>
            <a:lvl6pPr marL="2514600" marR="0" lvl="5" indent="-13970" rtl="0">
              <a:spcBef>
                <a:spcPts val="44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6pPr>
            <a:lvl7pPr marL="3017520" marR="0" lvl="6" indent="-13970" rtl="0">
              <a:spcBef>
                <a:spcPts val="44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7pPr>
            <a:lvl8pPr marL="3520440" marR="0" lvl="7" indent="-13970" rtl="0">
              <a:spcBef>
                <a:spcPts val="44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8pPr>
            <a:lvl9pPr marL="4023360" marR="0" lvl="8" indent="-13970" rtl="0">
              <a:spcBef>
                <a:spcPts val="44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9pPr>
          </a:lstStyle>
          <a:p>
            <a:endParaRPr/>
          </a:p>
        </p:txBody>
      </p:sp>
    </p:spTree>
    <p:extLst>
      <p:ext uri="{BB962C8B-B14F-4D97-AF65-F5344CB8AC3E}">
        <p14:creationId xmlns:p14="http://schemas.microsoft.com/office/powerpoint/2010/main" val="2653505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Title - General white" preserve="1">
  <p:cSld name="*Section Title - General white">
    <p:spTree>
      <p:nvGrpSpPr>
        <p:cNvPr id="1" name="Shape 26"/>
        <p:cNvGrpSpPr/>
        <p:nvPr/>
      </p:nvGrpSpPr>
      <p:grpSpPr>
        <a:xfrm>
          <a:off x="0" y="0"/>
          <a:ext cx="0" cy="0"/>
          <a:chOff x="0" y="0"/>
          <a:chExt cx="0" cy="0"/>
        </a:xfrm>
      </p:grpSpPr>
      <p:sp>
        <p:nvSpPr>
          <p:cNvPr id="27" name="Shape 27"/>
          <p:cNvSpPr txBox="1">
            <a:spLocks noGrp="1"/>
          </p:cNvSpPr>
          <p:nvPr>
            <p:ph type="ctrTitle"/>
          </p:nvPr>
        </p:nvSpPr>
        <p:spPr>
          <a:xfrm>
            <a:off x="569178" y="2126300"/>
            <a:ext cx="10050880" cy="1232747"/>
          </a:xfrm>
          <a:prstGeom prst="rect">
            <a:avLst/>
          </a:prstGeom>
          <a:noFill/>
          <a:ln>
            <a:noFill/>
          </a:ln>
        </p:spPr>
        <p:txBody>
          <a:bodyPr spcFirstLastPara="1" wrap="square" lIns="91425" tIns="91425" rIns="91425" bIns="91425" anchor="b" anchorCtr="0"/>
          <a:lstStyle>
            <a:lvl1pPr marL="0" marR="0" lvl="0" indent="0" rtl="0">
              <a:spcBef>
                <a:spcPts val="0"/>
              </a:spcBef>
              <a:spcAft>
                <a:spcPts val="0"/>
              </a:spcAft>
              <a:buClr>
                <a:schemeClr val="accent1"/>
              </a:buClr>
              <a:buSzPts val="2400"/>
              <a:buFont typeface="Open Sans"/>
              <a:buNone/>
              <a:defRPr sz="3520" b="0" i="0" u="none" strike="noStrike" cap="none">
                <a:solidFill>
                  <a:schemeClr val="accent1"/>
                </a:solidFill>
                <a:latin typeface="Open Sans"/>
                <a:ea typeface="Open Sans"/>
                <a:cs typeface="Open Sans"/>
                <a:sym typeface="Open Sans"/>
              </a:defRPr>
            </a:lvl1pPr>
            <a:lvl2pPr marL="0" marR="0" lvl="1" indent="-97790" rtl="0">
              <a:spcBef>
                <a:spcPts val="0"/>
              </a:spcBef>
              <a:spcAft>
                <a:spcPts val="0"/>
              </a:spcAft>
              <a:buClr>
                <a:schemeClr val="lt1"/>
              </a:buClr>
              <a:buSzPts val="1400"/>
              <a:buChar char="○"/>
              <a:defRPr>
                <a:solidFill>
                  <a:schemeClr val="lt1"/>
                </a:solidFill>
              </a:defRPr>
            </a:lvl2pPr>
            <a:lvl3pPr marL="0" marR="0" lvl="2" indent="-97790" rtl="0">
              <a:spcBef>
                <a:spcPts val="0"/>
              </a:spcBef>
              <a:spcAft>
                <a:spcPts val="0"/>
              </a:spcAft>
              <a:buClr>
                <a:schemeClr val="lt1"/>
              </a:buClr>
              <a:buSzPts val="1400"/>
              <a:buChar char="■"/>
              <a:defRPr>
                <a:solidFill>
                  <a:schemeClr val="lt1"/>
                </a:solidFill>
              </a:defRPr>
            </a:lvl3pPr>
            <a:lvl4pPr marL="0" marR="0" lvl="3" indent="-97790" rtl="0">
              <a:spcBef>
                <a:spcPts val="0"/>
              </a:spcBef>
              <a:spcAft>
                <a:spcPts val="0"/>
              </a:spcAft>
              <a:buClr>
                <a:schemeClr val="lt1"/>
              </a:buClr>
              <a:buSzPts val="1400"/>
              <a:buChar char="●"/>
              <a:defRPr>
                <a:solidFill>
                  <a:schemeClr val="lt1"/>
                </a:solidFill>
              </a:defRPr>
            </a:lvl4pPr>
            <a:lvl5pPr marL="0" marR="0" lvl="4" indent="-97790" rtl="0">
              <a:spcBef>
                <a:spcPts val="0"/>
              </a:spcBef>
              <a:spcAft>
                <a:spcPts val="0"/>
              </a:spcAft>
              <a:buClr>
                <a:schemeClr val="lt1"/>
              </a:buClr>
              <a:buSzPts val="1400"/>
              <a:buChar char="○"/>
              <a:defRPr>
                <a:solidFill>
                  <a:schemeClr val="lt1"/>
                </a:solidFill>
              </a:defRPr>
            </a:lvl5pPr>
            <a:lvl6pPr marL="0" marR="0" lvl="5" indent="-97790" rtl="0">
              <a:spcBef>
                <a:spcPts val="0"/>
              </a:spcBef>
              <a:spcAft>
                <a:spcPts val="0"/>
              </a:spcAft>
              <a:buClr>
                <a:schemeClr val="lt1"/>
              </a:buClr>
              <a:buSzPts val="1400"/>
              <a:buChar char="■"/>
              <a:defRPr>
                <a:solidFill>
                  <a:schemeClr val="lt1"/>
                </a:solidFill>
              </a:defRPr>
            </a:lvl6pPr>
            <a:lvl7pPr marL="0" marR="0" lvl="6" indent="-97790" rtl="0">
              <a:spcBef>
                <a:spcPts val="0"/>
              </a:spcBef>
              <a:spcAft>
                <a:spcPts val="0"/>
              </a:spcAft>
              <a:buClr>
                <a:schemeClr val="lt1"/>
              </a:buClr>
              <a:buSzPts val="1400"/>
              <a:buChar char="●"/>
              <a:defRPr>
                <a:solidFill>
                  <a:schemeClr val="lt1"/>
                </a:solidFill>
              </a:defRPr>
            </a:lvl7pPr>
            <a:lvl8pPr marL="0" marR="0" lvl="7" indent="-97790" rtl="0">
              <a:spcBef>
                <a:spcPts val="0"/>
              </a:spcBef>
              <a:spcAft>
                <a:spcPts val="0"/>
              </a:spcAft>
              <a:buClr>
                <a:schemeClr val="lt1"/>
              </a:buClr>
              <a:buSzPts val="1400"/>
              <a:buChar char="○"/>
              <a:defRPr>
                <a:solidFill>
                  <a:schemeClr val="lt1"/>
                </a:solidFill>
              </a:defRPr>
            </a:lvl8pPr>
            <a:lvl9pPr marL="0" marR="0" lvl="8" indent="-97790" rtl="0">
              <a:spcBef>
                <a:spcPts val="0"/>
              </a:spcBef>
              <a:spcAft>
                <a:spcPts val="0"/>
              </a:spcAft>
              <a:buClr>
                <a:schemeClr val="lt1"/>
              </a:buClr>
              <a:buSzPts val="1400"/>
              <a:buChar char="■"/>
              <a:defRPr>
                <a:solidFill>
                  <a:schemeClr val="lt1"/>
                </a:solidFill>
              </a:defRPr>
            </a:lvl9pPr>
          </a:lstStyle>
          <a:p>
            <a:endParaRPr/>
          </a:p>
        </p:txBody>
      </p:sp>
      <p:sp>
        <p:nvSpPr>
          <p:cNvPr id="28" name="Shape 28"/>
          <p:cNvSpPr txBox="1">
            <a:spLocks noGrp="1"/>
          </p:cNvSpPr>
          <p:nvPr>
            <p:ph type="subTitle" idx="1"/>
          </p:nvPr>
        </p:nvSpPr>
        <p:spPr>
          <a:xfrm>
            <a:off x="569183" y="3289221"/>
            <a:ext cx="10050880" cy="673493"/>
          </a:xfrm>
          <a:prstGeom prst="rect">
            <a:avLst/>
          </a:prstGeom>
          <a:noFill/>
          <a:ln>
            <a:noFill/>
          </a:ln>
        </p:spPr>
        <p:txBody>
          <a:bodyPr spcFirstLastPara="1" wrap="square" lIns="91425" tIns="91425" rIns="91425" bIns="91425" anchor="t" anchorCtr="0"/>
          <a:lstStyle>
            <a:lvl1pPr marL="0" marR="0" lvl="0" indent="0" rtl="0">
              <a:lnSpc>
                <a:spcPct val="150000"/>
              </a:lnSpc>
              <a:spcBef>
                <a:spcPts val="440"/>
              </a:spcBef>
              <a:spcAft>
                <a:spcPts val="0"/>
              </a:spcAft>
              <a:buSzPts val="1200"/>
              <a:buFont typeface="Open Sans"/>
              <a:buNone/>
              <a:defRPr sz="1320" b="0" i="0" u="none" strike="noStrike" cap="none">
                <a:latin typeface="Open Sans"/>
                <a:ea typeface="Open Sans"/>
                <a:cs typeface="Open Sans"/>
                <a:sym typeface="Open Sans"/>
              </a:defRPr>
            </a:lvl1pPr>
            <a:lvl2pPr marL="502920" marR="0" lvl="1" indent="-13970" rtl="0">
              <a:spcBef>
                <a:spcPts val="33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2pPr>
            <a:lvl3pPr marL="1005840" marR="0" lvl="2" indent="-13970" rtl="0">
              <a:spcBef>
                <a:spcPts val="33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3pPr>
            <a:lvl4pPr marL="1508760" marR="0" lvl="3" indent="-13970" rtl="0">
              <a:spcBef>
                <a:spcPts val="33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4pPr>
            <a:lvl5pPr marL="2011680" marR="0" lvl="4" indent="-13970" rtl="0">
              <a:spcBef>
                <a:spcPts val="33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5pPr>
            <a:lvl6pPr marL="2514600" marR="0" lvl="5" indent="-13970" rtl="0">
              <a:spcBef>
                <a:spcPts val="44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6pPr>
            <a:lvl7pPr marL="3017520" marR="0" lvl="6" indent="-13970" rtl="0">
              <a:spcBef>
                <a:spcPts val="44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7pPr>
            <a:lvl8pPr marL="3520440" marR="0" lvl="7" indent="-13970" rtl="0">
              <a:spcBef>
                <a:spcPts val="44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8pPr>
            <a:lvl9pPr marL="4023360" marR="0" lvl="8" indent="-13970" rtl="0">
              <a:spcBef>
                <a:spcPts val="44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9pPr>
          </a:lstStyle>
          <a:p>
            <a:endParaRPr/>
          </a:p>
        </p:txBody>
      </p:sp>
      <p:sp>
        <p:nvSpPr>
          <p:cNvPr id="29" name="Shape 29"/>
          <p:cNvSpPr/>
          <p:nvPr/>
        </p:nvSpPr>
        <p:spPr>
          <a:xfrm>
            <a:off x="-5383" y="5998348"/>
            <a:ext cx="11378827" cy="402453"/>
          </a:xfrm>
          <a:prstGeom prst="rect">
            <a:avLst/>
          </a:prstGeom>
          <a:solidFill>
            <a:schemeClr val="lt1"/>
          </a:solidFill>
          <a:ln>
            <a:noFill/>
          </a:ln>
        </p:spPr>
        <p:txBody>
          <a:bodyPr spcFirstLastPara="1" wrap="square" lIns="100568" tIns="100568" rIns="100568" bIns="100568" anchor="ctr" anchorCtr="0">
            <a:noAutofit/>
          </a:bodyPr>
          <a:lstStyle/>
          <a:p>
            <a:pPr marL="0" lvl="0" indent="0">
              <a:spcBef>
                <a:spcPts val="0"/>
              </a:spcBef>
              <a:spcAft>
                <a:spcPts val="0"/>
              </a:spcAft>
              <a:buNone/>
            </a:pPr>
            <a:endParaRPr sz="1980"/>
          </a:p>
        </p:txBody>
      </p:sp>
    </p:spTree>
    <p:extLst>
      <p:ext uri="{BB962C8B-B14F-4D97-AF65-F5344CB8AC3E}">
        <p14:creationId xmlns:p14="http://schemas.microsoft.com/office/powerpoint/2010/main" val="9566304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Title - Google for Work Blue" preserve="1">
  <p:cSld name="*Section Title - Google for Work Blue">
    <p:spTree>
      <p:nvGrpSpPr>
        <p:cNvPr id="1" name="Shape 30"/>
        <p:cNvGrpSpPr/>
        <p:nvPr/>
      </p:nvGrpSpPr>
      <p:grpSpPr>
        <a:xfrm>
          <a:off x="0" y="0"/>
          <a:ext cx="0" cy="0"/>
          <a:chOff x="0" y="0"/>
          <a:chExt cx="0" cy="0"/>
        </a:xfrm>
      </p:grpSpPr>
      <p:sp>
        <p:nvSpPr>
          <p:cNvPr id="31" name="Shape 31"/>
          <p:cNvSpPr/>
          <p:nvPr/>
        </p:nvSpPr>
        <p:spPr>
          <a:xfrm flipH="1">
            <a:off x="-58987" y="-326542"/>
            <a:ext cx="11497547" cy="6727467"/>
          </a:xfrm>
          <a:prstGeom prst="rect">
            <a:avLst/>
          </a:prstGeom>
          <a:solidFill>
            <a:schemeClr val="accent1"/>
          </a:solidFill>
          <a:ln>
            <a:noFill/>
          </a:ln>
        </p:spPr>
        <p:txBody>
          <a:bodyPr spcFirstLastPara="1" wrap="square" lIns="100568" tIns="100568" rIns="100568" bIns="100568" anchor="ctr" anchorCtr="0">
            <a:noAutofit/>
          </a:bodyPr>
          <a:lstStyle/>
          <a:p>
            <a:pPr marL="0" lvl="0" indent="0" rtl="0">
              <a:spcBef>
                <a:spcPts val="0"/>
              </a:spcBef>
              <a:spcAft>
                <a:spcPts val="0"/>
              </a:spcAft>
              <a:buNone/>
            </a:pPr>
            <a:endParaRPr sz="1540"/>
          </a:p>
        </p:txBody>
      </p:sp>
      <p:sp>
        <p:nvSpPr>
          <p:cNvPr id="32" name="Shape 32"/>
          <p:cNvSpPr txBox="1">
            <a:spLocks noGrp="1"/>
          </p:cNvSpPr>
          <p:nvPr>
            <p:ph type="ctrTitle"/>
          </p:nvPr>
        </p:nvSpPr>
        <p:spPr>
          <a:xfrm>
            <a:off x="569178" y="2282197"/>
            <a:ext cx="10050880" cy="1232747"/>
          </a:xfrm>
          <a:prstGeom prst="rect">
            <a:avLst/>
          </a:prstGeom>
          <a:noFill/>
          <a:ln>
            <a:noFill/>
          </a:ln>
        </p:spPr>
        <p:txBody>
          <a:bodyPr spcFirstLastPara="1" wrap="square" lIns="91425" tIns="91425" rIns="91425" bIns="91425" anchor="b" anchorCtr="0"/>
          <a:lstStyle>
            <a:lvl1pPr marL="0" marR="0" lvl="0" indent="0" algn="ctr" rtl="0">
              <a:spcBef>
                <a:spcPts val="0"/>
              </a:spcBef>
              <a:spcAft>
                <a:spcPts val="0"/>
              </a:spcAft>
              <a:buClr>
                <a:schemeClr val="lt1"/>
              </a:buClr>
              <a:buSzPts val="2400"/>
              <a:buFont typeface="Open Sans"/>
              <a:buNone/>
              <a:defRPr sz="3520" b="0" i="0" u="none" strike="noStrike" cap="none">
                <a:solidFill>
                  <a:schemeClr val="lt1"/>
                </a:solidFill>
                <a:latin typeface="Open Sans"/>
                <a:ea typeface="Open Sans"/>
                <a:cs typeface="Open Sans"/>
                <a:sym typeface="Open Sans"/>
              </a:defRPr>
            </a:lvl1pPr>
            <a:lvl2pPr marL="0" marR="0" lvl="1" indent="-97790" algn="ctr" rtl="0">
              <a:spcBef>
                <a:spcPts val="0"/>
              </a:spcBef>
              <a:spcAft>
                <a:spcPts val="0"/>
              </a:spcAft>
              <a:buClr>
                <a:schemeClr val="lt1"/>
              </a:buClr>
              <a:buSzPts val="1400"/>
              <a:buChar char="○"/>
              <a:defRPr>
                <a:solidFill>
                  <a:schemeClr val="lt1"/>
                </a:solidFill>
              </a:defRPr>
            </a:lvl2pPr>
            <a:lvl3pPr marL="0" marR="0" lvl="2" indent="-97790" algn="ctr" rtl="0">
              <a:spcBef>
                <a:spcPts val="0"/>
              </a:spcBef>
              <a:spcAft>
                <a:spcPts val="0"/>
              </a:spcAft>
              <a:buClr>
                <a:schemeClr val="lt1"/>
              </a:buClr>
              <a:buSzPts val="1400"/>
              <a:buChar char="■"/>
              <a:defRPr>
                <a:solidFill>
                  <a:schemeClr val="lt1"/>
                </a:solidFill>
              </a:defRPr>
            </a:lvl3pPr>
            <a:lvl4pPr marL="0" marR="0" lvl="3" indent="-97790" algn="ctr" rtl="0">
              <a:spcBef>
                <a:spcPts val="0"/>
              </a:spcBef>
              <a:spcAft>
                <a:spcPts val="0"/>
              </a:spcAft>
              <a:buClr>
                <a:schemeClr val="lt1"/>
              </a:buClr>
              <a:buSzPts val="1400"/>
              <a:buChar char="●"/>
              <a:defRPr>
                <a:solidFill>
                  <a:schemeClr val="lt1"/>
                </a:solidFill>
              </a:defRPr>
            </a:lvl4pPr>
            <a:lvl5pPr marL="0" marR="0" lvl="4" indent="-97790" algn="ctr" rtl="0">
              <a:spcBef>
                <a:spcPts val="0"/>
              </a:spcBef>
              <a:spcAft>
                <a:spcPts val="0"/>
              </a:spcAft>
              <a:buClr>
                <a:schemeClr val="lt1"/>
              </a:buClr>
              <a:buSzPts val="1400"/>
              <a:buChar char="○"/>
              <a:defRPr>
                <a:solidFill>
                  <a:schemeClr val="lt1"/>
                </a:solidFill>
              </a:defRPr>
            </a:lvl5pPr>
            <a:lvl6pPr marL="0" marR="0" lvl="5" indent="-97790" algn="ctr" rtl="0">
              <a:spcBef>
                <a:spcPts val="0"/>
              </a:spcBef>
              <a:spcAft>
                <a:spcPts val="0"/>
              </a:spcAft>
              <a:buClr>
                <a:schemeClr val="lt1"/>
              </a:buClr>
              <a:buSzPts val="1400"/>
              <a:buChar char="■"/>
              <a:defRPr>
                <a:solidFill>
                  <a:schemeClr val="lt1"/>
                </a:solidFill>
              </a:defRPr>
            </a:lvl6pPr>
            <a:lvl7pPr marL="0" marR="0" lvl="6" indent="-97790" algn="ctr" rtl="0">
              <a:spcBef>
                <a:spcPts val="0"/>
              </a:spcBef>
              <a:spcAft>
                <a:spcPts val="0"/>
              </a:spcAft>
              <a:buClr>
                <a:schemeClr val="lt1"/>
              </a:buClr>
              <a:buSzPts val="1400"/>
              <a:buChar char="●"/>
              <a:defRPr>
                <a:solidFill>
                  <a:schemeClr val="lt1"/>
                </a:solidFill>
              </a:defRPr>
            </a:lvl7pPr>
            <a:lvl8pPr marL="0" marR="0" lvl="7" indent="-97790" algn="ctr" rtl="0">
              <a:spcBef>
                <a:spcPts val="0"/>
              </a:spcBef>
              <a:spcAft>
                <a:spcPts val="0"/>
              </a:spcAft>
              <a:buClr>
                <a:schemeClr val="lt1"/>
              </a:buClr>
              <a:buSzPts val="1400"/>
              <a:buChar char="○"/>
              <a:defRPr>
                <a:solidFill>
                  <a:schemeClr val="lt1"/>
                </a:solidFill>
              </a:defRPr>
            </a:lvl8pPr>
            <a:lvl9pPr marL="0" marR="0" lvl="8" indent="-97790" algn="ctr" rtl="0">
              <a:spcBef>
                <a:spcPts val="0"/>
              </a:spcBef>
              <a:spcAft>
                <a:spcPts val="0"/>
              </a:spcAft>
              <a:buClr>
                <a:schemeClr val="lt1"/>
              </a:buClr>
              <a:buSzPts val="1400"/>
              <a:buChar char="■"/>
              <a:defRPr>
                <a:solidFill>
                  <a:schemeClr val="lt1"/>
                </a:solidFill>
              </a:defRPr>
            </a:lvl9pPr>
          </a:lstStyle>
          <a:p>
            <a:endParaRPr/>
          </a:p>
        </p:txBody>
      </p:sp>
      <p:sp>
        <p:nvSpPr>
          <p:cNvPr id="33" name="Shape 33"/>
          <p:cNvSpPr txBox="1">
            <a:spLocks noGrp="1"/>
          </p:cNvSpPr>
          <p:nvPr>
            <p:ph type="subTitle" idx="1"/>
          </p:nvPr>
        </p:nvSpPr>
        <p:spPr>
          <a:xfrm>
            <a:off x="569183" y="3445120"/>
            <a:ext cx="10050880" cy="673493"/>
          </a:xfrm>
          <a:prstGeom prst="rect">
            <a:avLst/>
          </a:prstGeom>
          <a:noFill/>
          <a:ln>
            <a:noFill/>
          </a:ln>
        </p:spPr>
        <p:txBody>
          <a:bodyPr spcFirstLastPara="1" wrap="square" lIns="91425" tIns="91425" rIns="91425" bIns="91425" anchor="t" anchorCtr="0"/>
          <a:lstStyle>
            <a:lvl1pPr marL="0" marR="0" lvl="0" indent="0" algn="ctr" rtl="0">
              <a:lnSpc>
                <a:spcPct val="115000"/>
              </a:lnSpc>
              <a:spcBef>
                <a:spcPts val="440"/>
              </a:spcBef>
              <a:spcAft>
                <a:spcPts val="0"/>
              </a:spcAft>
              <a:buClr>
                <a:schemeClr val="lt1"/>
              </a:buClr>
              <a:buSzPts val="1200"/>
              <a:buFont typeface="Open Sans"/>
              <a:buNone/>
              <a:defRPr sz="1320" b="0" i="0" u="none" strike="noStrike" cap="none">
                <a:solidFill>
                  <a:schemeClr val="lt1"/>
                </a:solidFill>
                <a:latin typeface="Open Sans"/>
                <a:ea typeface="Open Sans"/>
                <a:cs typeface="Open Sans"/>
                <a:sym typeface="Open Sans"/>
              </a:defRPr>
            </a:lvl1pPr>
            <a:lvl2pPr marL="502920" marR="0" lvl="1" indent="-13970" algn="ctr" rtl="0">
              <a:spcBef>
                <a:spcPts val="33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2pPr>
            <a:lvl3pPr marL="1005840" marR="0" lvl="2" indent="-13970" algn="ctr" rtl="0">
              <a:spcBef>
                <a:spcPts val="33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3pPr>
            <a:lvl4pPr marL="1508760" marR="0" lvl="3" indent="-13970" algn="ctr" rtl="0">
              <a:spcBef>
                <a:spcPts val="33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4pPr>
            <a:lvl5pPr marL="2011680" marR="0" lvl="4" indent="-13970" algn="ctr" rtl="0">
              <a:spcBef>
                <a:spcPts val="33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5pPr>
            <a:lvl6pPr marL="2514600" marR="0" lvl="5" indent="-13970" algn="ctr" rtl="0">
              <a:spcBef>
                <a:spcPts val="44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6pPr>
            <a:lvl7pPr marL="3017520" marR="0" lvl="6" indent="-13970" algn="ctr" rtl="0">
              <a:spcBef>
                <a:spcPts val="44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7pPr>
            <a:lvl8pPr marL="3520440" marR="0" lvl="7" indent="-13970" algn="ctr" rtl="0">
              <a:spcBef>
                <a:spcPts val="44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8pPr>
            <a:lvl9pPr marL="4023360" marR="0" lvl="8" indent="-13970" algn="ctr" rtl="0">
              <a:spcBef>
                <a:spcPts val="44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9pPr>
          </a:lstStyle>
          <a:p>
            <a:endParaRPr/>
          </a:p>
        </p:txBody>
      </p:sp>
      <p:grpSp>
        <p:nvGrpSpPr>
          <p:cNvPr id="34" name="Shape 34"/>
          <p:cNvGrpSpPr/>
          <p:nvPr/>
        </p:nvGrpSpPr>
        <p:grpSpPr>
          <a:xfrm>
            <a:off x="-59360" y="6339108"/>
            <a:ext cx="11497999" cy="116853"/>
            <a:chOff x="-47700" y="5093925"/>
            <a:chExt cx="9239464" cy="93900"/>
          </a:xfrm>
        </p:grpSpPr>
        <p:sp>
          <p:nvSpPr>
            <p:cNvPr id="35" name="Shape 35"/>
            <p:cNvSpPr/>
            <p:nvPr/>
          </p:nvSpPr>
          <p:spPr>
            <a:xfrm>
              <a:off x="-47700" y="5093925"/>
              <a:ext cx="2347200" cy="93900"/>
            </a:xfrm>
            <a:prstGeom prst="rect">
              <a:avLst/>
            </a:prstGeom>
            <a:solidFill>
              <a:schemeClr val="accent1"/>
            </a:solidFill>
            <a:ln>
              <a:noFill/>
            </a:ln>
          </p:spPr>
          <p:txBody>
            <a:bodyPr spcFirstLastPara="1" wrap="square" lIns="68575" tIns="34275" rIns="68575" bIns="34275" anchor="t" anchorCtr="0">
              <a:noAutofit/>
            </a:bodyPr>
            <a:lstStyle/>
            <a:p>
              <a:pPr marL="0" lvl="0" indent="0" rtl="0">
                <a:spcBef>
                  <a:spcPts val="0"/>
                </a:spcBef>
                <a:spcAft>
                  <a:spcPts val="0"/>
                </a:spcAft>
                <a:buNone/>
              </a:pPr>
              <a:endParaRPr sz="1540"/>
            </a:p>
          </p:txBody>
        </p:sp>
        <p:sp>
          <p:nvSpPr>
            <p:cNvPr id="36" name="Shape 36"/>
            <p:cNvSpPr/>
            <p:nvPr/>
          </p:nvSpPr>
          <p:spPr>
            <a:xfrm>
              <a:off x="2299363" y="5093925"/>
              <a:ext cx="2300700" cy="93900"/>
            </a:xfrm>
            <a:prstGeom prst="rect">
              <a:avLst/>
            </a:prstGeom>
            <a:solidFill>
              <a:schemeClr val="accent4"/>
            </a:solidFill>
            <a:ln>
              <a:noFill/>
            </a:ln>
          </p:spPr>
          <p:txBody>
            <a:bodyPr spcFirstLastPara="1" wrap="square" lIns="68575" tIns="34275" rIns="68575" bIns="34275" anchor="t" anchorCtr="0">
              <a:noAutofit/>
            </a:bodyPr>
            <a:lstStyle/>
            <a:p>
              <a:pPr marL="0" lvl="0" indent="0" rtl="0">
                <a:spcBef>
                  <a:spcPts val="0"/>
                </a:spcBef>
                <a:spcAft>
                  <a:spcPts val="0"/>
                </a:spcAft>
                <a:buNone/>
              </a:pPr>
              <a:endParaRPr sz="1540"/>
            </a:p>
          </p:txBody>
        </p:sp>
        <p:sp>
          <p:nvSpPr>
            <p:cNvPr id="37" name="Shape 37"/>
            <p:cNvSpPr/>
            <p:nvPr/>
          </p:nvSpPr>
          <p:spPr>
            <a:xfrm>
              <a:off x="4600168" y="5093925"/>
              <a:ext cx="2295600" cy="93900"/>
            </a:xfrm>
            <a:prstGeom prst="rect">
              <a:avLst/>
            </a:prstGeom>
            <a:solidFill>
              <a:schemeClr val="accent2"/>
            </a:solidFill>
            <a:ln>
              <a:noFill/>
            </a:ln>
          </p:spPr>
          <p:txBody>
            <a:bodyPr spcFirstLastPara="1" wrap="square" lIns="68575" tIns="34275" rIns="68575" bIns="34275" anchor="t" anchorCtr="0">
              <a:noAutofit/>
            </a:bodyPr>
            <a:lstStyle/>
            <a:p>
              <a:pPr marL="0" lvl="0" indent="0" rtl="0">
                <a:spcBef>
                  <a:spcPts val="0"/>
                </a:spcBef>
                <a:spcAft>
                  <a:spcPts val="0"/>
                </a:spcAft>
                <a:buNone/>
              </a:pPr>
              <a:endParaRPr sz="1540"/>
            </a:p>
          </p:txBody>
        </p:sp>
        <p:sp>
          <p:nvSpPr>
            <p:cNvPr id="38" name="Shape 38"/>
            <p:cNvSpPr/>
            <p:nvPr/>
          </p:nvSpPr>
          <p:spPr>
            <a:xfrm>
              <a:off x="6896164" y="5093925"/>
              <a:ext cx="2295600" cy="93900"/>
            </a:xfrm>
            <a:prstGeom prst="rect">
              <a:avLst/>
            </a:prstGeom>
            <a:solidFill>
              <a:schemeClr val="accent3"/>
            </a:solidFill>
            <a:ln>
              <a:noFill/>
            </a:ln>
          </p:spPr>
          <p:txBody>
            <a:bodyPr spcFirstLastPara="1" wrap="square" lIns="68575" tIns="34275" rIns="68575" bIns="34275" anchor="t" anchorCtr="0">
              <a:noAutofit/>
            </a:bodyPr>
            <a:lstStyle/>
            <a:p>
              <a:pPr marL="0" lvl="0" indent="0" rtl="0">
                <a:spcBef>
                  <a:spcPts val="0"/>
                </a:spcBef>
                <a:spcAft>
                  <a:spcPts val="0"/>
                </a:spcAft>
                <a:buNone/>
              </a:pPr>
              <a:endParaRPr sz="1540"/>
            </a:p>
          </p:txBody>
        </p:sp>
      </p:grpSp>
    </p:spTree>
    <p:extLst>
      <p:ext uri="{BB962C8B-B14F-4D97-AF65-F5344CB8AC3E}">
        <p14:creationId xmlns:p14="http://schemas.microsoft.com/office/powerpoint/2010/main" val="21099205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Title - Google for Work Red" preserve="1">
  <p:cSld name="*Section Title - Google for Work Red">
    <p:spTree>
      <p:nvGrpSpPr>
        <p:cNvPr id="1" name="Shape 39"/>
        <p:cNvGrpSpPr/>
        <p:nvPr/>
      </p:nvGrpSpPr>
      <p:grpSpPr>
        <a:xfrm>
          <a:off x="0" y="0"/>
          <a:ext cx="0" cy="0"/>
          <a:chOff x="0" y="0"/>
          <a:chExt cx="0" cy="0"/>
        </a:xfrm>
      </p:grpSpPr>
      <p:sp>
        <p:nvSpPr>
          <p:cNvPr id="40" name="Shape 40"/>
          <p:cNvSpPr/>
          <p:nvPr/>
        </p:nvSpPr>
        <p:spPr>
          <a:xfrm flipH="1">
            <a:off x="-58987" y="-326542"/>
            <a:ext cx="11497547" cy="6727467"/>
          </a:xfrm>
          <a:prstGeom prst="rect">
            <a:avLst/>
          </a:prstGeom>
          <a:solidFill>
            <a:schemeClr val="accent4"/>
          </a:solidFill>
          <a:ln>
            <a:noFill/>
          </a:ln>
        </p:spPr>
        <p:txBody>
          <a:bodyPr spcFirstLastPara="1" wrap="square" lIns="100568" tIns="100568" rIns="100568" bIns="100568" anchor="ctr" anchorCtr="0">
            <a:noAutofit/>
          </a:bodyPr>
          <a:lstStyle/>
          <a:p>
            <a:pPr marL="0" lvl="0" indent="0" rtl="0">
              <a:spcBef>
                <a:spcPts val="0"/>
              </a:spcBef>
              <a:spcAft>
                <a:spcPts val="0"/>
              </a:spcAft>
              <a:buNone/>
            </a:pPr>
            <a:endParaRPr sz="1540"/>
          </a:p>
        </p:txBody>
      </p:sp>
      <p:sp>
        <p:nvSpPr>
          <p:cNvPr id="41" name="Shape 41"/>
          <p:cNvSpPr txBox="1">
            <a:spLocks noGrp="1"/>
          </p:cNvSpPr>
          <p:nvPr>
            <p:ph type="ctrTitle"/>
          </p:nvPr>
        </p:nvSpPr>
        <p:spPr>
          <a:xfrm>
            <a:off x="569178" y="2282197"/>
            <a:ext cx="10050880" cy="1232747"/>
          </a:xfrm>
          <a:prstGeom prst="rect">
            <a:avLst/>
          </a:prstGeom>
          <a:noFill/>
          <a:ln>
            <a:noFill/>
          </a:ln>
        </p:spPr>
        <p:txBody>
          <a:bodyPr spcFirstLastPara="1" wrap="square" lIns="91425" tIns="91425" rIns="91425" bIns="91425" anchor="b" anchorCtr="0"/>
          <a:lstStyle>
            <a:lvl1pPr marL="0" marR="0" lvl="0" indent="0" algn="ctr" rtl="0">
              <a:spcBef>
                <a:spcPts val="0"/>
              </a:spcBef>
              <a:spcAft>
                <a:spcPts val="0"/>
              </a:spcAft>
              <a:buClr>
                <a:schemeClr val="lt1"/>
              </a:buClr>
              <a:buSzPts val="2400"/>
              <a:buFont typeface="Open Sans"/>
              <a:buNone/>
              <a:defRPr sz="3520" b="0" i="0" u="none" strike="noStrike" cap="none">
                <a:solidFill>
                  <a:schemeClr val="lt1"/>
                </a:solidFill>
                <a:latin typeface="Open Sans"/>
                <a:ea typeface="Open Sans"/>
                <a:cs typeface="Open Sans"/>
                <a:sym typeface="Open Sans"/>
              </a:defRPr>
            </a:lvl1pPr>
            <a:lvl2pPr marL="0" marR="0" lvl="1" indent="-97790" algn="ctr" rtl="0">
              <a:spcBef>
                <a:spcPts val="0"/>
              </a:spcBef>
              <a:spcAft>
                <a:spcPts val="0"/>
              </a:spcAft>
              <a:buClr>
                <a:schemeClr val="lt1"/>
              </a:buClr>
              <a:buSzPts val="1400"/>
              <a:buChar char="○"/>
              <a:defRPr>
                <a:solidFill>
                  <a:schemeClr val="lt1"/>
                </a:solidFill>
              </a:defRPr>
            </a:lvl2pPr>
            <a:lvl3pPr marL="0" marR="0" lvl="2" indent="-97790" algn="ctr" rtl="0">
              <a:spcBef>
                <a:spcPts val="0"/>
              </a:spcBef>
              <a:spcAft>
                <a:spcPts val="0"/>
              </a:spcAft>
              <a:buClr>
                <a:schemeClr val="lt1"/>
              </a:buClr>
              <a:buSzPts val="1400"/>
              <a:buChar char="■"/>
              <a:defRPr>
                <a:solidFill>
                  <a:schemeClr val="lt1"/>
                </a:solidFill>
              </a:defRPr>
            </a:lvl3pPr>
            <a:lvl4pPr marL="0" marR="0" lvl="3" indent="-97790" algn="ctr" rtl="0">
              <a:spcBef>
                <a:spcPts val="0"/>
              </a:spcBef>
              <a:spcAft>
                <a:spcPts val="0"/>
              </a:spcAft>
              <a:buClr>
                <a:schemeClr val="lt1"/>
              </a:buClr>
              <a:buSzPts val="1400"/>
              <a:buChar char="●"/>
              <a:defRPr>
                <a:solidFill>
                  <a:schemeClr val="lt1"/>
                </a:solidFill>
              </a:defRPr>
            </a:lvl4pPr>
            <a:lvl5pPr marL="0" marR="0" lvl="4" indent="-97790" algn="ctr" rtl="0">
              <a:spcBef>
                <a:spcPts val="0"/>
              </a:spcBef>
              <a:spcAft>
                <a:spcPts val="0"/>
              </a:spcAft>
              <a:buClr>
                <a:schemeClr val="lt1"/>
              </a:buClr>
              <a:buSzPts val="1400"/>
              <a:buChar char="○"/>
              <a:defRPr>
                <a:solidFill>
                  <a:schemeClr val="lt1"/>
                </a:solidFill>
              </a:defRPr>
            </a:lvl5pPr>
            <a:lvl6pPr marL="0" marR="0" lvl="5" indent="-97790" algn="ctr" rtl="0">
              <a:spcBef>
                <a:spcPts val="0"/>
              </a:spcBef>
              <a:spcAft>
                <a:spcPts val="0"/>
              </a:spcAft>
              <a:buClr>
                <a:schemeClr val="lt1"/>
              </a:buClr>
              <a:buSzPts val="1400"/>
              <a:buChar char="■"/>
              <a:defRPr>
                <a:solidFill>
                  <a:schemeClr val="lt1"/>
                </a:solidFill>
              </a:defRPr>
            </a:lvl6pPr>
            <a:lvl7pPr marL="0" marR="0" lvl="6" indent="-97790" algn="ctr" rtl="0">
              <a:spcBef>
                <a:spcPts val="0"/>
              </a:spcBef>
              <a:spcAft>
                <a:spcPts val="0"/>
              </a:spcAft>
              <a:buClr>
                <a:schemeClr val="lt1"/>
              </a:buClr>
              <a:buSzPts val="1400"/>
              <a:buChar char="●"/>
              <a:defRPr>
                <a:solidFill>
                  <a:schemeClr val="lt1"/>
                </a:solidFill>
              </a:defRPr>
            </a:lvl7pPr>
            <a:lvl8pPr marL="0" marR="0" lvl="7" indent="-97790" algn="ctr" rtl="0">
              <a:spcBef>
                <a:spcPts val="0"/>
              </a:spcBef>
              <a:spcAft>
                <a:spcPts val="0"/>
              </a:spcAft>
              <a:buClr>
                <a:schemeClr val="lt1"/>
              </a:buClr>
              <a:buSzPts val="1400"/>
              <a:buChar char="○"/>
              <a:defRPr>
                <a:solidFill>
                  <a:schemeClr val="lt1"/>
                </a:solidFill>
              </a:defRPr>
            </a:lvl8pPr>
            <a:lvl9pPr marL="0" marR="0" lvl="8" indent="-97790" algn="ctr" rtl="0">
              <a:spcBef>
                <a:spcPts val="0"/>
              </a:spcBef>
              <a:spcAft>
                <a:spcPts val="0"/>
              </a:spcAft>
              <a:buClr>
                <a:schemeClr val="lt1"/>
              </a:buClr>
              <a:buSzPts val="1400"/>
              <a:buChar char="■"/>
              <a:defRPr>
                <a:solidFill>
                  <a:schemeClr val="lt1"/>
                </a:solidFill>
              </a:defRPr>
            </a:lvl9pPr>
          </a:lstStyle>
          <a:p>
            <a:endParaRPr/>
          </a:p>
        </p:txBody>
      </p:sp>
      <p:sp>
        <p:nvSpPr>
          <p:cNvPr id="42" name="Shape 42"/>
          <p:cNvSpPr txBox="1">
            <a:spLocks noGrp="1"/>
          </p:cNvSpPr>
          <p:nvPr>
            <p:ph type="subTitle" idx="1"/>
          </p:nvPr>
        </p:nvSpPr>
        <p:spPr>
          <a:xfrm>
            <a:off x="569183" y="3445120"/>
            <a:ext cx="10050880" cy="673493"/>
          </a:xfrm>
          <a:prstGeom prst="rect">
            <a:avLst/>
          </a:prstGeom>
          <a:noFill/>
          <a:ln>
            <a:noFill/>
          </a:ln>
        </p:spPr>
        <p:txBody>
          <a:bodyPr spcFirstLastPara="1" wrap="square" lIns="91425" tIns="91425" rIns="91425" bIns="91425" anchor="t" anchorCtr="0"/>
          <a:lstStyle>
            <a:lvl1pPr marL="0" marR="0" lvl="0" indent="0" algn="ctr" rtl="0">
              <a:lnSpc>
                <a:spcPct val="115000"/>
              </a:lnSpc>
              <a:spcBef>
                <a:spcPts val="440"/>
              </a:spcBef>
              <a:spcAft>
                <a:spcPts val="0"/>
              </a:spcAft>
              <a:buClr>
                <a:schemeClr val="lt1"/>
              </a:buClr>
              <a:buSzPts val="1200"/>
              <a:buFont typeface="Open Sans"/>
              <a:buNone/>
              <a:defRPr sz="1320" b="0" i="0" u="none" strike="noStrike" cap="none">
                <a:solidFill>
                  <a:schemeClr val="lt1"/>
                </a:solidFill>
                <a:latin typeface="Open Sans"/>
                <a:ea typeface="Open Sans"/>
                <a:cs typeface="Open Sans"/>
                <a:sym typeface="Open Sans"/>
              </a:defRPr>
            </a:lvl1pPr>
            <a:lvl2pPr marL="502920" marR="0" lvl="1" indent="-13970" algn="ctr" rtl="0">
              <a:spcBef>
                <a:spcPts val="33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2pPr>
            <a:lvl3pPr marL="1005840" marR="0" lvl="2" indent="-13970" algn="ctr" rtl="0">
              <a:spcBef>
                <a:spcPts val="33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3pPr>
            <a:lvl4pPr marL="1508760" marR="0" lvl="3" indent="-13970" algn="ctr" rtl="0">
              <a:spcBef>
                <a:spcPts val="33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4pPr>
            <a:lvl5pPr marL="2011680" marR="0" lvl="4" indent="-13970" algn="ctr" rtl="0">
              <a:spcBef>
                <a:spcPts val="33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5pPr>
            <a:lvl6pPr marL="2514600" marR="0" lvl="5" indent="-13970" algn="ctr" rtl="0">
              <a:spcBef>
                <a:spcPts val="44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6pPr>
            <a:lvl7pPr marL="3017520" marR="0" lvl="6" indent="-13970" algn="ctr" rtl="0">
              <a:spcBef>
                <a:spcPts val="44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7pPr>
            <a:lvl8pPr marL="3520440" marR="0" lvl="7" indent="-13970" algn="ctr" rtl="0">
              <a:spcBef>
                <a:spcPts val="44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8pPr>
            <a:lvl9pPr marL="4023360" marR="0" lvl="8" indent="-13970" algn="ctr" rtl="0">
              <a:spcBef>
                <a:spcPts val="44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9pPr>
          </a:lstStyle>
          <a:p>
            <a:endParaRPr/>
          </a:p>
        </p:txBody>
      </p:sp>
      <p:grpSp>
        <p:nvGrpSpPr>
          <p:cNvPr id="43" name="Shape 43"/>
          <p:cNvGrpSpPr/>
          <p:nvPr/>
        </p:nvGrpSpPr>
        <p:grpSpPr>
          <a:xfrm>
            <a:off x="-59360" y="6339108"/>
            <a:ext cx="11497999" cy="116853"/>
            <a:chOff x="-47700" y="5093925"/>
            <a:chExt cx="9239464" cy="93900"/>
          </a:xfrm>
        </p:grpSpPr>
        <p:sp>
          <p:nvSpPr>
            <p:cNvPr id="44" name="Shape 44"/>
            <p:cNvSpPr/>
            <p:nvPr/>
          </p:nvSpPr>
          <p:spPr>
            <a:xfrm>
              <a:off x="-47700" y="5093925"/>
              <a:ext cx="2347200" cy="93900"/>
            </a:xfrm>
            <a:prstGeom prst="rect">
              <a:avLst/>
            </a:prstGeom>
            <a:solidFill>
              <a:schemeClr val="accent1"/>
            </a:solidFill>
            <a:ln>
              <a:noFill/>
            </a:ln>
          </p:spPr>
          <p:txBody>
            <a:bodyPr spcFirstLastPara="1" wrap="square" lIns="68575" tIns="34275" rIns="68575" bIns="34275" anchor="t" anchorCtr="0">
              <a:noAutofit/>
            </a:bodyPr>
            <a:lstStyle/>
            <a:p>
              <a:pPr marL="0" lvl="0" indent="0" rtl="0">
                <a:spcBef>
                  <a:spcPts val="0"/>
                </a:spcBef>
                <a:spcAft>
                  <a:spcPts val="0"/>
                </a:spcAft>
                <a:buNone/>
              </a:pPr>
              <a:endParaRPr sz="1540"/>
            </a:p>
          </p:txBody>
        </p:sp>
        <p:sp>
          <p:nvSpPr>
            <p:cNvPr id="45" name="Shape 45"/>
            <p:cNvSpPr/>
            <p:nvPr/>
          </p:nvSpPr>
          <p:spPr>
            <a:xfrm>
              <a:off x="2299363" y="5093925"/>
              <a:ext cx="2300700" cy="93900"/>
            </a:xfrm>
            <a:prstGeom prst="rect">
              <a:avLst/>
            </a:prstGeom>
            <a:solidFill>
              <a:schemeClr val="accent4"/>
            </a:solidFill>
            <a:ln>
              <a:noFill/>
            </a:ln>
          </p:spPr>
          <p:txBody>
            <a:bodyPr spcFirstLastPara="1" wrap="square" lIns="68575" tIns="34275" rIns="68575" bIns="34275" anchor="t" anchorCtr="0">
              <a:noAutofit/>
            </a:bodyPr>
            <a:lstStyle/>
            <a:p>
              <a:pPr marL="0" lvl="0" indent="0" rtl="0">
                <a:spcBef>
                  <a:spcPts val="0"/>
                </a:spcBef>
                <a:spcAft>
                  <a:spcPts val="0"/>
                </a:spcAft>
                <a:buNone/>
              </a:pPr>
              <a:endParaRPr sz="1540"/>
            </a:p>
          </p:txBody>
        </p:sp>
        <p:sp>
          <p:nvSpPr>
            <p:cNvPr id="46" name="Shape 46"/>
            <p:cNvSpPr/>
            <p:nvPr/>
          </p:nvSpPr>
          <p:spPr>
            <a:xfrm>
              <a:off x="4600168" y="5093925"/>
              <a:ext cx="2295600" cy="93900"/>
            </a:xfrm>
            <a:prstGeom prst="rect">
              <a:avLst/>
            </a:prstGeom>
            <a:solidFill>
              <a:schemeClr val="accent2"/>
            </a:solidFill>
            <a:ln>
              <a:noFill/>
            </a:ln>
          </p:spPr>
          <p:txBody>
            <a:bodyPr spcFirstLastPara="1" wrap="square" lIns="68575" tIns="34275" rIns="68575" bIns="34275" anchor="t" anchorCtr="0">
              <a:noAutofit/>
            </a:bodyPr>
            <a:lstStyle/>
            <a:p>
              <a:pPr marL="0" lvl="0" indent="0" rtl="0">
                <a:spcBef>
                  <a:spcPts val="0"/>
                </a:spcBef>
                <a:spcAft>
                  <a:spcPts val="0"/>
                </a:spcAft>
                <a:buNone/>
              </a:pPr>
              <a:endParaRPr sz="1540"/>
            </a:p>
          </p:txBody>
        </p:sp>
        <p:sp>
          <p:nvSpPr>
            <p:cNvPr id="47" name="Shape 47"/>
            <p:cNvSpPr/>
            <p:nvPr/>
          </p:nvSpPr>
          <p:spPr>
            <a:xfrm>
              <a:off x="6896164" y="5093925"/>
              <a:ext cx="2295600" cy="93900"/>
            </a:xfrm>
            <a:prstGeom prst="rect">
              <a:avLst/>
            </a:prstGeom>
            <a:solidFill>
              <a:schemeClr val="accent3"/>
            </a:solidFill>
            <a:ln>
              <a:noFill/>
            </a:ln>
          </p:spPr>
          <p:txBody>
            <a:bodyPr spcFirstLastPara="1" wrap="square" lIns="68575" tIns="34275" rIns="68575" bIns="34275" anchor="t" anchorCtr="0">
              <a:noAutofit/>
            </a:bodyPr>
            <a:lstStyle/>
            <a:p>
              <a:pPr marL="0" lvl="0" indent="0" rtl="0">
                <a:spcBef>
                  <a:spcPts val="0"/>
                </a:spcBef>
                <a:spcAft>
                  <a:spcPts val="0"/>
                </a:spcAft>
                <a:buNone/>
              </a:pPr>
              <a:endParaRPr sz="1540"/>
            </a:p>
          </p:txBody>
        </p:sp>
      </p:grpSp>
    </p:spTree>
    <p:extLst>
      <p:ext uri="{BB962C8B-B14F-4D97-AF65-F5344CB8AC3E}">
        <p14:creationId xmlns:p14="http://schemas.microsoft.com/office/powerpoint/2010/main" val="22073842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Title - Google for Work Yellow" preserve="1">
  <p:cSld name="*Section Title - Google for Work Yellow">
    <p:spTree>
      <p:nvGrpSpPr>
        <p:cNvPr id="1" name="Shape 48"/>
        <p:cNvGrpSpPr/>
        <p:nvPr/>
      </p:nvGrpSpPr>
      <p:grpSpPr>
        <a:xfrm>
          <a:off x="0" y="0"/>
          <a:ext cx="0" cy="0"/>
          <a:chOff x="0" y="0"/>
          <a:chExt cx="0" cy="0"/>
        </a:xfrm>
      </p:grpSpPr>
      <p:sp>
        <p:nvSpPr>
          <p:cNvPr id="49" name="Shape 49"/>
          <p:cNvSpPr/>
          <p:nvPr/>
        </p:nvSpPr>
        <p:spPr>
          <a:xfrm flipH="1">
            <a:off x="-58987" y="-326542"/>
            <a:ext cx="11497547" cy="6727467"/>
          </a:xfrm>
          <a:prstGeom prst="rect">
            <a:avLst/>
          </a:prstGeom>
          <a:solidFill>
            <a:schemeClr val="accent2"/>
          </a:solidFill>
          <a:ln>
            <a:noFill/>
          </a:ln>
        </p:spPr>
        <p:txBody>
          <a:bodyPr spcFirstLastPara="1" wrap="square" lIns="100568" tIns="100568" rIns="100568" bIns="100568" anchor="ctr" anchorCtr="0">
            <a:noAutofit/>
          </a:bodyPr>
          <a:lstStyle/>
          <a:p>
            <a:pPr marL="0" lvl="0" indent="0" rtl="0">
              <a:spcBef>
                <a:spcPts val="0"/>
              </a:spcBef>
              <a:spcAft>
                <a:spcPts val="0"/>
              </a:spcAft>
              <a:buNone/>
            </a:pPr>
            <a:endParaRPr sz="1540"/>
          </a:p>
        </p:txBody>
      </p:sp>
      <p:sp>
        <p:nvSpPr>
          <p:cNvPr id="50" name="Shape 50"/>
          <p:cNvSpPr txBox="1">
            <a:spLocks noGrp="1"/>
          </p:cNvSpPr>
          <p:nvPr>
            <p:ph type="ctrTitle"/>
          </p:nvPr>
        </p:nvSpPr>
        <p:spPr>
          <a:xfrm>
            <a:off x="569178" y="2282197"/>
            <a:ext cx="10050880" cy="1232747"/>
          </a:xfrm>
          <a:prstGeom prst="rect">
            <a:avLst/>
          </a:prstGeom>
          <a:noFill/>
          <a:ln>
            <a:noFill/>
          </a:ln>
        </p:spPr>
        <p:txBody>
          <a:bodyPr spcFirstLastPara="1" wrap="square" lIns="91425" tIns="91425" rIns="91425" bIns="91425" anchor="b" anchorCtr="0"/>
          <a:lstStyle>
            <a:lvl1pPr marL="0" marR="0" lvl="0" indent="0" algn="ctr" rtl="0">
              <a:spcBef>
                <a:spcPts val="0"/>
              </a:spcBef>
              <a:spcAft>
                <a:spcPts val="0"/>
              </a:spcAft>
              <a:buClr>
                <a:schemeClr val="lt1"/>
              </a:buClr>
              <a:buSzPts val="2400"/>
              <a:buFont typeface="Open Sans"/>
              <a:buNone/>
              <a:defRPr sz="3520" b="0" i="0" u="none" strike="noStrike" cap="none">
                <a:solidFill>
                  <a:schemeClr val="lt1"/>
                </a:solidFill>
                <a:latin typeface="Open Sans"/>
                <a:ea typeface="Open Sans"/>
                <a:cs typeface="Open Sans"/>
                <a:sym typeface="Open Sans"/>
              </a:defRPr>
            </a:lvl1pPr>
            <a:lvl2pPr marL="0" marR="0" lvl="1" indent="-97790" algn="ctr" rtl="0">
              <a:spcBef>
                <a:spcPts val="0"/>
              </a:spcBef>
              <a:spcAft>
                <a:spcPts val="0"/>
              </a:spcAft>
              <a:buClr>
                <a:schemeClr val="lt1"/>
              </a:buClr>
              <a:buSzPts val="1400"/>
              <a:buChar char="○"/>
              <a:defRPr>
                <a:solidFill>
                  <a:schemeClr val="lt1"/>
                </a:solidFill>
              </a:defRPr>
            </a:lvl2pPr>
            <a:lvl3pPr marL="0" marR="0" lvl="2" indent="-97790" algn="ctr" rtl="0">
              <a:spcBef>
                <a:spcPts val="0"/>
              </a:spcBef>
              <a:spcAft>
                <a:spcPts val="0"/>
              </a:spcAft>
              <a:buClr>
                <a:schemeClr val="lt1"/>
              </a:buClr>
              <a:buSzPts val="1400"/>
              <a:buChar char="■"/>
              <a:defRPr>
                <a:solidFill>
                  <a:schemeClr val="lt1"/>
                </a:solidFill>
              </a:defRPr>
            </a:lvl3pPr>
            <a:lvl4pPr marL="0" marR="0" lvl="3" indent="-97790" algn="ctr" rtl="0">
              <a:spcBef>
                <a:spcPts val="0"/>
              </a:spcBef>
              <a:spcAft>
                <a:spcPts val="0"/>
              </a:spcAft>
              <a:buClr>
                <a:schemeClr val="lt1"/>
              </a:buClr>
              <a:buSzPts val="1400"/>
              <a:buChar char="●"/>
              <a:defRPr>
                <a:solidFill>
                  <a:schemeClr val="lt1"/>
                </a:solidFill>
              </a:defRPr>
            </a:lvl4pPr>
            <a:lvl5pPr marL="0" marR="0" lvl="4" indent="-97790" algn="ctr" rtl="0">
              <a:spcBef>
                <a:spcPts val="0"/>
              </a:spcBef>
              <a:spcAft>
                <a:spcPts val="0"/>
              </a:spcAft>
              <a:buClr>
                <a:schemeClr val="lt1"/>
              </a:buClr>
              <a:buSzPts val="1400"/>
              <a:buChar char="○"/>
              <a:defRPr>
                <a:solidFill>
                  <a:schemeClr val="lt1"/>
                </a:solidFill>
              </a:defRPr>
            </a:lvl5pPr>
            <a:lvl6pPr marL="0" marR="0" lvl="5" indent="-97790" algn="ctr" rtl="0">
              <a:spcBef>
                <a:spcPts val="0"/>
              </a:spcBef>
              <a:spcAft>
                <a:spcPts val="0"/>
              </a:spcAft>
              <a:buClr>
                <a:schemeClr val="lt1"/>
              </a:buClr>
              <a:buSzPts val="1400"/>
              <a:buChar char="■"/>
              <a:defRPr>
                <a:solidFill>
                  <a:schemeClr val="lt1"/>
                </a:solidFill>
              </a:defRPr>
            </a:lvl6pPr>
            <a:lvl7pPr marL="0" marR="0" lvl="6" indent="-97790" algn="ctr" rtl="0">
              <a:spcBef>
                <a:spcPts val="0"/>
              </a:spcBef>
              <a:spcAft>
                <a:spcPts val="0"/>
              </a:spcAft>
              <a:buClr>
                <a:schemeClr val="lt1"/>
              </a:buClr>
              <a:buSzPts val="1400"/>
              <a:buChar char="●"/>
              <a:defRPr>
                <a:solidFill>
                  <a:schemeClr val="lt1"/>
                </a:solidFill>
              </a:defRPr>
            </a:lvl7pPr>
            <a:lvl8pPr marL="0" marR="0" lvl="7" indent="-97790" algn="ctr" rtl="0">
              <a:spcBef>
                <a:spcPts val="0"/>
              </a:spcBef>
              <a:spcAft>
                <a:spcPts val="0"/>
              </a:spcAft>
              <a:buClr>
                <a:schemeClr val="lt1"/>
              </a:buClr>
              <a:buSzPts val="1400"/>
              <a:buChar char="○"/>
              <a:defRPr>
                <a:solidFill>
                  <a:schemeClr val="lt1"/>
                </a:solidFill>
              </a:defRPr>
            </a:lvl8pPr>
            <a:lvl9pPr marL="0" marR="0" lvl="8" indent="-97790" algn="ctr" rtl="0">
              <a:spcBef>
                <a:spcPts val="0"/>
              </a:spcBef>
              <a:spcAft>
                <a:spcPts val="0"/>
              </a:spcAft>
              <a:buClr>
                <a:schemeClr val="lt1"/>
              </a:buClr>
              <a:buSzPts val="1400"/>
              <a:buChar char="■"/>
              <a:defRPr>
                <a:solidFill>
                  <a:schemeClr val="lt1"/>
                </a:solidFill>
              </a:defRPr>
            </a:lvl9pPr>
          </a:lstStyle>
          <a:p>
            <a:endParaRPr/>
          </a:p>
        </p:txBody>
      </p:sp>
      <p:sp>
        <p:nvSpPr>
          <p:cNvPr id="51" name="Shape 51"/>
          <p:cNvSpPr txBox="1">
            <a:spLocks noGrp="1"/>
          </p:cNvSpPr>
          <p:nvPr>
            <p:ph type="subTitle" idx="1"/>
          </p:nvPr>
        </p:nvSpPr>
        <p:spPr>
          <a:xfrm>
            <a:off x="569183" y="3445120"/>
            <a:ext cx="10050880" cy="673493"/>
          </a:xfrm>
          <a:prstGeom prst="rect">
            <a:avLst/>
          </a:prstGeom>
          <a:noFill/>
          <a:ln>
            <a:noFill/>
          </a:ln>
        </p:spPr>
        <p:txBody>
          <a:bodyPr spcFirstLastPara="1" wrap="square" lIns="91425" tIns="91425" rIns="91425" bIns="91425" anchor="t" anchorCtr="0"/>
          <a:lstStyle>
            <a:lvl1pPr marL="0" marR="0" lvl="0" indent="0" algn="ctr" rtl="0">
              <a:lnSpc>
                <a:spcPct val="115000"/>
              </a:lnSpc>
              <a:spcBef>
                <a:spcPts val="440"/>
              </a:spcBef>
              <a:spcAft>
                <a:spcPts val="0"/>
              </a:spcAft>
              <a:buClr>
                <a:schemeClr val="lt1"/>
              </a:buClr>
              <a:buSzPts val="1200"/>
              <a:buFont typeface="Open Sans"/>
              <a:buNone/>
              <a:defRPr sz="1320" b="0" i="0" u="none" strike="noStrike" cap="none">
                <a:solidFill>
                  <a:schemeClr val="lt1"/>
                </a:solidFill>
                <a:latin typeface="Open Sans"/>
                <a:ea typeface="Open Sans"/>
                <a:cs typeface="Open Sans"/>
                <a:sym typeface="Open Sans"/>
              </a:defRPr>
            </a:lvl1pPr>
            <a:lvl2pPr marL="502920" marR="0" lvl="1" indent="-13970" algn="ctr" rtl="0">
              <a:spcBef>
                <a:spcPts val="33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2pPr>
            <a:lvl3pPr marL="1005840" marR="0" lvl="2" indent="-13970" algn="ctr" rtl="0">
              <a:spcBef>
                <a:spcPts val="33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3pPr>
            <a:lvl4pPr marL="1508760" marR="0" lvl="3" indent="-13970" algn="ctr" rtl="0">
              <a:spcBef>
                <a:spcPts val="33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4pPr>
            <a:lvl5pPr marL="2011680" marR="0" lvl="4" indent="-13970" algn="ctr" rtl="0">
              <a:spcBef>
                <a:spcPts val="33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5pPr>
            <a:lvl6pPr marL="2514600" marR="0" lvl="5" indent="-13970" algn="ctr" rtl="0">
              <a:spcBef>
                <a:spcPts val="44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6pPr>
            <a:lvl7pPr marL="3017520" marR="0" lvl="6" indent="-13970" algn="ctr" rtl="0">
              <a:spcBef>
                <a:spcPts val="44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7pPr>
            <a:lvl8pPr marL="3520440" marR="0" lvl="7" indent="-13970" algn="ctr" rtl="0">
              <a:spcBef>
                <a:spcPts val="44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8pPr>
            <a:lvl9pPr marL="4023360" marR="0" lvl="8" indent="-13970" algn="ctr" rtl="0">
              <a:spcBef>
                <a:spcPts val="44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9pPr>
          </a:lstStyle>
          <a:p>
            <a:endParaRPr/>
          </a:p>
        </p:txBody>
      </p:sp>
      <p:grpSp>
        <p:nvGrpSpPr>
          <p:cNvPr id="52" name="Shape 52"/>
          <p:cNvGrpSpPr/>
          <p:nvPr/>
        </p:nvGrpSpPr>
        <p:grpSpPr>
          <a:xfrm>
            <a:off x="-59360" y="6339108"/>
            <a:ext cx="11497999" cy="116853"/>
            <a:chOff x="-47700" y="5093925"/>
            <a:chExt cx="9239464" cy="93900"/>
          </a:xfrm>
        </p:grpSpPr>
        <p:sp>
          <p:nvSpPr>
            <p:cNvPr id="53" name="Shape 53"/>
            <p:cNvSpPr/>
            <p:nvPr/>
          </p:nvSpPr>
          <p:spPr>
            <a:xfrm>
              <a:off x="-47700" y="5093925"/>
              <a:ext cx="2347200" cy="93900"/>
            </a:xfrm>
            <a:prstGeom prst="rect">
              <a:avLst/>
            </a:prstGeom>
            <a:solidFill>
              <a:schemeClr val="accent1"/>
            </a:solidFill>
            <a:ln>
              <a:noFill/>
            </a:ln>
          </p:spPr>
          <p:txBody>
            <a:bodyPr spcFirstLastPara="1" wrap="square" lIns="68575" tIns="34275" rIns="68575" bIns="34275" anchor="t" anchorCtr="0">
              <a:noAutofit/>
            </a:bodyPr>
            <a:lstStyle/>
            <a:p>
              <a:pPr marL="0" lvl="0" indent="0" rtl="0">
                <a:spcBef>
                  <a:spcPts val="0"/>
                </a:spcBef>
                <a:spcAft>
                  <a:spcPts val="0"/>
                </a:spcAft>
                <a:buNone/>
              </a:pPr>
              <a:endParaRPr sz="1540"/>
            </a:p>
          </p:txBody>
        </p:sp>
        <p:sp>
          <p:nvSpPr>
            <p:cNvPr id="54" name="Shape 54"/>
            <p:cNvSpPr/>
            <p:nvPr/>
          </p:nvSpPr>
          <p:spPr>
            <a:xfrm>
              <a:off x="2299363" y="5093925"/>
              <a:ext cx="2300700" cy="93900"/>
            </a:xfrm>
            <a:prstGeom prst="rect">
              <a:avLst/>
            </a:prstGeom>
            <a:solidFill>
              <a:schemeClr val="accent4"/>
            </a:solidFill>
            <a:ln>
              <a:noFill/>
            </a:ln>
          </p:spPr>
          <p:txBody>
            <a:bodyPr spcFirstLastPara="1" wrap="square" lIns="68575" tIns="34275" rIns="68575" bIns="34275" anchor="t" anchorCtr="0">
              <a:noAutofit/>
            </a:bodyPr>
            <a:lstStyle/>
            <a:p>
              <a:pPr marL="0" lvl="0" indent="0" rtl="0">
                <a:spcBef>
                  <a:spcPts val="0"/>
                </a:spcBef>
                <a:spcAft>
                  <a:spcPts val="0"/>
                </a:spcAft>
                <a:buNone/>
              </a:pPr>
              <a:endParaRPr sz="1540"/>
            </a:p>
          </p:txBody>
        </p:sp>
        <p:sp>
          <p:nvSpPr>
            <p:cNvPr id="55" name="Shape 55"/>
            <p:cNvSpPr/>
            <p:nvPr/>
          </p:nvSpPr>
          <p:spPr>
            <a:xfrm>
              <a:off x="4600168" y="5093925"/>
              <a:ext cx="2295600" cy="93900"/>
            </a:xfrm>
            <a:prstGeom prst="rect">
              <a:avLst/>
            </a:prstGeom>
            <a:solidFill>
              <a:schemeClr val="accent2"/>
            </a:solidFill>
            <a:ln>
              <a:noFill/>
            </a:ln>
          </p:spPr>
          <p:txBody>
            <a:bodyPr spcFirstLastPara="1" wrap="square" lIns="68575" tIns="34275" rIns="68575" bIns="34275" anchor="t" anchorCtr="0">
              <a:noAutofit/>
            </a:bodyPr>
            <a:lstStyle/>
            <a:p>
              <a:pPr marL="0" lvl="0" indent="0" rtl="0">
                <a:spcBef>
                  <a:spcPts val="0"/>
                </a:spcBef>
                <a:spcAft>
                  <a:spcPts val="0"/>
                </a:spcAft>
                <a:buNone/>
              </a:pPr>
              <a:endParaRPr sz="1540"/>
            </a:p>
          </p:txBody>
        </p:sp>
        <p:sp>
          <p:nvSpPr>
            <p:cNvPr id="56" name="Shape 56"/>
            <p:cNvSpPr/>
            <p:nvPr/>
          </p:nvSpPr>
          <p:spPr>
            <a:xfrm>
              <a:off x="6896164" y="5093925"/>
              <a:ext cx="2295600" cy="93900"/>
            </a:xfrm>
            <a:prstGeom prst="rect">
              <a:avLst/>
            </a:prstGeom>
            <a:solidFill>
              <a:schemeClr val="accent3"/>
            </a:solidFill>
            <a:ln>
              <a:noFill/>
            </a:ln>
          </p:spPr>
          <p:txBody>
            <a:bodyPr spcFirstLastPara="1" wrap="square" lIns="68575" tIns="34275" rIns="68575" bIns="34275" anchor="t" anchorCtr="0">
              <a:noAutofit/>
            </a:bodyPr>
            <a:lstStyle/>
            <a:p>
              <a:pPr marL="0" lvl="0" indent="0" rtl="0">
                <a:spcBef>
                  <a:spcPts val="0"/>
                </a:spcBef>
                <a:spcAft>
                  <a:spcPts val="0"/>
                </a:spcAft>
                <a:buNone/>
              </a:pPr>
              <a:endParaRPr sz="1540"/>
            </a:p>
          </p:txBody>
        </p:sp>
      </p:grpSp>
    </p:spTree>
    <p:extLst>
      <p:ext uri="{BB962C8B-B14F-4D97-AF65-F5344CB8AC3E}">
        <p14:creationId xmlns:p14="http://schemas.microsoft.com/office/powerpoint/2010/main" val="42715210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Title - Google for Work Green" preserve="1">
  <p:cSld name="*Section Title - Google for Work Green">
    <p:spTree>
      <p:nvGrpSpPr>
        <p:cNvPr id="1" name="Shape 57"/>
        <p:cNvGrpSpPr/>
        <p:nvPr/>
      </p:nvGrpSpPr>
      <p:grpSpPr>
        <a:xfrm>
          <a:off x="0" y="0"/>
          <a:ext cx="0" cy="0"/>
          <a:chOff x="0" y="0"/>
          <a:chExt cx="0" cy="0"/>
        </a:xfrm>
      </p:grpSpPr>
      <p:sp>
        <p:nvSpPr>
          <p:cNvPr id="58" name="Shape 58"/>
          <p:cNvSpPr/>
          <p:nvPr/>
        </p:nvSpPr>
        <p:spPr>
          <a:xfrm flipH="1">
            <a:off x="-58987" y="-326542"/>
            <a:ext cx="11497547" cy="6727467"/>
          </a:xfrm>
          <a:prstGeom prst="rect">
            <a:avLst/>
          </a:prstGeom>
          <a:solidFill>
            <a:schemeClr val="accent3"/>
          </a:solidFill>
          <a:ln>
            <a:noFill/>
          </a:ln>
        </p:spPr>
        <p:txBody>
          <a:bodyPr spcFirstLastPara="1" wrap="square" lIns="100568" tIns="100568" rIns="100568" bIns="100568" anchor="ctr" anchorCtr="0">
            <a:noAutofit/>
          </a:bodyPr>
          <a:lstStyle/>
          <a:p>
            <a:pPr marL="0" lvl="0" indent="0" rtl="0">
              <a:spcBef>
                <a:spcPts val="0"/>
              </a:spcBef>
              <a:spcAft>
                <a:spcPts val="0"/>
              </a:spcAft>
              <a:buNone/>
            </a:pPr>
            <a:endParaRPr sz="1540"/>
          </a:p>
        </p:txBody>
      </p:sp>
      <p:sp>
        <p:nvSpPr>
          <p:cNvPr id="59" name="Shape 59"/>
          <p:cNvSpPr txBox="1">
            <a:spLocks noGrp="1"/>
          </p:cNvSpPr>
          <p:nvPr>
            <p:ph type="ctrTitle"/>
          </p:nvPr>
        </p:nvSpPr>
        <p:spPr>
          <a:xfrm>
            <a:off x="569178" y="2282197"/>
            <a:ext cx="10050880" cy="1232747"/>
          </a:xfrm>
          <a:prstGeom prst="rect">
            <a:avLst/>
          </a:prstGeom>
          <a:noFill/>
          <a:ln>
            <a:noFill/>
          </a:ln>
        </p:spPr>
        <p:txBody>
          <a:bodyPr spcFirstLastPara="1" wrap="square" lIns="91425" tIns="91425" rIns="91425" bIns="91425" anchor="b" anchorCtr="0"/>
          <a:lstStyle>
            <a:lvl1pPr marL="0" marR="0" lvl="0" indent="0" algn="ctr" rtl="0">
              <a:spcBef>
                <a:spcPts val="0"/>
              </a:spcBef>
              <a:spcAft>
                <a:spcPts val="0"/>
              </a:spcAft>
              <a:buClr>
                <a:schemeClr val="lt1"/>
              </a:buClr>
              <a:buSzPts val="2400"/>
              <a:buFont typeface="Open Sans"/>
              <a:buNone/>
              <a:defRPr sz="3520" b="0" i="0" u="none" strike="noStrike" cap="none">
                <a:solidFill>
                  <a:schemeClr val="lt1"/>
                </a:solidFill>
                <a:latin typeface="Open Sans"/>
                <a:ea typeface="Open Sans"/>
                <a:cs typeface="Open Sans"/>
                <a:sym typeface="Open Sans"/>
              </a:defRPr>
            </a:lvl1pPr>
            <a:lvl2pPr marL="0" marR="0" lvl="1" indent="-97790" algn="ctr" rtl="0">
              <a:spcBef>
                <a:spcPts val="0"/>
              </a:spcBef>
              <a:spcAft>
                <a:spcPts val="0"/>
              </a:spcAft>
              <a:buClr>
                <a:schemeClr val="lt1"/>
              </a:buClr>
              <a:buSzPts val="1400"/>
              <a:buChar char="○"/>
              <a:defRPr>
                <a:solidFill>
                  <a:schemeClr val="lt1"/>
                </a:solidFill>
              </a:defRPr>
            </a:lvl2pPr>
            <a:lvl3pPr marL="0" marR="0" lvl="2" indent="-97790" algn="ctr" rtl="0">
              <a:spcBef>
                <a:spcPts val="0"/>
              </a:spcBef>
              <a:spcAft>
                <a:spcPts val="0"/>
              </a:spcAft>
              <a:buClr>
                <a:schemeClr val="lt1"/>
              </a:buClr>
              <a:buSzPts val="1400"/>
              <a:buChar char="■"/>
              <a:defRPr>
                <a:solidFill>
                  <a:schemeClr val="lt1"/>
                </a:solidFill>
              </a:defRPr>
            </a:lvl3pPr>
            <a:lvl4pPr marL="0" marR="0" lvl="3" indent="-97790" algn="ctr" rtl="0">
              <a:spcBef>
                <a:spcPts val="0"/>
              </a:spcBef>
              <a:spcAft>
                <a:spcPts val="0"/>
              </a:spcAft>
              <a:buClr>
                <a:schemeClr val="lt1"/>
              </a:buClr>
              <a:buSzPts val="1400"/>
              <a:buChar char="●"/>
              <a:defRPr>
                <a:solidFill>
                  <a:schemeClr val="lt1"/>
                </a:solidFill>
              </a:defRPr>
            </a:lvl4pPr>
            <a:lvl5pPr marL="0" marR="0" lvl="4" indent="-97790" algn="ctr" rtl="0">
              <a:spcBef>
                <a:spcPts val="0"/>
              </a:spcBef>
              <a:spcAft>
                <a:spcPts val="0"/>
              </a:spcAft>
              <a:buClr>
                <a:schemeClr val="lt1"/>
              </a:buClr>
              <a:buSzPts val="1400"/>
              <a:buChar char="○"/>
              <a:defRPr>
                <a:solidFill>
                  <a:schemeClr val="lt1"/>
                </a:solidFill>
              </a:defRPr>
            </a:lvl5pPr>
            <a:lvl6pPr marL="0" marR="0" lvl="5" indent="-97790" algn="ctr" rtl="0">
              <a:spcBef>
                <a:spcPts val="0"/>
              </a:spcBef>
              <a:spcAft>
                <a:spcPts val="0"/>
              </a:spcAft>
              <a:buClr>
                <a:schemeClr val="lt1"/>
              </a:buClr>
              <a:buSzPts val="1400"/>
              <a:buChar char="■"/>
              <a:defRPr>
                <a:solidFill>
                  <a:schemeClr val="lt1"/>
                </a:solidFill>
              </a:defRPr>
            </a:lvl6pPr>
            <a:lvl7pPr marL="0" marR="0" lvl="6" indent="-97790" algn="ctr" rtl="0">
              <a:spcBef>
                <a:spcPts val="0"/>
              </a:spcBef>
              <a:spcAft>
                <a:spcPts val="0"/>
              </a:spcAft>
              <a:buClr>
                <a:schemeClr val="lt1"/>
              </a:buClr>
              <a:buSzPts val="1400"/>
              <a:buChar char="●"/>
              <a:defRPr>
                <a:solidFill>
                  <a:schemeClr val="lt1"/>
                </a:solidFill>
              </a:defRPr>
            </a:lvl7pPr>
            <a:lvl8pPr marL="0" marR="0" lvl="7" indent="-97790" algn="ctr" rtl="0">
              <a:spcBef>
                <a:spcPts val="0"/>
              </a:spcBef>
              <a:spcAft>
                <a:spcPts val="0"/>
              </a:spcAft>
              <a:buClr>
                <a:schemeClr val="lt1"/>
              </a:buClr>
              <a:buSzPts val="1400"/>
              <a:buChar char="○"/>
              <a:defRPr>
                <a:solidFill>
                  <a:schemeClr val="lt1"/>
                </a:solidFill>
              </a:defRPr>
            </a:lvl8pPr>
            <a:lvl9pPr marL="0" marR="0" lvl="8" indent="-97790" algn="ctr" rtl="0">
              <a:spcBef>
                <a:spcPts val="0"/>
              </a:spcBef>
              <a:spcAft>
                <a:spcPts val="0"/>
              </a:spcAft>
              <a:buClr>
                <a:schemeClr val="lt1"/>
              </a:buClr>
              <a:buSzPts val="1400"/>
              <a:buChar char="■"/>
              <a:defRPr>
                <a:solidFill>
                  <a:schemeClr val="lt1"/>
                </a:solidFill>
              </a:defRPr>
            </a:lvl9pPr>
          </a:lstStyle>
          <a:p>
            <a:endParaRPr/>
          </a:p>
        </p:txBody>
      </p:sp>
      <p:sp>
        <p:nvSpPr>
          <p:cNvPr id="60" name="Shape 60"/>
          <p:cNvSpPr txBox="1">
            <a:spLocks noGrp="1"/>
          </p:cNvSpPr>
          <p:nvPr>
            <p:ph type="subTitle" idx="1"/>
          </p:nvPr>
        </p:nvSpPr>
        <p:spPr>
          <a:xfrm>
            <a:off x="569183" y="3445120"/>
            <a:ext cx="10050880" cy="673493"/>
          </a:xfrm>
          <a:prstGeom prst="rect">
            <a:avLst/>
          </a:prstGeom>
          <a:noFill/>
          <a:ln>
            <a:noFill/>
          </a:ln>
        </p:spPr>
        <p:txBody>
          <a:bodyPr spcFirstLastPara="1" wrap="square" lIns="91425" tIns="91425" rIns="91425" bIns="91425" anchor="t" anchorCtr="0"/>
          <a:lstStyle>
            <a:lvl1pPr marL="0" marR="0" lvl="0" indent="0" algn="ctr" rtl="0">
              <a:lnSpc>
                <a:spcPct val="115000"/>
              </a:lnSpc>
              <a:spcBef>
                <a:spcPts val="440"/>
              </a:spcBef>
              <a:spcAft>
                <a:spcPts val="0"/>
              </a:spcAft>
              <a:buClr>
                <a:schemeClr val="lt1"/>
              </a:buClr>
              <a:buSzPts val="1200"/>
              <a:buFont typeface="Open Sans"/>
              <a:buNone/>
              <a:defRPr sz="1320" b="0" i="0" u="none" strike="noStrike" cap="none">
                <a:solidFill>
                  <a:schemeClr val="lt1"/>
                </a:solidFill>
                <a:latin typeface="Open Sans"/>
                <a:ea typeface="Open Sans"/>
                <a:cs typeface="Open Sans"/>
                <a:sym typeface="Open Sans"/>
              </a:defRPr>
            </a:lvl1pPr>
            <a:lvl2pPr marL="502920" marR="0" lvl="1" indent="-13970" algn="ctr" rtl="0">
              <a:spcBef>
                <a:spcPts val="33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2pPr>
            <a:lvl3pPr marL="1005840" marR="0" lvl="2" indent="-13970" algn="ctr" rtl="0">
              <a:spcBef>
                <a:spcPts val="33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3pPr>
            <a:lvl4pPr marL="1508760" marR="0" lvl="3" indent="-13970" algn="ctr" rtl="0">
              <a:spcBef>
                <a:spcPts val="33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4pPr>
            <a:lvl5pPr marL="2011680" marR="0" lvl="4" indent="-13970" algn="ctr" rtl="0">
              <a:spcBef>
                <a:spcPts val="33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5pPr>
            <a:lvl6pPr marL="2514600" marR="0" lvl="5" indent="-13970" algn="ctr" rtl="0">
              <a:spcBef>
                <a:spcPts val="44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6pPr>
            <a:lvl7pPr marL="3017520" marR="0" lvl="6" indent="-13970" algn="ctr" rtl="0">
              <a:spcBef>
                <a:spcPts val="44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7pPr>
            <a:lvl8pPr marL="3520440" marR="0" lvl="7" indent="-13970" algn="ctr" rtl="0">
              <a:spcBef>
                <a:spcPts val="44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8pPr>
            <a:lvl9pPr marL="4023360" marR="0" lvl="8" indent="-13970" algn="ctr" rtl="0">
              <a:spcBef>
                <a:spcPts val="44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9pPr>
          </a:lstStyle>
          <a:p>
            <a:endParaRPr/>
          </a:p>
        </p:txBody>
      </p:sp>
      <p:grpSp>
        <p:nvGrpSpPr>
          <p:cNvPr id="61" name="Shape 61"/>
          <p:cNvGrpSpPr/>
          <p:nvPr/>
        </p:nvGrpSpPr>
        <p:grpSpPr>
          <a:xfrm>
            <a:off x="-59360" y="6339108"/>
            <a:ext cx="11497999" cy="116853"/>
            <a:chOff x="-47700" y="5093925"/>
            <a:chExt cx="9239464" cy="93900"/>
          </a:xfrm>
        </p:grpSpPr>
        <p:sp>
          <p:nvSpPr>
            <p:cNvPr id="62" name="Shape 62"/>
            <p:cNvSpPr/>
            <p:nvPr/>
          </p:nvSpPr>
          <p:spPr>
            <a:xfrm>
              <a:off x="-47700" y="5093925"/>
              <a:ext cx="2347200" cy="93900"/>
            </a:xfrm>
            <a:prstGeom prst="rect">
              <a:avLst/>
            </a:prstGeom>
            <a:solidFill>
              <a:schemeClr val="accent1"/>
            </a:solidFill>
            <a:ln>
              <a:noFill/>
            </a:ln>
          </p:spPr>
          <p:txBody>
            <a:bodyPr spcFirstLastPara="1" wrap="square" lIns="68575" tIns="34275" rIns="68575" bIns="34275" anchor="t" anchorCtr="0">
              <a:noAutofit/>
            </a:bodyPr>
            <a:lstStyle/>
            <a:p>
              <a:pPr marL="0" lvl="0" indent="0" rtl="0">
                <a:spcBef>
                  <a:spcPts val="0"/>
                </a:spcBef>
                <a:spcAft>
                  <a:spcPts val="0"/>
                </a:spcAft>
                <a:buNone/>
              </a:pPr>
              <a:endParaRPr sz="1540"/>
            </a:p>
          </p:txBody>
        </p:sp>
        <p:sp>
          <p:nvSpPr>
            <p:cNvPr id="63" name="Shape 63"/>
            <p:cNvSpPr/>
            <p:nvPr/>
          </p:nvSpPr>
          <p:spPr>
            <a:xfrm>
              <a:off x="2299363" y="5093925"/>
              <a:ext cx="2300700" cy="93900"/>
            </a:xfrm>
            <a:prstGeom prst="rect">
              <a:avLst/>
            </a:prstGeom>
            <a:solidFill>
              <a:schemeClr val="accent4"/>
            </a:solidFill>
            <a:ln>
              <a:noFill/>
            </a:ln>
          </p:spPr>
          <p:txBody>
            <a:bodyPr spcFirstLastPara="1" wrap="square" lIns="68575" tIns="34275" rIns="68575" bIns="34275" anchor="t" anchorCtr="0">
              <a:noAutofit/>
            </a:bodyPr>
            <a:lstStyle/>
            <a:p>
              <a:pPr marL="0" lvl="0" indent="0" rtl="0">
                <a:spcBef>
                  <a:spcPts val="0"/>
                </a:spcBef>
                <a:spcAft>
                  <a:spcPts val="0"/>
                </a:spcAft>
                <a:buNone/>
              </a:pPr>
              <a:endParaRPr sz="1540"/>
            </a:p>
          </p:txBody>
        </p:sp>
        <p:sp>
          <p:nvSpPr>
            <p:cNvPr id="64" name="Shape 64"/>
            <p:cNvSpPr/>
            <p:nvPr/>
          </p:nvSpPr>
          <p:spPr>
            <a:xfrm>
              <a:off x="4600168" y="5093925"/>
              <a:ext cx="2295600" cy="93900"/>
            </a:xfrm>
            <a:prstGeom prst="rect">
              <a:avLst/>
            </a:prstGeom>
            <a:solidFill>
              <a:schemeClr val="accent2"/>
            </a:solidFill>
            <a:ln>
              <a:noFill/>
            </a:ln>
          </p:spPr>
          <p:txBody>
            <a:bodyPr spcFirstLastPara="1" wrap="square" lIns="68575" tIns="34275" rIns="68575" bIns="34275" anchor="t" anchorCtr="0">
              <a:noAutofit/>
            </a:bodyPr>
            <a:lstStyle/>
            <a:p>
              <a:pPr marL="0" lvl="0" indent="0" rtl="0">
                <a:spcBef>
                  <a:spcPts val="0"/>
                </a:spcBef>
                <a:spcAft>
                  <a:spcPts val="0"/>
                </a:spcAft>
                <a:buNone/>
              </a:pPr>
              <a:endParaRPr sz="1540"/>
            </a:p>
          </p:txBody>
        </p:sp>
        <p:sp>
          <p:nvSpPr>
            <p:cNvPr id="65" name="Shape 65"/>
            <p:cNvSpPr/>
            <p:nvPr/>
          </p:nvSpPr>
          <p:spPr>
            <a:xfrm>
              <a:off x="6896164" y="5093925"/>
              <a:ext cx="2295600" cy="93900"/>
            </a:xfrm>
            <a:prstGeom prst="rect">
              <a:avLst/>
            </a:prstGeom>
            <a:solidFill>
              <a:schemeClr val="accent3"/>
            </a:solidFill>
            <a:ln>
              <a:noFill/>
            </a:ln>
          </p:spPr>
          <p:txBody>
            <a:bodyPr spcFirstLastPara="1" wrap="square" lIns="68575" tIns="34275" rIns="68575" bIns="34275" anchor="t" anchorCtr="0">
              <a:noAutofit/>
            </a:bodyPr>
            <a:lstStyle/>
            <a:p>
              <a:pPr marL="0" lvl="0" indent="0" rtl="0">
                <a:spcBef>
                  <a:spcPts val="0"/>
                </a:spcBef>
                <a:spcAft>
                  <a:spcPts val="0"/>
                </a:spcAft>
                <a:buNone/>
              </a:pPr>
              <a:endParaRPr sz="1540"/>
            </a:p>
          </p:txBody>
        </p:sp>
      </p:grpSp>
    </p:spTree>
    <p:extLst>
      <p:ext uri="{BB962C8B-B14F-4D97-AF65-F5344CB8AC3E}">
        <p14:creationId xmlns:p14="http://schemas.microsoft.com/office/powerpoint/2010/main" val="27605178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Title - Google for Work Gray" preserve="1">
  <p:cSld name="*Section Title - Google for Work Gray">
    <p:spTree>
      <p:nvGrpSpPr>
        <p:cNvPr id="1" name="Shape 66"/>
        <p:cNvGrpSpPr/>
        <p:nvPr/>
      </p:nvGrpSpPr>
      <p:grpSpPr>
        <a:xfrm>
          <a:off x="0" y="0"/>
          <a:ext cx="0" cy="0"/>
          <a:chOff x="0" y="0"/>
          <a:chExt cx="0" cy="0"/>
        </a:xfrm>
      </p:grpSpPr>
      <p:sp>
        <p:nvSpPr>
          <p:cNvPr id="67" name="Shape 67"/>
          <p:cNvSpPr/>
          <p:nvPr/>
        </p:nvSpPr>
        <p:spPr>
          <a:xfrm flipH="1">
            <a:off x="-58987" y="-326542"/>
            <a:ext cx="11497547" cy="6727467"/>
          </a:xfrm>
          <a:prstGeom prst="rect">
            <a:avLst/>
          </a:prstGeom>
          <a:solidFill>
            <a:schemeClr val="lt2"/>
          </a:solidFill>
          <a:ln>
            <a:noFill/>
          </a:ln>
        </p:spPr>
        <p:txBody>
          <a:bodyPr spcFirstLastPara="1" wrap="square" lIns="100568" tIns="100568" rIns="100568" bIns="100568" anchor="ctr" anchorCtr="0">
            <a:noAutofit/>
          </a:bodyPr>
          <a:lstStyle/>
          <a:p>
            <a:pPr marL="0" lvl="0" indent="0" rtl="0">
              <a:spcBef>
                <a:spcPts val="0"/>
              </a:spcBef>
              <a:spcAft>
                <a:spcPts val="0"/>
              </a:spcAft>
              <a:buNone/>
            </a:pPr>
            <a:endParaRPr sz="1540"/>
          </a:p>
        </p:txBody>
      </p:sp>
      <p:sp>
        <p:nvSpPr>
          <p:cNvPr id="68" name="Shape 68"/>
          <p:cNvSpPr txBox="1">
            <a:spLocks noGrp="1"/>
          </p:cNvSpPr>
          <p:nvPr>
            <p:ph type="ctrTitle"/>
          </p:nvPr>
        </p:nvSpPr>
        <p:spPr>
          <a:xfrm>
            <a:off x="569178" y="2282197"/>
            <a:ext cx="10050880" cy="1232747"/>
          </a:xfrm>
          <a:prstGeom prst="rect">
            <a:avLst/>
          </a:prstGeom>
          <a:noFill/>
          <a:ln>
            <a:noFill/>
          </a:ln>
        </p:spPr>
        <p:txBody>
          <a:bodyPr spcFirstLastPara="1" wrap="square" lIns="91425" tIns="91425" rIns="91425" bIns="91425" anchor="b" anchorCtr="0"/>
          <a:lstStyle>
            <a:lvl1pPr marL="0" marR="0" lvl="0" indent="0" algn="ctr" rtl="0">
              <a:spcBef>
                <a:spcPts val="0"/>
              </a:spcBef>
              <a:spcAft>
                <a:spcPts val="0"/>
              </a:spcAft>
              <a:buClr>
                <a:schemeClr val="lt1"/>
              </a:buClr>
              <a:buSzPts val="2400"/>
              <a:buFont typeface="Open Sans"/>
              <a:buNone/>
              <a:defRPr sz="3520" b="0" i="0" u="none" strike="noStrike" cap="none">
                <a:solidFill>
                  <a:schemeClr val="lt1"/>
                </a:solidFill>
                <a:latin typeface="Open Sans"/>
                <a:ea typeface="Open Sans"/>
                <a:cs typeface="Open Sans"/>
                <a:sym typeface="Open Sans"/>
              </a:defRPr>
            </a:lvl1pPr>
            <a:lvl2pPr marL="0" marR="0" lvl="1" indent="-97790" algn="ctr" rtl="0">
              <a:spcBef>
                <a:spcPts val="0"/>
              </a:spcBef>
              <a:spcAft>
                <a:spcPts val="0"/>
              </a:spcAft>
              <a:buClr>
                <a:schemeClr val="lt1"/>
              </a:buClr>
              <a:buSzPts val="1400"/>
              <a:buChar char="○"/>
              <a:defRPr>
                <a:solidFill>
                  <a:schemeClr val="lt1"/>
                </a:solidFill>
              </a:defRPr>
            </a:lvl2pPr>
            <a:lvl3pPr marL="0" marR="0" lvl="2" indent="-97790" algn="ctr" rtl="0">
              <a:spcBef>
                <a:spcPts val="0"/>
              </a:spcBef>
              <a:spcAft>
                <a:spcPts val="0"/>
              </a:spcAft>
              <a:buClr>
                <a:schemeClr val="lt1"/>
              </a:buClr>
              <a:buSzPts val="1400"/>
              <a:buChar char="■"/>
              <a:defRPr>
                <a:solidFill>
                  <a:schemeClr val="lt1"/>
                </a:solidFill>
              </a:defRPr>
            </a:lvl3pPr>
            <a:lvl4pPr marL="0" marR="0" lvl="3" indent="-97790" algn="ctr" rtl="0">
              <a:spcBef>
                <a:spcPts val="0"/>
              </a:spcBef>
              <a:spcAft>
                <a:spcPts val="0"/>
              </a:spcAft>
              <a:buClr>
                <a:schemeClr val="lt1"/>
              </a:buClr>
              <a:buSzPts val="1400"/>
              <a:buChar char="●"/>
              <a:defRPr>
                <a:solidFill>
                  <a:schemeClr val="lt1"/>
                </a:solidFill>
              </a:defRPr>
            </a:lvl4pPr>
            <a:lvl5pPr marL="0" marR="0" lvl="4" indent="-97790" algn="ctr" rtl="0">
              <a:spcBef>
                <a:spcPts val="0"/>
              </a:spcBef>
              <a:spcAft>
                <a:spcPts val="0"/>
              </a:spcAft>
              <a:buClr>
                <a:schemeClr val="lt1"/>
              </a:buClr>
              <a:buSzPts val="1400"/>
              <a:buChar char="○"/>
              <a:defRPr>
                <a:solidFill>
                  <a:schemeClr val="lt1"/>
                </a:solidFill>
              </a:defRPr>
            </a:lvl5pPr>
            <a:lvl6pPr marL="0" marR="0" lvl="5" indent="-97790" algn="ctr" rtl="0">
              <a:spcBef>
                <a:spcPts val="0"/>
              </a:spcBef>
              <a:spcAft>
                <a:spcPts val="0"/>
              </a:spcAft>
              <a:buClr>
                <a:schemeClr val="lt1"/>
              </a:buClr>
              <a:buSzPts val="1400"/>
              <a:buChar char="■"/>
              <a:defRPr>
                <a:solidFill>
                  <a:schemeClr val="lt1"/>
                </a:solidFill>
              </a:defRPr>
            </a:lvl6pPr>
            <a:lvl7pPr marL="0" marR="0" lvl="6" indent="-97790" algn="ctr" rtl="0">
              <a:spcBef>
                <a:spcPts val="0"/>
              </a:spcBef>
              <a:spcAft>
                <a:spcPts val="0"/>
              </a:spcAft>
              <a:buClr>
                <a:schemeClr val="lt1"/>
              </a:buClr>
              <a:buSzPts val="1400"/>
              <a:buChar char="●"/>
              <a:defRPr>
                <a:solidFill>
                  <a:schemeClr val="lt1"/>
                </a:solidFill>
              </a:defRPr>
            </a:lvl7pPr>
            <a:lvl8pPr marL="0" marR="0" lvl="7" indent="-97790" algn="ctr" rtl="0">
              <a:spcBef>
                <a:spcPts val="0"/>
              </a:spcBef>
              <a:spcAft>
                <a:spcPts val="0"/>
              </a:spcAft>
              <a:buClr>
                <a:schemeClr val="lt1"/>
              </a:buClr>
              <a:buSzPts val="1400"/>
              <a:buChar char="○"/>
              <a:defRPr>
                <a:solidFill>
                  <a:schemeClr val="lt1"/>
                </a:solidFill>
              </a:defRPr>
            </a:lvl8pPr>
            <a:lvl9pPr marL="0" marR="0" lvl="8" indent="-97790" algn="ctr" rtl="0">
              <a:spcBef>
                <a:spcPts val="0"/>
              </a:spcBef>
              <a:spcAft>
                <a:spcPts val="0"/>
              </a:spcAft>
              <a:buClr>
                <a:schemeClr val="lt1"/>
              </a:buClr>
              <a:buSzPts val="1400"/>
              <a:buChar char="■"/>
              <a:defRPr>
                <a:solidFill>
                  <a:schemeClr val="lt1"/>
                </a:solidFill>
              </a:defRPr>
            </a:lvl9pPr>
          </a:lstStyle>
          <a:p>
            <a:endParaRPr/>
          </a:p>
        </p:txBody>
      </p:sp>
      <p:sp>
        <p:nvSpPr>
          <p:cNvPr id="69" name="Shape 69"/>
          <p:cNvSpPr txBox="1">
            <a:spLocks noGrp="1"/>
          </p:cNvSpPr>
          <p:nvPr>
            <p:ph type="subTitle" idx="1"/>
          </p:nvPr>
        </p:nvSpPr>
        <p:spPr>
          <a:xfrm>
            <a:off x="569183" y="3445120"/>
            <a:ext cx="10050880" cy="673493"/>
          </a:xfrm>
          <a:prstGeom prst="rect">
            <a:avLst/>
          </a:prstGeom>
          <a:noFill/>
          <a:ln>
            <a:noFill/>
          </a:ln>
        </p:spPr>
        <p:txBody>
          <a:bodyPr spcFirstLastPara="1" wrap="square" lIns="91425" tIns="91425" rIns="91425" bIns="91425" anchor="t" anchorCtr="0"/>
          <a:lstStyle>
            <a:lvl1pPr marL="0" marR="0" lvl="0" indent="0" algn="ctr" rtl="0">
              <a:lnSpc>
                <a:spcPct val="115000"/>
              </a:lnSpc>
              <a:spcBef>
                <a:spcPts val="440"/>
              </a:spcBef>
              <a:spcAft>
                <a:spcPts val="0"/>
              </a:spcAft>
              <a:buClr>
                <a:schemeClr val="lt1"/>
              </a:buClr>
              <a:buSzPts val="1200"/>
              <a:buFont typeface="Open Sans"/>
              <a:buNone/>
              <a:defRPr sz="1320" b="0" i="0" u="none" strike="noStrike" cap="none">
                <a:solidFill>
                  <a:schemeClr val="lt1"/>
                </a:solidFill>
                <a:latin typeface="Open Sans"/>
                <a:ea typeface="Open Sans"/>
                <a:cs typeface="Open Sans"/>
                <a:sym typeface="Open Sans"/>
              </a:defRPr>
            </a:lvl1pPr>
            <a:lvl2pPr marL="502920" marR="0" lvl="1" indent="-13970" algn="ctr" rtl="0">
              <a:spcBef>
                <a:spcPts val="33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2pPr>
            <a:lvl3pPr marL="1005840" marR="0" lvl="2" indent="-13970" algn="ctr" rtl="0">
              <a:spcBef>
                <a:spcPts val="33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3pPr>
            <a:lvl4pPr marL="1508760" marR="0" lvl="3" indent="-13970" algn="ctr" rtl="0">
              <a:spcBef>
                <a:spcPts val="33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4pPr>
            <a:lvl5pPr marL="2011680" marR="0" lvl="4" indent="-13970" algn="ctr" rtl="0">
              <a:spcBef>
                <a:spcPts val="33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5pPr>
            <a:lvl6pPr marL="2514600" marR="0" lvl="5" indent="-13970" algn="ctr" rtl="0">
              <a:spcBef>
                <a:spcPts val="44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6pPr>
            <a:lvl7pPr marL="3017520" marR="0" lvl="6" indent="-13970" algn="ctr" rtl="0">
              <a:spcBef>
                <a:spcPts val="44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7pPr>
            <a:lvl8pPr marL="3520440" marR="0" lvl="7" indent="-13970" algn="ctr" rtl="0">
              <a:spcBef>
                <a:spcPts val="44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8pPr>
            <a:lvl9pPr marL="4023360" marR="0" lvl="8" indent="-13970" algn="ctr" rtl="0">
              <a:spcBef>
                <a:spcPts val="440"/>
              </a:spcBef>
              <a:spcAft>
                <a:spcPts val="0"/>
              </a:spcAft>
              <a:buClr>
                <a:schemeClr val="lt1"/>
              </a:buClr>
              <a:buSzPts val="1800"/>
              <a:buFont typeface="Open Sans"/>
              <a:buNone/>
              <a:defRPr sz="1980" b="0" i="0" u="none" strike="noStrike" cap="none">
                <a:solidFill>
                  <a:schemeClr val="lt1"/>
                </a:solidFill>
                <a:latin typeface="Open Sans"/>
                <a:ea typeface="Open Sans"/>
                <a:cs typeface="Open Sans"/>
                <a:sym typeface="Open Sans"/>
              </a:defRPr>
            </a:lvl9pPr>
          </a:lstStyle>
          <a:p>
            <a:endParaRPr/>
          </a:p>
        </p:txBody>
      </p:sp>
      <p:grpSp>
        <p:nvGrpSpPr>
          <p:cNvPr id="70" name="Shape 70"/>
          <p:cNvGrpSpPr/>
          <p:nvPr/>
        </p:nvGrpSpPr>
        <p:grpSpPr>
          <a:xfrm>
            <a:off x="-59360" y="6339108"/>
            <a:ext cx="11497999" cy="116853"/>
            <a:chOff x="-47700" y="5093925"/>
            <a:chExt cx="9239464" cy="93900"/>
          </a:xfrm>
        </p:grpSpPr>
        <p:sp>
          <p:nvSpPr>
            <p:cNvPr id="71" name="Shape 71"/>
            <p:cNvSpPr/>
            <p:nvPr/>
          </p:nvSpPr>
          <p:spPr>
            <a:xfrm>
              <a:off x="-47700" y="5093925"/>
              <a:ext cx="2347200" cy="93900"/>
            </a:xfrm>
            <a:prstGeom prst="rect">
              <a:avLst/>
            </a:prstGeom>
            <a:solidFill>
              <a:schemeClr val="accent1"/>
            </a:solidFill>
            <a:ln>
              <a:noFill/>
            </a:ln>
          </p:spPr>
          <p:txBody>
            <a:bodyPr spcFirstLastPara="1" wrap="square" lIns="68575" tIns="34275" rIns="68575" bIns="34275" anchor="t" anchorCtr="0">
              <a:noAutofit/>
            </a:bodyPr>
            <a:lstStyle/>
            <a:p>
              <a:pPr marL="0" lvl="0" indent="0" rtl="0">
                <a:spcBef>
                  <a:spcPts val="0"/>
                </a:spcBef>
                <a:spcAft>
                  <a:spcPts val="0"/>
                </a:spcAft>
                <a:buNone/>
              </a:pPr>
              <a:endParaRPr sz="1540"/>
            </a:p>
          </p:txBody>
        </p:sp>
        <p:sp>
          <p:nvSpPr>
            <p:cNvPr id="72" name="Shape 72"/>
            <p:cNvSpPr/>
            <p:nvPr/>
          </p:nvSpPr>
          <p:spPr>
            <a:xfrm>
              <a:off x="2299363" y="5093925"/>
              <a:ext cx="2300700" cy="93900"/>
            </a:xfrm>
            <a:prstGeom prst="rect">
              <a:avLst/>
            </a:prstGeom>
            <a:solidFill>
              <a:schemeClr val="accent4"/>
            </a:solidFill>
            <a:ln>
              <a:noFill/>
            </a:ln>
          </p:spPr>
          <p:txBody>
            <a:bodyPr spcFirstLastPara="1" wrap="square" lIns="68575" tIns="34275" rIns="68575" bIns="34275" anchor="t" anchorCtr="0">
              <a:noAutofit/>
            </a:bodyPr>
            <a:lstStyle/>
            <a:p>
              <a:pPr marL="0" lvl="0" indent="0" rtl="0">
                <a:spcBef>
                  <a:spcPts val="0"/>
                </a:spcBef>
                <a:spcAft>
                  <a:spcPts val="0"/>
                </a:spcAft>
                <a:buNone/>
              </a:pPr>
              <a:endParaRPr sz="1540"/>
            </a:p>
          </p:txBody>
        </p:sp>
        <p:sp>
          <p:nvSpPr>
            <p:cNvPr id="73" name="Shape 73"/>
            <p:cNvSpPr/>
            <p:nvPr/>
          </p:nvSpPr>
          <p:spPr>
            <a:xfrm>
              <a:off x="4600168" y="5093925"/>
              <a:ext cx="2295600" cy="93900"/>
            </a:xfrm>
            <a:prstGeom prst="rect">
              <a:avLst/>
            </a:prstGeom>
            <a:solidFill>
              <a:schemeClr val="accent2"/>
            </a:solidFill>
            <a:ln>
              <a:noFill/>
            </a:ln>
          </p:spPr>
          <p:txBody>
            <a:bodyPr spcFirstLastPara="1" wrap="square" lIns="68575" tIns="34275" rIns="68575" bIns="34275" anchor="t" anchorCtr="0">
              <a:noAutofit/>
            </a:bodyPr>
            <a:lstStyle/>
            <a:p>
              <a:pPr marL="0" lvl="0" indent="0" rtl="0">
                <a:spcBef>
                  <a:spcPts val="0"/>
                </a:spcBef>
                <a:spcAft>
                  <a:spcPts val="0"/>
                </a:spcAft>
                <a:buNone/>
              </a:pPr>
              <a:endParaRPr sz="1540"/>
            </a:p>
          </p:txBody>
        </p:sp>
        <p:sp>
          <p:nvSpPr>
            <p:cNvPr id="74" name="Shape 74"/>
            <p:cNvSpPr/>
            <p:nvPr/>
          </p:nvSpPr>
          <p:spPr>
            <a:xfrm>
              <a:off x="6896164" y="5093925"/>
              <a:ext cx="2295600" cy="93900"/>
            </a:xfrm>
            <a:prstGeom prst="rect">
              <a:avLst/>
            </a:prstGeom>
            <a:solidFill>
              <a:schemeClr val="accent3"/>
            </a:solidFill>
            <a:ln>
              <a:noFill/>
            </a:ln>
          </p:spPr>
          <p:txBody>
            <a:bodyPr spcFirstLastPara="1" wrap="square" lIns="68575" tIns="34275" rIns="68575" bIns="34275" anchor="t" anchorCtr="0">
              <a:noAutofit/>
            </a:bodyPr>
            <a:lstStyle/>
            <a:p>
              <a:pPr marL="0" lvl="0" indent="0" rtl="0">
                <a:spcBef>
                  <a:spcPts val="0"/>
                </a:spcBef>
                <a:spcAft>
                  <a:spcPts val="0"/>
                </a:spcAft>
                <a:buNone/>
              </a:pPr>
              <a:endParaRPr sz="1540"/>
            </a:p>
          </p:txBody>
        </p:sp>
      </p:grpSp>
    </p:spTree>
    <p:extLst>
      <p:ext uri="{BB962C8B-B14F-4D97-AF65-F5344CB8AC3E}">
        <p14:creationId xmlns:p14="http://schemas.microsoft.com/office/powerpoint/2010/main" val="16268411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subtitle only" preserve="1">
  <p:cSld name="*Title, subtitle only">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263005" y="417464"/>
            <a:ext cx="10492907" cy="589120"/>
          </a:xfrm>
          <a:prstGeom prst="rect">
            <a:avLst/>
          </a:prstGeom>
        </p:spPr>
        <p:txBody>
          <a:bodyPr spcFirstLastPara="1" wrap="square" lIns="91425" tIns="91425" rIns="91425" bIns="91425" anchor="t"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 name="Shape 83"/>
          <p:cNvSpPr txBox="1">
            <a:spLocks noGrp="1"/>
          </p:cNvSpPr>
          <p:nvPr>
            <p:ph type="subTitle" idx="1"/>
          </p:nvPr>
        </p:nvSpPr>
        <p:spPr>
          <a:xfrm>
            <a:off x="139564" y="64412"/>
            <a:ext cx="10318187" cy="496533"/>
          </a:xfrm>
          <a:prstGeom prst="rect">
            <a:avLst/>
          </a:prstGeom>
        </p:spPr>
        <p:txBody>
          <a:bodyPr spcFirstLastPara="1" wrap="square" lIns="91425" tIns="91425" rIns="91425" bIns="91425" anchor="b" anchorCtr="0"/>
          <a:lstStyle>
            <a:lvl1pPr lvl="0" rtl="0">
              <a:spcBef>
                <a:spcPts val="440"/>
              </a:spcBef>
              <a:spcAft>
                <a:spcPts val="0"/>
              </a:spcAft>
              <a:buNone/>
              <a:defRPr sz="1210">
                <a:solidFill>
                  <a:schemeClr val="accent6"/>
                </a:solidFill>
              </a:defRPr>
            </a:lvl1pPr>
            <a:lvl2pPr lvl="1" rtl="0">
              <a:spcBef>
                <a:spcPts val="440"/>
              </a:spcBef>
              <a:spcAft>
                <a:spcPts val="0"/>
              </a:spcAft>
              <a:buNone/>
              <a:defRPr/>
            </a:lvl2pPr>
            <a:lvl3pPr lvl="2" rtl="0">
              <a:spcBef>
                <a:spcPts val="440"/>
              </a:spcBef>
              <a:spcAft>
                <a:spcPts val="0"/>
              </a:spcAft>
              <a:buNone/>
              <a:defRPr/>
            </a:lvl3pPr>
            <a:lvl4pPr lvl="3" rtl="0">
              <a:spcBef>
                <a:spcPts val="440"/>
              </a:spcBef>
              <a:spcAft>
                <a:spcPts val="0"/>
              </a:spcAft>
              <a:buNone/>
              <a:defRPr/>
            </a:lvl4pPr>
            <a:lvl5pPr lvl="4" rtl="0">
              <a:spcBef>
                <a:spcPts val="440"/>
              </a:spcBef>
              <a:spcAft>
                <a:spcPts val="0"/>
              </a:spcAft>
              <a:buNone/>
              <a:defRPr/>
            </a:lvl5pPr>
            <a:lvl6pPr lvl="5" rtl="0">
              <a:spcBef>
                <a:spcPts val="440"/>
              </a:spcBef>
              <a:spcAft>
                <a:spcPts val="0"/>
              </a:spcAft>
              <a:buNone/>
              <a:defRPr/>
            </a:lvl6pPr>
            <a:lvl7pPr lvl="6" rtl="0">
              <a:spcBef>
                <a:spcPts val="440"/>
              </a:spcBef>
              <a:spcAft>
                <a:spcPts val="0"/>
              </a:spcAft>
              <a:buNone/>
              <a:defRPr/>
            </a:lvl7pPr>
            <a:lvl8pPr lvl="7" rtl="0">
              <a:spcBef>
                <a:spcPts val="440"/>
              </a:spcBef>
              <a:spcAft>
                <a:spcPts val="0"/>
              </a:spcAft>
              <a:buNone/>
              <a:defRPr/>
            </a:lvl8pPr>
            <a:lvl9pPr lvl="8" rtl="0">
              <a:spcBef>
                <a:spcPts val="440"/>
              </a:spcBef>
              <a:spcAft>
                <a:spcPts val="0"/>
              </a:spcAft>
              <a:buNone/>
              <a:defRPr/>
            </a:lvl9pPr>
          </a:lstStyle>
          <a:p>
            <a:endParaRPr/>
          </a:p>
        </p:txBody>
      </p:sp>
    </p:spTree>
    <p:extLst>
      <p:ext uri="{BB962C8B-B14F-4D97-AF65-F5344CB8AC3E}">
        <p14:creationId xmlns:p14="http://schemas.microsoft.com/office/powerpoint/2010/main" val="2685940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pic>
        <p:nvPicPr>
          <p:cNvPr id="10" name="Imagem 9">
            <a:extLst>
              <a:ext uri="{FF2B5EF4-FFF2-40B4-BE49-F238E27FC236}">
                <a16:creationId xmlns:a16="http://schemas.microsoft.com/office/drawing/2014/main" id="{81E032D4-08A5-41CC-B07D-A05AD681D1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1379200" cy="6400800"/>
          </a:xfrm>
          <a:prstGeom prst="rect">
            <a:avLst/>
          </a:prstGeom>
        </p:spPr>
      </p:pic>
    </p:spTree>
    <p:extLst>
      <p:ext uri="{BB962C8B-B14F-4D97-AF65-F5344CB8AC3E}">
        <p14:creationId xmlns:p14="http://schemas.microsoft.com/office/powerpoint/2010/main" val="4772486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slide" type="title" preserve="1">
  <p:cSld name="Title slide">
    <p:spTree>
      <p:nvGrpSpPr>
        <p:cNvPr id="1" name="Shape 88"/>
        <p:cNvGrpSpPr/>
        <p:nvPr/>
      </p:nvGrpSpPr>
      <p:grpSpPr>
        <a:xfrm>
          <a:off x="0" y="0"/>
          <a:ext cx="0" cy="0"/>
          <a:chOff x="0" y="0"/>
          <a:chExt cx="0" cy="0"/>
        </a:xfrm>
      </p:grpSpPr>
      <p:sp>
        <p:nvSpPr>
          <p:cNvPr id="89" name="Shape 89"/>
          <p:cNvSpPr txBox="1">
            <a:spLocks noGrp="1"/>
          </p:cNvSpPr>
          <p:nvPr>
            <p:ph type="ctrTitle"/>
          </p:nvPr>
        </p:nvSpPr>
        <p:spPr>
          <a:xfrm>
            <a:off x="853440" y="1970382"/>
            <a:ext cx="9672320" cy="1443307"/>
          </a:xfrm>
          <a:prstGeom prst="rect">
            <a:avLst/>
          </a:prstGeom>
        </p:spPr>
        <p:txBody>
          <a:bodyPr spcFirstLastPara="1" wrap="square" lIns="91425" tIns="91425" rIns="91425" bIns="91425" anchor="t" anchorCtr="0"/>
          <a:lstStyle>
            <a:lvl1pPr lvl="0" algn="ctr" rtl="0">
              <a:spcBef>
                <a:spcPts val="0"/>
              </a:spcBef>
              <a:spcAft>
                <a:spcPts val="0"/>
              </a:spcAft>
              <a:buSzPts val="4800"/>
              <a:buNone/>
              <a:defRPr sz="5280"/>
            </a:lvl1pPr>
            <a:lvl2pPr lvl="1" algn="ctr" rtl="0">
              <a:spcBef>
                <a:spcPts val="0"/>
              </a:spcBef>
              <a:spcAft>
                <a:spcPts val="0"/>
              </a:spcAft>
              <a:buSzPts val="4800"/>
              <a:buChar char="○"/>
              <a:defRPr sz="5280"/>
            </a:lvl2pPr>
            <a:lvl3pPr lvl="2" algn="ctr" rtl="0">
              <a:spcBef>
                <a:spcPts val="0"/>
              </a:spcBef>
              <a:spcAft>
                <a:spcPts val="0"/>
              </a:spcAft>
              <a:buSzPts val="4800"/>
              <a:buChar char="■"/>
              <a:defRPr sz="5280"/>
            </a:lvl3pPr>
            <a:lvl4pPr lvl="3" algn="ctr" rtl="0">
              <a:spcBef>
                <a:spcPts val="0"/>
              </a:spcBef>
              <a:spcAft>
                <a:spcPts val="0"/>
              </a:spcAft>
              <a:buSzPts val="4800"/>
              <a:buChar char="●"/>
              <a:defRPr sz="5280"/>
            </a:lvl4pPr>
            <a:lvl5pPr lvl="4" algn="ctr" rtl="0">
              <a:spcBef>
                <a:spcPts val="0"/>
              </a:spcBef>
              <a:spcAft>
                <a:spcPts val="0"/>
              </a:spcAft>
              <a:buSzPts val="4800"/>
              <a:buChar char="○"/>
              <a:defRPr sz="5280"/>
            </a:lvl5pPr>
            <a:lvl6pPr lvl="5" algn="ctr" rtl="0">
              <a:spcBef>
                <a:spcPts val="0"/>
              </a:spcBef>
              <a:spcAft>
                <a:spcPts val="0"/>
              </a:spcAft>
              <a:buSzPts val="4800"/>
              <a:buChar char="■"/>
              <a:defRPr sz="5280"/>
            </a:lvl6pPr>
            <a:lvl7pPr lvl="6" algn="ctr" rtl="0">
              <a:spcBef>
                <a:spcPts val="0"/>
              </a:spcBef>
              <a:spcAft>
                <a:spcPts val="0"/>
              </a:spcAft>
              <a:buSzPts val="4800"/>
              <a:buChar char="●"/>
              <a:defRPr sz="5280"/>
            </a:lvl7pPr>
            <a:lvl8pPr lvl="7" algn="ctr" rtl="0">
              <a:spcBef>
                <a:spcPts val="0"/>
              </a:spcBef>
              <a:spcAft>
                <a:spcPts val="0"/>
              </a:spcAft>
              <a:buSzPts val="4800"/>
              <a:buChar char="○"/>
              <a:defRPr sz="5280"/>
            </a:lvl8pPr>
            <a:lvl9pPr lvl="8" algn="ctr" rtl="0">
              <a:spcBef>
                <a:spcPts val="0"/>
              </a:spcBef>
              <a:spcAft>
                <a:spcPts val="0"/>
              </a:spcAft>
              <a:buSzPts val="4800"/>
              <a:buChar char="■"/>
              <a:defRPr sz="5280"/>
            </a:lvl9pPr>
          </a:lstStyle>
          <a:p>
            <a:endParaRPr/>
          </a:p>
        </p:txBody>
      </p:sp>
      <p:sp>
        <p:nvSpPr>
          <p:cNvPr id="90" name="Shape 90"/>
          <p:cNvSpPr txBox="1">
            <a:spLocks noGrp="1"/>
          </p:cNvSpPr>
          <p:nvPr>
            <p:ph type="subTitle" idx="1"/>
          </p:nvPr>
        </p:nvSpPr>
        <p:spPr>
          <a:xfrm>
            <a:off x="853440" y="3534288"/>
            <a:ext cx="9672320" cy="976640"/>
          </a:xfrm>
          <a:prstGeom prst="rect">
            <a:avLst/>
          </a:prstGeom>
        </p:spPr>
        <p:txBody>
          <a:bodyPr spcFirstLastPara="1" wrap="square" lIns="91425" tIns="91425" rIns="91425" bIns="91425" anchor="t" anchorCtr="0"/>
          <a:lstStyle>
            <a:lvl1pPr lvl="0" algn="ctr" rtl="0">
              <a:spcBef>
                <a:spcPts val="0"/>
              </a:spcBef>
              <a:spcAft>
                <a:spcPts val="0"/>
              </a:spcAft>
              <a:buClr>
                <a:schemeClr val="dk2"/>
              </a:buClr>
              <a:buSzPts val="1800"/>
              <a:buNone/>
              <a:defRPr>
                <a:solidFill>
                  <a:schemeClr val="dk2"/>
                </a:solidFill>
              </a:defRPr>
            </a:lvl1pPr>
            <a:lvl2pPr lvl="1" algn="ctr" rtl="0">
              <a:spcBef>
                <a:spcPts val="0"/>
              </a:spcBef>
              <a:spcAft>
                <a:spcPts val="0"/>
              </a:spcAft>
              <a:buClr>
                <a:schemeClr val="dk2"/>
              </a:buClr>
              <a:buSzPts val="3000"/>
              <a:buNone/>
              <a:defRPr sz="3300">
                <a:solidFill>
                  <a:schemeClr val="dk2"/>
                </a:solidFill>
              </a:defRPr>
            </a:lvl2pPr>
            <a:lvl3pPr lvl="2" algn="ctr" rtl="0">
              <a:spcBef>
                <a:spcPts val="0"/>
              </a:spcBef>
              <a:spcAft>
                <a:spcPts val="0"/>
              </a:spcAft>
              <a:buClr>
                <a:schemeClr val="dk2"/>
              </a:buClr>
              <a:buSzPts val="3000"/>
              <a:buNone/>
              <a:defRPr sz="3300">
                <a:solidFill>
                  <a:schemeClr val="dk2"/>
                </a:solidFill>
              </a:defRPr>
            </a:lvl3pPr>
            <a:lvl4pPr lvl="3" algn="ctr" rtl="0">
              <a:spcBef>
                <a:spcPts val="0"/>
              </a:spcBef>
              <a:spcAft>
                <a:spcPts val="0"/>
              </a:spcAft>
              <a:buClr>
                <a:schemeClr val="dk2"/>
              </a:buClr>
              <a:buSzPts val="3000"/>
              <a:buNone/>
              <a:defRPr sz="3300">
                <a:solidFill>
                  <a:schemeClr val="dk2"/>
                </a:solidFill>
              </a:defRPr>
            </a:lvl4pPr>
            <a:lvl5pPr lvl="4" algn="ctr" rtl="0">
              <a:spcBef>
                <a:spcPts val="0"/>
              </a:spcBef>
              <a:spcAft>
                <a:spcPts val="0"/>
              </a:spcAft>
              <a:buClr>
                <a:schemeClr val="dk2"/>
              </a:buClr>
              <a:buSzPts val="3000"/>
              <a:buNone/>
              <a:defRPr sz="3300">
                <a:solidFill>
                  <a:schemeClr val="dk2"/>
                </a:solidFill>
              </a:defRPr>
            </a:lvl5pPr>
            <a:lvl6pPr lvl="5" algn="ctr" rtl="0">
              <a:spcBef>
                <a:spcPts val="0"/>
              </a:spcBef>
              <a:spcAft>
                <a:spcPts val="0"/>
              </a:spcAft>
              <a:buClr>
                <a:schemeClr val="dk2"/>
              </a:buClr>
              <a:buSzPts val="3000"/>
              <a:buNone/>
              <a:defRPr sz="3300">
                <a:solidFill>
                  <a:schemeClr val="dk2"/>
                </a:solidFill>
              </a:defRPr>
            </a:lvl6pPr>
            <a:lvl7pPr lvl="6" algn="ctr" rtl="0">
              <a:spcBef>
                <a:spcPts val="0"/>
              </a:spcBef>
              <a:spcAft>
                <a:spcPts val="0"/>
              </a:spcAft>
              <a:buClr>
                <a:schemeClr val="dk2"/>
              </a:buClr>
              <a:buSzPts val="3000"/>
              <a:buNone/>
              <a:defRPr sz="3300">
                <a:solidFill>
                  <a:schemeClr val="dk2"/>
                </a:solidFill>
              </a:defRPr>
            </a:lvl7pPr>
            <a:lvl8pPr lvl="7" algn="ctr" rtl="0">
              <a:spcBef>
                <a:spcPts val="0"/>
              </a:spcBef>
              <a:spcAft>
                <a:spcPts val="0"/>
              </a:spcAft>
              <a:buClr>
                <a:schemeClr val="dk2"/>
              </a:buClr>
              <a:buSzPts val="3000"/>
              <a:buNone/>
              <a:defRPr sz="3300">
                <a:solidFill>
                  <a:schemeClr val="dk2"/>
                </a:solidFill>
              </a:defRPr>
            </a:lvl8pPr>
            <a:lvl9pPr lvl="8" algn="ctr" rtl="0">
              <a:spcBef>
                <a:spcPts val="0"/>
              </a:spcBef>
              <a:spcAft>
                <a:spcPts val="0"/>
              </a:spcAft>
              <a:buClr>
                <a:schemeClr val="dk2"/>
              </a:buClr>
              <a:buSzPts val="3000"/>
              <a:buNone/>
              <a:defRPr sz="3300">
                <a:solidFill>
                  <a:schemeClr val="dk2"/>
                </a:solidFill>
              </a:defRPr>
            </a:lvl9pPr>
          </a:lstStyle>
          <a:p>
            <a:endParaRPr/>
          </a:p>
        </p:txBody>
      </p:sp>
    </p:spTree>
    <p:extLst>
      <p:ext uri="{BB962C8B-B14F-4D97-AF65-F5344CB8AC3E}">
        <p14:creationId xmlns:p14="http://schemas.microsoft.com/office/powerpoint/2010/main" val="1015686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Slide" preserve="1">
  <p:cSld name="Blank Slide">
    <p:spTree>
      <p:nvGrpSpPr>
        <p:cNvPr id="1" name="Shape 91"/>
        <p:cNvGrpSpPr/>
        <p:nvPr/>
      </p:nvGrpSpPr>
      <p:grpSpPr>
        <a:xfrm>
          <a:off x="0" y="0"/>
          <a:ext cx="0" cy="0"/>
          <a:chOff x="0" y="0"/>
          <a:chExt cx="0" cy="0"/>
        </a:xfrm>
      </p:grpSpPr>
      <p:sp>
        <p:nvSpPr>
          <p:cNvPr id="92" name="Shape 92"/>
          <p:cNvSpPr/>
          <p:nvPr/>
        </p:nvSpPr>
        <p:spPr>
          <a:xfrm>
            <a:off x="0" y="0"/>
            <a:ext cx="11378827" cy="6400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75433" tIns="37703" rIns="75433" bIns="37703" anchor="ctr" anchorCtr="0">
            <a:noAutofit/>
          </a:bodyPr>
          <a:lstStyle/>
          <a:p>
            <a:pPr marL="0" lvl="0" indent="0">
              <a:spcBef>
                <a:spcPts val="0"/>
              </a:spcBef>
              <a:spcAft>
                <a:spcPts val="0"/>
              </a:spcAft>
              <a:buNone/>
            </a:pPr>
            <a:endParaRPr sz="1980"/>
          </a:p>
        </p:txBody>
      </p:sp>
    </p:spTree>
    <p:extLst>
      <p:ext uri="{BB962C8B-B14F-4D97-AF65-F5344CB8AC3E}">
        <p14:creationId xmlns:p14="http://schemas.microsoft.com/office/powerpoint/2010/main" val="39727795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_Title and Content" preserve="1">
  <p:cSld name="1_Title and Content">
    <p:spTree>
      <p:nvGrpSpPr>
        <p:cNvPr id="1" name="Shape 93"/>
        <p:cNvGrpSpPr/>
        <p:nvPr/>
      </p:nvGrpSpPr>
      <p:grpSpPr>
        <a:xfrm>
          <a:off x="0" y="0"/>
          <a:ext cx="0" cy="0"/>
          <a:chOff x="0" y="0"/>
          <a:chExt cx="0" cy="0"/>
        </a:xfrm>
      </p:grpSpPr>
    </p:spTree>
    <p:extLst>
      <p:ext uri="{BB962C8B-B14F-4D97-AF65-F5344CB8AC3E}">
        <p14:creationId xmlns:p14="http://schemas.microsoft.com/office/powerpoint/2010/main" val="15662546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ue Skye Slide" preserve="1">
  <p:cSld name="Blue Skye Slide">
    <p:spTree>
      <p:nvGrpSpPr>
        <p:cNvPr id="1" name="Shape 97"/>
        <p:cNvGrpSpPr/>
        <p:nvPr/>
      </p:nvGrpSpPr>
      <p:grpSpPr>
        <a:xfrm>
          <a:off x="0" y="0"/>
          <a:ext cx="0" cy="0"/>
          <a:chOff x="0" y="0"/>
          <a:chExt cx="0" cy="0"/>
        </a:xfrm>
      </p:grpSpPr>
      <p:sp>
        <p:nvSpPr>
          <p:cNvPr id="98" name="Shape 98"/>
          <p:cNvSpPr/>
          <p:nvPr/>
        </p:nvSpPr>
        <p:spPr>
          <a:xfrm>
            <a:off x="0" y="0"/>
            <a:ext cx="11379200" cy="6400800"/>
          </a:xfrm>
          <a:prstGeom prst="rect">
            <a:avLst/>
          </a:prstGeom>
          <a:gradFill>
            <a:gsLst>
              <a:gs pos="0">
                <a:srgbClr val="63B7EB"/>
              </a:gs>
              <a:gs pos="50000">
                <a:srgbClr val="B1D7F1"/>
              </a:gs>
              <a:gs pos="100000">
                <a:schemeClr val="lt1"/>
              </a:gs>
            </a:gsLst>
            <a:lin ang="5400012" scaled="0"/>
          </a:gradFill>
          <a:ln>
            <a:noFill/>
          </a:ln>
        </p:spPr>
        <p:txBody>
          <a:bodyPr spcFirstLastPara="1" wrap="square" lIns="100568" tIns="50270" rIns="100568" bIns="50270" anchor="ctr" anchorCtr="0">
            <a:noAutofit/>
          </a:bodyPr>
          <a:lstStyle/>
          <a:p>
            <a:pPr marL="0" marR="0" lvl="0" indent="0" algn="ctr" rtl="0">
              <a:lnSpc>
                <a:spcPct val="100000"/>
              </a:lnSpc>
              <a:spcBef>
                <a:spcPts val="0"/>
              </a:spcBef>
              <a:spcAft>
                <a:spcPts val="0"/>
              </a:spcAft>
              <a:buClr>
                <a:srgbClr val="000000"/>
              </a:buClr>
              <a:buFont typeface="Arial"/>
              <a:buNone/>
            </a:pPr>
            <a:endParaRPr sz="1485"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212729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98"/>
                                        </p:tgtEl>
                                        <p:attrNameLst>
                                          <p:attrName>style.visibility</p:attrName>
                                        </p:attrNameLst>
                                      </p:cBhvr>
                                      <p:to>
                                        <p:strVal val="visible"/>
                                      </p:to>
                                    </p:set>
                                    <p:anim calcmode="lin" valueType="num">
                                      <p:cBhvr additive="base">
                                        <p:cTn id="7" dur="1000"/>
                                        <p:tgtEl>
                                          <p:spTgt spid="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Default Slide" preserve="1">
  <p:cSld name="Default Slide">
    <p:spTree>
      <p:nvGrpSpPr>
        <p:cNvPr id="1" name="Shape 99"/>
        <p:cNvGrpSpPr/>
        <p:nvPr/>
      </p:nvGrpSpPr>
      <p:grpSpPr>
        <a:xfrm>
          <a:off x="0" y="0"/>
          <a:ext cx="0" cy="0"/>
          <a:chOff x="0" y="0"/>
          <a:chExt cx="0" cy="0"/>
        </a:xfrm>
      </p:grpSpPr>
      <p:sp>
        <p:nvSpPr>
          <p:cNvPr id="100" name="Shape 100"/>
          <p:cNvSpPr txBox="1">
            <a:spLocks noGrp="1"/>
          </p:cNvSpPr>
          <p:nvPr>
            <p:ph type="body" idx="1"/>
          </p:nvPr>
        </p:nvSpPr>
        <p:spPr>
          <a:xfrm>
            <a:off x="738438" y="545253"/>
            <a:ext cx="9902293" cy="568960"/>
          </a:xfrm>
          <a:prstGeom prst="rect">
            <a:avLst/>
          </a:prstGeom>
          <a:noFill/>
          <a:ln>
            <a:noFill/>
          </a:ln>
        </p:spPr>
        <p:txBody>
          <a:bodyPr spcFirstLastPara="1" wrap="square" lIns="91425" tIns="91425" rIns="91425" bIns="91425" anchor="ctr" anchorCtr="0"/>
          <a:lstStyle>
            <a:lvl1pPr marL="502920" marR="0" lvl="0" indent="-251460" algn="ctr" rtl="0">
              <a:lnSpc>
                <a:spcPct val="100000"/>
              </a:lnSpc>
              <a:spcBef>
                <a:spcPts val="0"/>
              </a:spcBef>
              <a:spcAft>
                <a:spcPts val="0"/>
              </a:spcAft>
              <a:buClr>
                <a:schemeClr val="dk2"/>
              </a:buClr>
              <a:buSzPts val="1800"/>
              <a:buFont typeface="Lato"/>
              <a:buNone/>
              <a:defRPr sz="3300" b="0" i="0" u="none" strike="noStrike" cap="none">
                <a:solidFill>
                  <a:schemeClr val="dk2"/>
                </a:solidFill>
                <a:latin typeface="Lato"/>
                <a:ea typeface="Lato"/>
                <a:cs typeface="Lato"/>
                <a:sym typeface="Lato"/>
              </a:defRPr>
            </a:lvl1pPr>
            <a:lvl2pPr marL="1005840" marR="0" lvl="1" indent="-251460" algn="l" rtl="0">
              <a:lnSpc>
                <a:spcPct val="100000"/>
              </a:lnSpc>
              <a:spcBef>
                <a:spcPts val="0"/>
              </a:spcBef>
              <a:spcAft>
                <a:spcPts val="0"/>
              </a:spcAft>
              <a:buClr>
                <a:schemeClr val="dk1"/>
              </a:buClr>
              <a:buSzPts val="1400"/>
              <a:buFont typeface="Calibri"/>
              <a:buNone/>
              <a:defRPr sz="1980" b="0" i="0" u="none" strike="noStrike" cap="none">
                <a:solidFill>
                  <a:schemeClr val="dk1"/>
                </a:solidFill>
                <a:latin typeface="Calibri"/>
                <a:ea typeface="Calibri"/>
                <a:cs typeface="Calibri"/>
                <a:sym typeface="Calibri"/>
              </a:defRPr>
            </a:lvl2pPr>
            <a:lvl3pPr marL="1508760" marR="0" lvl="2" indent="-251460" algn="l" rtl="0">
              <a:lnSpc>
                <a:spcPct val="100000"/>
              </a:lnSpc>
              <a:spcBef>
                <a:spcPts val="0"/>
              </a:spcBef>
              <a:spcAft>
                <a:spcPts val="0"/>
              </a:spcAft>
              <a:buClr>
                <a:schemeClr val="dk1"/>
              </a:buClr>
              <a:buSzPts val="1400"/>
              <a:buFont typeface="Calibri"/>
              <a:buNone/>
              <a:defRPr sz="1650" b="0" i="0" u="none" strike="noStrike" cap="none">
                <a:solidFill>
                  <a:schemeClr val="dk1"/>
                </a:solidFill>
                <a:latin typeface="Calibri"/>
                <a:ea typeface="Calibri"/>
                <a:cs typeface="Calibri"/>
                <a:sym typeface="Calibri"/>
              </a:defRPr>
            </a:lvl3pPr>
            <a:lvl4pPr marL="2011680" marR="0" lvl="3" indent="-251460" algn="l" rtl="0">
              <a:lnSpc>
                <a:spcPct val="100000"/>
              </a:lnSpc>
              <a:spcBef>
                <a:spcPts val="0"/>
              </a:spcBef>
              <a:spcAft>
                <a:spcPts val="0"/>
              </a:spcAft>
              <a:buClr>
                <a:schemeClr val="dk1"/>
              </a:buClr>
              <a:buSzPts val="1200"/>
              <a:buFont typeface="Calibri"/>
              <a:buNone/>
              <a:defRPr sz="1485" b="0" i="0" u="none" strike="noStrike" cap="none">
                <a:solidFill>
                  <a:schemeClr val="dk1"/>
                </a:solidFill>
                <a:latin typeface="Calibri"/>
                <a:ea typeface="Calibri"/>
                <a:cs typeface="Calibri"/>
                <a:sym typeface="Calibri"/>
              </a:defRPr>
            </a:lvl4pPr>
            <a:lvl5pPr marL="2514600" marR="0" lvl="4" indent="-251460" algn="l" rtl="0">
              <a:lnSpc>
                <a:spcPct val="100000"/>
              </a:lnSpc>
              <a:spcBef>
                <a:spcPts val="0"/>
              </a:spcBef>
              <a:spcAft>
                <a:spcPts val="0"/>
              </a:spcAft>
              <a:buClr>
                <a:schemeClr val="dk1"/>
              </a:buClr>
              <a:buSzPts val="1000"/>
              <a:buFont typeface="Calibri"/>
              <a:buNone/>
              <a:defRPr sz="1485" b="0" i="0" u="none" strike="noStrike" cap="none">
                <a:solidFill>
                  <a:schemeClr val="dk1"/>
                </a:solidFill>
                <a:latin typeface="Calibri"/>
                <a:ea typeface="Calibri"/>
                <a:cs typeface="Calibri"/>
                <a:sym typeface="Calibri"/>
              </a:defRPr>
            </a:lvl5pPr>
            <a:lvl6pPr marL="3017520" marR="0" lvl="5" indent="-251460" algn="l" rtl="0">
              <a:lnSpc>
                <a:spcPct val="100000"/>
              </a:lnSpc>
              <a:spcBef>
                <a:spcPts val="0"/>
              </a:spcBef>
              <a:spcAft>
                <a:spcPts val="0"/>
              </a:spcAft>
              <a:buClr>
                <a:schemeClr val="dk1"/>
              </a:buClr>
              <a:buSzPts val="1200"/>
              <a:buFont typeface="Calibri"/>
              <a:buNone/>
              <a:defRPr sz="1485" b="0" i="0" u="none" strike="noStrike" cap="none">
                <a:solidFill>
                  <a:schemeClr val="dk1"/>
                </a:solidFill>
                <a:latin typeface="Calibri"/>
                <a:ea typeface="Calibri"/>
                <a:cs typeface="Calibri"/>
                <a:sym typeface="Calibri"/>
              </a:defRPr>
            </a:lvl6pPr>
            <a:lvl7pPr marL="3520440" marR="0" lvl="6" indent="-251460" algn="l" rtl="0">
              <a:lnSpc>
                <a:spcPct val="100000"/>
              </a:lnSpc>
              <a:spcBef>
                <a:spcPts val="0"/>
              </a:spcBef>
              <a:spcAft>
                <a:spcPts val="0"/>
              </a:spcAft>
              <a:buClr>
                <a:schemeClr val="dk1"/>
              </a:buClr>
              <a:buSzPts val="1400"/>
              <a:buFont typeface="Calibri"/>
              <a:buNone/>
              <a:defRPr sz="1485" b="0" i="0" u="none" strike="noStrike" cap="none">
                <a:solidFill>
                  <a:schemeClr val="dk1"/>
                </a:solidFill>
                <a:latin typeface="Calibri"/>
                <a:ea typeface="Calibri"/>
                <a:cs typeface="Calibri"/>
                <a:sym typeface="Calibri"/>
              </a:defRPr>
            </a:lvl7pPr>
            <a:lvl8pPr marL="4023360" marR="0" lvl="7" indent="-251460" algn="l" rtl="0">
              <a:lnSpc>
                <a:spcPct val="100000"/>
              </a:lnSpc>
              <a:spcBef>
                <a:spcPts val="0"/>
              </a:spcBef>
              <a:spcAft>
                <a:spcPts val="0"/>
              </a:spcAft>
              <a:buClr>
                <a:schemeClr val="dk1"/>
              </a:buClr>
              <a:buSzPts val="1600"/>
              <a:buFont typeface="Calibri"/>
              <a:buNone/>
              <a:defRPr sz="1485" b="0" i="0" u="none" strike="noStrike" cap="none">
                <a:solidFill>
                  <a:schemeClr val="dk1"/>
                </a:solidFill>
                <a:latin typeface="Calibri"/>
                <a:ea typeface="Calibri"/>
                <a:cs typeface="Calibri"/>
                <a:sym typeface="Calibri"/>
              </a:defRPr>
            </a:lvl8pPr>
            <a:lvl9pPr marL="4526280" marR="0" lvl="8" indent="-251460" algn="l" rtl="0">
              <a:lnSpc>
                <a:spcPct val="100000"/>
              </a:lnSpc>
              <a:spcBef>
                <a:spcPts val="0"/>
              </a:spcBef>
              <a:spcAft>
                <a:spcPts val="0"/>
              </a:spcAft>
              <a:buClr>
                <a:schemeClr val="dk1"/>
              </a:buClr>
              <a:buSzPts val="1800"/>
              <a:buFont typeface="Calibri"/>
              <a:buNone/>
              <a:defRPr sz="1485" b="0" i="0" u="none" strike="noStrike" cap="none">
                <a:solidFill>
                  <a:schemeClr val="dk1"/>
                </a:solidFill>
                <a:latin typeface="Calibri"/>
                <a:ea typeface="Calibri"/>
                <a:cs typeface="Calibri"/>
                <a:sym typeface="Calibri"/>
              </a:defRPr>
            </a:lvl9pPr>
          </a:lstStyle>
          <a:p>
            <a:endParaRPr dirty="0"/>
          </a:p>
        </p:txBody>
      </p:sp>
      <p:cxnSp>
        <p:nvCxnSpPr>
          <p:cNvPr id="101" name="Shape 101"/>
          <p:cNvCxnSpPr/>
          <p:nvPr/>
        </p:nvCxnSpPr>
        <p:spPr>
          <a:xfrm>
            <a:off x="5120640" y="1538958"/>
            <a:ext cx="1137920" cy="1867"/>
          </a:xfrm>
          <a:prstGeom prst="straightConnector1">
            <a:avLst/>
          </a:prstGeom>
          <a:noFill/>
          <a:ln w="19050" cap="flat" cmpd="sng">
            <a:solidFill>
              <a:schemeClr val="accent1"/>
            </a:solidFill>
            <a:prstDash val="solid"/>
            <a:miter lim="8000"/>
            <a:headEnd type="none" w="sm" len="sm"/>
            <a:tailEnd type="none" w="sm" len="sm"/>
          </a:ln>
        </p:spPr>
      </p:cxnSp>
      <p:sp>
        <p:nvSpPr>
          <p:cNvPr id="102" name="Shape 102"/>
          <p:cNvSpPr txBox="1">
            <a:spLocks noGrp="1"/>
          </p:cNvSpPr>
          <p:nvPr>
            <p:ph type="body" idx="2"/>
          </p:nvPr>
        </p:nvSpPr>
        <p:spPr>
          <a:xfrm>
            <a:off x="740832" y="1151282"/>
            <a:ext cx="9897440" cy="284480"/>
          </a:xfrm>
          <a:prstGeom prst="rect">
            <a:avLst/>
          </a:prstGeom>
          <a:noFill/>
          <a:ln>
            <a:noFill/>
          </a:ln>
        </p:spPr>
        <p:txBody>
          <a:bodyPr spcFirstLastPara="1" wrap="square" lIns="91425" tIns="91425" rIns="91425" bIns="91425" anchor="ctr" anchorCtr="0"/>
          <a:lstStyle>
            <a:lvl1pPr marL="502920" marR="0" lvl="0" indent="-251460" algn="ctr" rtl="0">
              <a:lnSpc>
                <a:spcPct val="100000"/>
              </a:lnSpc>
              <a:spcBef>
                <a:spcPts val="0"/>
              </a:spcBef>
              <a:spcAft>
                <a:spcPts val="0"/>
              </a:spcAft>
              <a:buClr>
                <a:srgbClr val="595959"/>
              </a:buClr>
              <a:buSzPts val="1800"/>
              <a:buFont typeface="Lato"/>
              <a:buNone/>
              <a:defRPr sz="990" b="0" i="0" u="none" strike="noStrike" cap="none">
                <a:solidFill>
                  <a:srgbClr val="595959"/>
                </a:solidFill>
                <a:latin typeface="Lato"/>
                <a:ea typeface="Lato"/>
                <a:cs typeface="Lato"/>
                <a:sym typeface="Lato"/>
              </a:defRPr>
            </a:lvl1pPr>
            <a:lvl2pPr marL="1005840" marR="0" lvl="1" indent="-251460" algn="ctr" rtl="0">
              <a:lnSpc>
                <a:spcPct val="100000"/>
              </a:lnSpc>
              <a:spcBef>
                <a:spcPts val="0"/>
              </a:spcBef>
              <a:spcAft>
                <a:spcPts val="0"/>
              </a:spcAft>
              <a:buClr>
                <a:srgbClr val="000000"/>
              </a:buClr>
              <a:buSzPts val="1400"/>
              <a:buFont typeface="Arial"/>
              <a:buNone/>
              <a:defRPr sz="1540" b="0" i="0" u="none" strike="noStrike" cap="none">
                <a:solidFill>
                  <a:srgbClr val="000000"/>
                </a:solidFill>
                <a:latin typeface="Arial"/>
                <a:ea typeface="Arial"/>
                <a:cs typeface="Arial"/>
                <a:sym typeface="Arial"/>
              </a:defRPr>
            </a:lvl2pPr>
            <a:lvl3pPr marL="1508760" marR="0" lvl="2" indent="-251460" algn="ctr" rtl="0">
              <a:lnSpc>
                <a:spcPct val="100000"/>
              </a:lnSpc>
              <a:spcBef>
                <a:spcPts val="0"/>
              </a:spcBef>
              <a:spcAft>
                <a:spcPts val="0"/>
              </a:spcAft>
              <a:buClr>
                <a:srgbClr val="000000"/>
              </a:buClr>
              <a:buSzPts val="1400"/>
              <a:buFont typeface="Arial"/>
              <a:buNone/>
              <a:defRPr sz="1540" b="0" i="0" u="none" strike="noStrike" cap="none">
                <a:solidFill>
                  <a:srgbClr val="000000"/>
                </a:solidFill>
                <a:latin typeface="Arial"/>
                <a:ea typeface="Arial"/>
                <a:cs typeface="Arial"/>
                <a:sym typeface="Arial"/>
              </a:defRPr>
            </a:lvl3pPr>
            <a:lvl4pPr marL="2011680" marR="0" lvl="3" indent="-251460" algn="ctr" rtl="0">
              <a:lnSpc>
                <a:spcPct val="100000"/>
              </a:lnSpc>
              <a:spcBef>
                <a:spcPts val="0"/>
              </a:spcBef>
              <a:spcAft>
                <a:spcPts val="0"/>
              </a:spcAft>
              <a:buClr>
                <a:srgbClr val="000000"/>
              </a:buClr>
              <a:buSzPts val="1200"/>
              <a:buFont typeface="Arial"/>
              <a:buNone/>
              <a:defRPr sz="1540" b="0" i="0" u="none" strike="noStrike" cap="none">
                <a:solidFill>
                  <a:srgbClr val="000000"/>
                </a:solidFill>
                <a:latin typeface="Arial"/>
                <a:ea typeface="Arial"/>
                <a:cs typeface="Arial"/>
                <a:sym typeface="Arial"/>
              </a:defRPr>
            </a:lvl4pPr>
            <a:lvl5pPr marL="2514600" marR="0" lvl="4" indent="-251460" algn="ctr" rtl="0">
              <a:lnSpc>
                <a:spcPct val="100000"/>
              </a:lnSpc>
              <a:spcBef>
                <a:spcPts val="0"/>
              </a:spcBef>
              <a:spcAft>
                <a:spcPts val="0"/>
              </a:spcAft>
              <a:buClr>
                <a:srgbClr val="000000"/>
              </a:buClr>
              <a:buSzPts val="1000"/>
              <a:buFont typeface="Arial"/>
              <a:buNone/>
              <a:defRPr sz="1540" b="0" i="0" u="none" strike="noStrike" cap="none">
                <a:solidFill>
                  <a:srgbClr val="000000"/>
                </a:solidFill>
                <a:latin typeface="Arial"/>
                <a:ea typeface="Arial"/>
                <a:cs typeface="Arial"/>
                <a:sym typeface="Arial"/>
              </a:defRPr>
            </a:lvl5pPr>
            <a:lvl6pPr marL="3017520" marR="0" lvl="5" indent="-251460" algn="l" rtl="0">
              <a:lnSpc>
                <a:spcPct val="100000"/>
              </a:lnSpc>
              <a:spcBef>
                <a:spcPts val="0"/>
              </a:spcBef>
              <a:spcAft>
                <a:spcPts val="0"/>
              </a:spcAft>
              <a:buClr>
                <a:schemeClr val="dk1"/>
              </a:buClr>
              <a:buSzPts val="1200"/>
              <a:buFont typeface="Calibri"/>
              <a:buNone/>
              <a:defRPr sz="1485" b="0" i="0" u="none" strike="noStrike" cap="none">
                <a:solidFill>
                  <a:schemeClr val="dk1"/>
                </a:solidFill>
                <a:latin typeface="Calibri"/>
                <a:ea typeface="Calibri"/>
                <a:cs typeface="Calibri"/>
                <a:sym typeface="Calibri"/>
              </a:defRPr>
            </a:lvl6pPr>
            <a:lvl7pPr marL="3520440" marR="0" lvl="6" indent="-251460" algn="l" rtl="0">
              <a:lnSpc>
                <a:spcPct val="100000"/>
              </a:lnSpc>
              <a:spcBef>
                <a:spcPts val="0"/>
              </a:spcBef>
              <a:spcAft>
                <a:spcPts val="0"/>
              </a:spcAft>
              <a:buClr>
                <a:schemeClr val="dk1"/>
              </a:buClr>
              <a:buSzPts val="1400"/>
              <a:buFont typeface="Calibri"/>
              <a:buNone/>
              <a:defRPr sz="1485" b="0" i="0" u="none" strike="noStrike" cap="none">
                <a:solidFill>
                  <a:schemeClr val="dk1"/>
                </a:solidFill>
                <a:latin typeface="Calibri"/>
                <a:ea typeface="Calibri"/>
                <a:cs typeface="Calibri"/>
                <a:sym typeface="Calibri"/>
              </a:defRPr>
            </a:lvl7pPr>
            <a:lvl8pPr marL="4023360" marR="0" lvl="7" indent="-251460" algn="l" rtl="0">
              <a:lnSpc>
                <a:spcPct val="100000"/>
              </a:lnSpc>
              <a:spcBef>
                <a:spcPts val="0"/>
              </a:spcBef>
              <a:spcAft>
                <a:spcPts val="0"/>
              </a:spcAft>
              <a:buClr>
                <a:schemeClr val="dk1"/>
              </a:buClr>
              <a:buSzPts val="1600"/>
              <a:buFont typeface="Calibri"/>
              <a:buNone/>
              <a:defRPr sz="1485" b="0" i="0" u="none" strike="noStrike" cap="none">
                <a:solidFill>
                  <a:schemeClr val="dk1"/>
                </a:solidFill>
                <a:latin typeface="Calibri"/>
                <a:ea typeface="Calibri"/>
                <a:cs typeface="Calibri"/>
                <a:sym typeface="Calibri"/>
              </a:defRPr>
            </a:lvl8pPr>
            <a:lvl9pPr marL="4526280" marR="0" lvl="8" indent="-251460" algn="l" rtl="0">
              <a:lnSpc>
                <a:spcPct val="100000"/>
              </a:lnSpc>
              <a:spcBef>
                <a:spcPts val="0"/>
              </a:spcBef>
              <a:spcAft>
                <a:spcPts val="0"/>
              </a:spcAft>
              <a:buClr>
                <a:schemeClr val="dk1"/>
              </a:buClr>
              <a:buSzPts val="1800"/>
              <a:buFont typeface="Calibri"/>
              <a:buNone/>
              <a:defRPr sz="1485" b="0" i="0" u="none" strike="noStrike" cap="none">
                <a:solidFill>
                  <a:schemeClr val="dk1"/>
                </a:solidFill>
                <a:latin typeface="Calibri"/>
                <a:ea typeface="Calibri"/>
                <a:cs typeface="Calibri"/>
                <a:sym typeface="Calibri"/>
              </a:defRPr>
            </a:lvl9pPr>
          </a:lstStyle>
          <a:p>
            <a:endParaRPr/>
          </a:p>
        </p:txBody>
      </p:sp>
      <p:sp>
        <p:nvSpPr>
          <p:cNvPr id="103" name="Shape 103"/>
          <p:cNvSpPr/>
          <p:nvPr/>
        </p:nvSpPr>
        <p:spPr>
          <a:xfrm>
            <a:off x="10913080" y="5994908"/>
            <a:ext cx="325920" cy="325920"/>
          </a:xfrm>
          <a:prstGeom prst="ellipse">
            <a:avLst/>
          </a:prstGeom>
          <a:solidFill>
            <a:schemeClr val="accent1"/>
          </a:solidFill>
          <a:ln>
            <a:noFill/>
          </a:ln>
        </p:spPr>
        <p:txBody>
          <a:bodyPr spcFirstLastPara="1" wrap="square" lIns="100568" tIns="50270" rIns="100568" bIns="50270" anchor="ctr" anchorCtr="0">
            <a:noAutofit/>
          </a:bodyPr>
          <a:lstStyle/>
          <a:p>
            <a:pPr marL="0" marR="0" lvl="0" indent="0" algn="ctr" rtl="0">
              <a:lnSpc>
                <a:spcPct val="100000"/>
              </a:lnSpc>
              <a:spcBef>
                <a:spcPts val="0"/>
              </a:spcBef>
              <a:spcAft>
                <a:spcPts val="0"/>
              </a:spcAft>
              <a:buClr>
                <a:srgbClr val="000000"/>
              </a:buClr>
              <a:buFont typeface="Arial"/>
              <a:buNone/>
            </a:pPr>
            <a:endParaRPr sz="1485" b="0" i="0" u="none" strike="noStrike" cap="none">
              <a:solidFill>
                <a:schemeClr val="lt1"/>
              </a:solidFill>
              <a:latin typeface="Calibri"/>
              <a:ea typeface="Calibri"/>
              <a:cs typeface="Calibri"/>
              <a:sym typeface="Calibri"/>
            </a:endParaRPr>
          </a:p>
        </p:txBody>
      </p:sp>
      <p:sp>
        <p:nvSpPr>
          <p:cNvPr id="104" name="Shape 104"/>
          <p:cNvSpPr txBox="1"/>
          <p:nvPr/>
        </p:nvSpPr>
        <p:spPr>
          <a:xfrm>
            <a:off x="10933815" y="6068985"/>
            <a:ext cx="272533" cy="16277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Font typeface="Lato"/>
              <a:buNone/>
            </a:pPr>
            <a:fld id="{00000000-1234-1234-1234-123412341234}" type="slidenum">
              <a:rPr lang="en-US" sz="935" b="0" i="0" u="none" strike="noStrike" cap="none">
                <a:solidFill>
                  <a:schemeClr val="lt1"/>
                </a:solidFill>
                <a:latin typeface="Lato"/>
                <a:ea typeface="Lato"/>
                <a:cs typeface="Lato"/>
                <a:sym typeface="Lato"/>
              </a:rPr>
              <a:pPr marL="0" marR="0" lvl="0" indent="0" algn="ctr" rtl="0">
                <a:lnSpc>
                  <a:spcPct val="100000"/>
                </a:lnSpc>
                <a:spcBef>
                  <a:spcPts val="0"/>
                </a:spcBef>
                <a:spcAft>
                  <a:spcPts val="0"/>
                </a:spcAft>
                <a:buClr>
                  <a:schemeClr val="lt1"/>
                </a:buClr>
                <a:buFont typeface="Lato"/>
                <a:buNone/>
              </a:pPr>
              <a:t>‹nº›</a:t>
            </a:fld>
            <a:endParaRPr sz="1980"/>
          </a:p>
        </p:txBody>
      </p:sp>
    </p:spTree>
    <p:extLst>
      <p:ext uri="{BB962C8B-B14F-4D97-AF65-F5344CB8AC3E}">
        <p14:creationId xmlns:p14="http://schemas.microsoft.com/office/powerpoint/2010/main" val="14420798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Presentation Agenda" preserve="1">
  <p:cSld name="Presentation Agenda">
    <p:spTree>
      <p:nvGrpSpPr>
        <p:cNvPr id="1" name="Shape 105"/>
        <p:cNvGrpSpPr/>
        <p:nvPr/>
      </p:nvGrpSpPr>
      <p:grpSpPr>
        <a:xfrm>
          <a:off x="0" y="0"/>
          <a:ext cx="0" cy="0"/>
          <a:chOff x="0" y="0"/>
          <a:chExt cx="0" cy="0"/>
        </a:xfrm>
      </p:grpSpPr>
      <p:sp>
        <p:nvSpPr>
          <p:cNvPr id="106" name="Shape 106"/>
          <p:cNvSpPr txBox="1">
            <a:spLocks noGrp="1"/>
          </p:cNvSpPr>
          <p:nvPr>
            <p:ph type="body" idx="1"/>
          </p:nvPr>
        </p:nvSpPr>
        <p:spPr>
          <a:xfrm>
            <a:off x="738438" y="545253"/>
            <a:ext cx="9902293" cy="568960"/>
          </a:xfrm>
          <a:prstGeom prst="rect">
            <a:avLst/>
          </a:prstGeom>
          <a:noFill/>
          <a:ln>
            <a:noFill/>
          </a:ln>
        </p:spPr>
        <p:txBody>
          <a:bodyPr spcFirstLastPara="1" wrap="square" lIns="91425" tIns="91425" rIns="91425" bIns="91425" anchor="ctr" anchorCtr="0"/>
          <a:lstStyle>
            <a:lvl1pPr marL="502920" marR="0" lvl="0" indent="-251460" algn="ctr" rtl="0">
              <a:lnSpc>
                <a:spcPct val="100000"/>
              </a:lnSpc>
              <a:spcBef>
                <a:spcPts val="0"/>
              </a:spcBef>
              <a:spcAft>
                <a:spcPts val="0"/>
              </a:spcAft>
              <a:buClr>
                <a:schemeClr val="dk2"/>
              </a:buClr>
              <a:buSzPts val="1800"/>
              <a:buFont typeface="Lato"/>
              <a:buNone/>
              <a:defRPr sz="3300" b="0" i="0" u="none" strike="noStrike" cap="none">
                <a:solidFill>
                  <a:schemeClr val="dk2"/>
                </a:solidFill>
                <a:latin typeface="Lato"/>
                <a:ea typeface="Lato"/>
                <a:cs typeface="Lato"/>
                <a:sym typeface="Lato"/>
              </a:defRPr>
            </a:lvl1pPr>
            <a:lvl2pPr marL="1005840" marR="0" lvl="1" indent="-251460" algn="l" rtl="0">
              <a:lnSpc>
                <a:spcPct val="100000"/>
              </a:lnSpc>
              <a:spcBef>
                <a:spcPts val="0"/>
              </a:spcBef>
              <a:spcAft>
                <a:spcPts val="0"/>
              </a:spcAft>
              <a:buClr>
                <a:schemeClr val="dk1"/>
              </a:buClr>
              <a:buSzPts val="1400"/>
              <a:buFont typeface="Calibri"/>
              <a:buNone/>
              <a:defRPr sz="1980" b="0" i="0" u="none" strike="noStrike" cap="none">
                <a:solidFill>
                  <a:schemeClr val="dk1"/>
                </a:solidFill>
                <a:latin typeface="Calibri"/>
                <a:ea typeface="Calibri"/>
                <a:cs typeface="Calibri"/>
                <a:sym typeface="Calibri"/>
              </a:defRPr>
            </a:lvl2pPr>
            <a:lvl3pPr marL="1508760" marR="0" lvl="2" indent="-251460" algn="l" rtl="0">
              <a:lnSpc>
                <a:spcPct val="100000"/>
              </a:lnSpc>
              <a:spcBef>
                <a:spcPts val="0"/>
              </a:spcBef>
              <a:spcAft>
                <a:spcPts val="0"/>
              </a:spcAft>
              <a:buClr>
                <a:schemeClr val="dk1"/>
              </a:buClr>
              <a:buSzPts val="1400"/>
              <a:buFont typeface="Calibri"/>
              <a:buNone/>
              <a:defRPr sz="1650" b="0" i="0" u="none" strike="noStrike" cap="none">
                <a:solidFill>
                  <a:schemeClr val="dk1"/>
                </a:solidFill>
                <a:latin typeface="Calibri"/>
                <a:ea typeface="Calibri"/>
                <a:cs typeface="Calibri"/>
                <a:sym typeface="Calibri"/>
              </a:defRPr>
            </a:lvl3pPr>
            <a:lvl4pPr marL="2011680" marR="0" lvl="3" indent="-251460" algn="l" rtl="0">
              <a:lnSpc>
                <a:spcPct val="100000"/>
              </a:lnSpc>
              <a:spcBef>
                <a:spcPts val="0"/>
              </a:spcBef>
              <a:spcAft>
                <a:spcPts val="0"/>
              </a:spcAft>
              <a:buClr>
                <a:schemeClr val="dk1"/>
              </a:buClr>
              <a:buSzPts val="1200"/>
              <a:buFont typeface="Calibri"/>
              <a:buNone/>
              <a:defRPr sz="1485" b="0" i="0" u="none" strike="noStrike" cap="none">
                <a:solidFill>
                  <a:schemeClr val="dk1"/>
                </a:solidFill>
                <a:latin typeface="Calibri"/>
                <a:ea typeface="Calibri"/>
                <a:cs typeface="Calibri"/>
                <a:sym typeface="Calibri"/>
              </a:defRPr>
            </a:lvl4pPr>
            <a:lvl5pPr marL="2514600" marR="0" lvl="4" indent="-251460" algn="l" rtl="0">
              <a:lnSpc>
                <a:spcPct val="100000"/>
              </a:lnSpc>
              <a:spcBef>
                <a:spcPts val="0"/>
              </a:spcBef>
              <a:spcAft>
                <a:spcPts val="0"/>
              </a:spcAft>
              <a:buClr>
                <a:schemeClr val="dk1"/>
              </a:buClr>
              <a:buSzPts val="1000"/>
              <a:buFont typeface="Calibri"/>
              <a:buNone/>
              <a:defRPr sz="1485" b="0" i="0" u="none" strike="noStrike" cap="none">
                <a:solidFill>
                  <a:schemeClr val="dk1"/>
                </a:solidFill>
                <a:latin typeface="Calibri"/>
                <a:ea typeface="Calibri"/>
                <a:cs typeface="Calibri"/>
                <a:sym typeface="Calibri"/>
              </a:defRPr>
            </a:lvl5pPr>
            <a:lvl6pPr marL="3017520" marR="0" lvl="5" indent="-251460" algn="l" rtl="0">
              <a:lnSpc>
                <a:spcPct val="100000"/>
              </a:lnSpc>
              <a:spcBef>
                <a:spcPts val="0"/>
              </a:spcBef>
              <a:spcAft>
                <a:spcPts val="0"/>
              </a:spcAft>
              <a:buClr>
                <a:schemeClr val="dk1"/>
              </a:buClr>
              <a:buSzPts val="1200"/>
              <a:buFont typeface="Calibri"/>
              <a:buNone/>
              <a:defRPr sz="1485" b="0" i="0" u="none" strike="noStrike" cap="none">
                <a:solidFill>
                  <a:schemeClr val="dk1"/>
                </a:solidFill>
                <a:latin typeface="Calibri"/>
                <a:ea typeface="Calibri"/>
                <a:cs typeface="Calibri"/>
                <a:sym typeface="Calibri"/>
              </a:defRPr>
            </a:lvl6pPr>
            <a:lvl7pPr marL="3520440" marR="0" lvl="6" indent="-251460" algn="l" rtl="0">
              <a:lnSpc>
                <a:spcPct val="100000"/>
              </a:lnSpc>
              <a:spcBef>
                <a:spcPts val="0"/>
              </a:spcBef>
              <a:spcAft>
                <a:spcPts val="0"/>
              </a:spcAft>
              <a:buClr>
                <a:schemeClr val="dk1"/>
              </a:buClr>
              <a:buSzPts val="1400"/>
              <a:buFont typeface="Calibri"/>
              <a:buNone/>
              <a:defRPr sz="1485" b="0" i="0" u="none" strike="noStrike" cap="none">
                <a:solidFill>
                  <a:schemeClr val="dk1"/>
                </a:solidFill>
                <a:latin typeface="Calibri"/>
                <a:ea typeface="Calibri"/>
                <a:cs typeface="Calibri"/>
                <a:sym typeface="Calibri"/>
              </a:defRPr>
            </a:lvl7pPr>
            <a:lvl8pPr marL="4023360" marR="0" lvl="7" indent="-251460" algn="l" rtl="0">
              <a:lnSpc>
                <a:spcPct val="100000"/>
              </a:lnSpc>
              <a:spcBef>
                <a:spcPts val="0"/>
              </a:spcBef>
              <a:spcAft>
                <a:spcPts val="0"/>
              </a:spcAft>
              <a:buClr>
                <a:schemeClr val="dk1"/>
              </a:buClr>
              <a:buSzPts val="1600"/>
              <a:buFont typeface="Calibri"/>
              <a:buNone/>
              <a:defRPr sz="1485" b="0" i="0" u="none" strike="noStrike" cap="none">
                <a:solidFill>
                  <a:schemeClr val="dk1"/>
                </a:solidFill>
                <a:latin typeface="Calibri"/>
                <a:ea typeface="Calibri"/>
                <a:cs typeface="Calibri"/>
                <a:sym typeface="Calibri"/>
              </a:defRPr>
            </a:lvl8pPr>
            <a:lvl9pPr marL="4526280" marR="0" lvl="8" indent="-251460" algn="l" rtl="0">
              <a:lnSpc>
                <a:spcPct val="100000"/>
              </a:lnSpc>
              <a:spcBef>
                <a:spcPts val="0"/>
              </a:spcBef>
              <a:spcAft>
                <a:spcPts val="0"/>
              </a:spcAft>
              <a:buClr>
                <a:schemeClr val="dk1"/>
              </a:buClr>
              <a:buSzPts val="1800"/>
              <a:buFont typeface="Calibri"/>
              <a:buNone/>
              <a:defRPr sz="1485" b="0" i="0" u="none" strike="noStrike" cap="none">
                <a:solidFill>
                  <a:schemeClr val="dk1"/>
                </a:solidFill>
                <a:latin typeface="Calibri"/>
                <a:ea typeface="Calibri"/>
                <a:cs typeface="Calibri"/>
                <a:sym typeface="Calibri"/>
              </a:defRPr>
            </a:lvl9pPr>
          </a:lstStyle>
          <a:p>
            <a:endParaRPr/>
          </a:p>
        </p:txBody>
      </p:sp>
      <p:cxnSp>
        <p:nvCxnSpPr>
          <p:cNvPr id="107" name="Shape 107"/>
          <p:cNvCxnSpPr/>
          <p:nvPr/>
        </p:nvCxnSpPr>
        <p:spPr>
          <a:xfrm>
            <a:off x="5120640" y="1538958"/>
            <a:ext cx="1137920" cy="1867"/>
          </a:xfrm>
          <a:prstGeom prst="straightConnector1">
            <a:avLst/>
          </a:prstGeom>
          <a:noFill/>
          <a:ln w="19050" cap="flat" cmpd="sng">
            <a:solidFill>
              <a:schemeClr val="accent1"/>
            </a:solidFill>
            <a:prstDash val="solid"/>
            <a:miter lim="8000"/>
            <a:headEnd type="none" w="sm" len="sm"/>
            <a:tailEnd type="none" w="sm" len="sm"/>
          </a:ln>
        </p:spPr>
      </p:cxnSp>
      <p:sp>
        <p:nvSpPr>
          <p:cNvPr id="108" name="Shape 108"/>
          <p:cNvSpPr txBox="1">
            <a:spLocks noGrp="1"/>
          </p:cNvSpPr>
          <p:nvPr>
            <p:ph type="body" idx="2"/>
          </p:nvPr>
        </p:nvSpPr>
        <p:spPr>
          <a:xfrm>
            <a:off x="740832" y="1151282"/>
            <a:ext cx="9897440" cy="284480"/>
          </a:xfrm>
          <a:prstGeom prst="rect">
            <a:avLst/>
          </a:prstGeom>
          <a:noFill/>
          <a:ln>
            <a:noFill/>
          </a:ln>
        </p:spPr>
        <p:txBody>
          <a:bodyPr spcFirstLastPara="1" wrap="square" lIns="91425" tIns="91425" rIns="91425" bIns="91425" anchor="ctr" anchorCtr="0"/>
          <a:lstStyle>
            <a:lvl1pPr marL="502920" marR="0" lvl="0" indent="-251460" algn="ctr" rtl="0">
              <a:lnSpc>
                <a:spcPct val="100000"/>
              </a:lnSpc>
              <a:spcBef>
                <a:spcPts val="0"/>
              </a:spcBef>
              <a:spcAft>
                <a:spcPts val="0"/>
              </a:spcAft>
              <a:buClr>
                <a:srgbClr val="595959"/>
              </a:buClr>
              <a:buSzPts val="1800"/>
              <a:buFont typeface="Lato"/>
              <a:buNone/>
              <a:defRPr sz="990" b="0" i="0" u="none" strike="noStrike" cap="none">
                <a:solidFill>
                  <a:srgbClr val="595959"/>
                </a:solidFill>
                <a:latin typeface="Lato"/>
                <a:ea typeface="Lato"/>
                <a:cs typeface="Lato"/>
                <a:sym typeface="Lato"/>
              </a:defRPr>
            </a:lvl1pPr>
            <a:lvl2pPr marL="1005840" marR="0" lvl="1" indent="-251460" algn="ctr" rtl="0">
              <a:lnSpc>
                <a:spcPct val="100000"/>
              </a:lnSpc>
              <a:spcBef>
                <a:spcPts val="0"/>
              </a:spcBef>
              <a:spcAft>
                <a:spcPts val="0"/>
              </a:spcAft>
              <a:buClr>
                <a:srgbClr val="000000"/>
              </a:buClr>
              <a:buSzPts val="1400"/>
              <a:buFont typeface="Arial"/>
              <a:buNone/>
              <a:defRPr sz="1540" b="0" i="0" u="none" strike="noStrike" cap="none">
                <a:solidFill>
                  <a:srgbClr val="000000"/>
                </a:solidFill>
                <a:latin typeface="Arial"/>
                <a:ea typeface="Arial"/>
                <a:cs typeface="Arial"/>
                <a:sym typeface="Arial"/>
              </a:defRPr>
            </a:lvl2pPr>
            <a:lvl3pPr marL="1508760" marR="0" lvl="2" indent="-251460" algn="ctr" rtl="0">
              <a:lnSpc>
                <a:spcPct val="100000"/>
              </a:lnSpc>
              <a:spcBef>
                <a:spcPts val="0"/>
              </a:spcBef>
              <a:spcAft>
                <a:spcPts val="0"/>
              </a:spcAft>
              <a:buClr>
                <a:srgbClr val="000000"/>
              </a:buClr>
              <a:buSzPts val="1400"/>
              <a:buFont typeface="Arial"/>
              <a:buNone/>
              <a:defRPr sz="1540" b="0" i="0" u="none" strike="noStrike" cap="none">
                <a:solidFill>
                  <a:srgbClr val="000000"/>
                </a:solidFill>
                <a:latin typeface="Arial"/>
                <a:ea typeface="Arial"/>
                <a:cs typeface="Arial"/>
                <a:sym typeface="Arial"/>
              </a:defRPr>
            </a:lvl3pPr>
            <a:lvl4pPr marL="2011680" marR="0" lvl="3" indent="-251460" algn="ctr" rtl="0">
              <a:lnSpc>
                <a:spcPct val="100000"/>
              </a:lnSpc>
              <a:spcBef>
                <a:spcPts val="0"/>
              </a:spcBef>
              <a:spcAft>
                <a:spcPts val="0"/>
              </a:spcAft>
              <a:buClr>
                <a:srgbClr val="000000"/>
              </a:buClr>
              <a:buSzPts val="1200"/>
              <a:buFont typeface="Arial"/>
              <a:buNone/>
              <a:defRPr sz="1540" b="0" i="0" u="none" strike="noStrike" cap="none">
                <a:solidFill>
                  <a:srgbClr val="000000"/>
                </a:solidFill>
                <a:latin typeface="Arial"/>
                <a:ea typeface="Arial"/>
                <a:cs typeface="Arial"/>
                <a:sym typeface="Arial"/>
              </a:defRPr>
            </a:lvl4pPr>
            <a:lvl5pPr marL="2514600" marR="0" lvl="4" indent="-251460" algn="ctr" rtl="0">
              <a:lnSpc>
                <a:spcPct val="100000"/>
              </a:lnSpc>
              <a:spcBef>
                <a:spcPts val="0"/>
              </a:spcBef>
              <a:spcAft>
                <a:spcPts val="0"/>
              </a:spcAft>
              <a:buClr>
                <a:srgbClr val="000000"/>
              </a:buClr>
              <a:buSzPts val="1000"/>
              <a:buFont typeface="Arial"/>
              <a:buNone/>
              <a:defRPr sz="1540" b="0" i="0" u="none" strike="noStrike" cap="none">
                <a:solidFill>
                  <a:srgbClr val="000000"/>
                </a:solidFill>
                <a:latin typeface="Arial"/>
                <a:ea typeface="Arial"/>
                <a:cs typeface="Arial"/>
                <a:sym typeface="Arial"/>
              </a:defRPr>
            </a:lvl5pPr>
            <a:lvl6pPr marL="3017520" marR="0" lvl="5" indent="-251460" algn="l" rtl="0">
              <a:lnSpc>
                <a:spcPct val="100000"/>
              </a:lnSpc>
              <a:spcBef>
                <a:spcPts val="0"/>
              </a:spcBef>
              <a:spcAft>
                <a:spcPts val="0"/>
              </a:spcAft>
              <a:buClr>
                <a:schemeClr val="dk1"/>
              </a:buClr>
              <a:buSzPts val="1200"/>
              <a:buFont typeface="Calibri"/>
              <a:buNone/>
              <a:defRPr sz="1485" b="0" i="0" u="none" strike="noStrike" cap="none">
                <a:solidFill>
                  <a:schemeClr val="dk1"/>
                </a:solidFill>
                <a:latin typeface="Calibri"/>
                <a:ea typeface="Calibri"/>
                <a:cs typeface="Calibri"/>
                <a:sym typeface="Calibri"/>
              </a:defRPr>
            </a:lvl6pPr>
            <a:lvl7pPr marL="3520440" marR="0" lvl="6" indent="-251460" algn="l" rtl="0">
              <a:lnSpc>
                <a:spcPct val="100000"/>
              </a:lnSpc>
              <a:spcBef>
                <a:spcPts val="0"/>
              </a:spcBef>
              <a:spcAft>
                <a:spcPts val="0"/>
              </a:spcAft>
              <a:buClr>
                <a:schemeClr val="dk1"/>
              </a:buClr>
              <a:buSzPts val="1400"/>
              <a:buFont typeface="Calibri"/>
              <a:buNone/>
              <a:defRPr sz="1485" b="0" i="0" u="none" strike="noStrike" cap="none">
                <a:solidFill>
                  <a:schemeClr val="dk1"/>
                </a:solidFill>
                <a:latin typeface="Calibri"/>
                <a:ea typeface="Calibri"/>
                <a:cs typeface="Calibri"/>
                <a:sym typeface="Calibri"/>
              </a:defRPr>
            </a:lvl7pPr>
            <a:lvl8pPr marL="4023360" marR="0" lvl="7" indent="-251460" algn="l" rtl="0">
              <a:lnSpc>
                <a:spcPct val="100000"/>
              </a:lnSpc>
              <a:spcBef>
                <a:spcPts val="0"/>
              </a:spcBef>
              <a:spcAft>
                <a:spcPts val="0"/>
              </a:spcAft>
              <a:buClr>
                <a:schemeClr val="dk1"/>
              </a:buClr>
              <a:buSzPts val="1600"/>
              <a:buFont typeface="Calibri"/>
              <a:buNone/>
              <a:defRPr sz="1485" b="0" i="0" u="none" strike="noStrike" cap="none">
                <a:solidFill>
                  <a:schemeClr val="dk1"/>
                </a:solidFill>
                <a:latin typeface="Calibri"/>
                <a:ea typeface="Calibri"/>
                <a:cs typeface="Calibri"/>
                <a:sym typeface="Calibri"/>
              </a:defRPr>
            </a:lvl8pPr>
            <a:lvl9pPr marL="4526280" marR="0" lvl="8" indent="-251460" algn="l" rtl="0">
              <a:lnSpc>
                <a:spcPct val="100000"/>
              </a:lnSpc>
              <a:spcBef>
                <a:spcPts val="0"/>
              </a:spcBef>
              <a:spcAft>
                <a:spcPts val="0"/>
              </a:spcAft>
              <a:buClr>
                <a:schemeClr val="dk1"/>
              </a:buClr>
              <a:buSzPts val="1800"/>
              <a:buFont typeface="Calibri"/>
              <a:buNone/>
              <a:defRPr sz="1485" b="0" i="0" u="none" strike="noStrike" cap="none">
                <a:solidFill>
                  <a:schemeClr val="dk1"/>
                </a:solidFill>
                <a:latin typeface="Calibri"/>
                <a:ea typeface="Calibri"/>
                <a:cs typeface="Calibri"/>
                <a:sym typeface="Calibri"/>
              </a:defRPr>
            </a:lvl9pPr>
          </a:lstStyle>
          <a:p>
            <a:endParaRPr/>
          </a:p>
        </p:txBody>
      </p:sp>
      <p:sp>
        <p:nvSpPr>
          <p:cNvPr id="111" name="Shape 111"/>
          <p:cNvSpPr/>
          <p:nvPr/>
        </p:nvSpPr>
        <p:spPr>
          <a:xfrm>
            <a:off x="0" y="2052600"/>
            <a:ext cx="11379200" cy="3680320"/>
          </a:xfrm>
          <a:prstGeom prst="rect">
            <a:avLst/>
          </a:prstGeom>
          <a:solidFill>
            <a:srgbClr val="283C50"/>
          </a:solidFill>
          <a:ln>
            <a:noFill/>
          </a:ln>
        </p:spPr>
        <p:txBody>
          <a:bodyPr spcFirstLastPara="1" wrap="square" lIns="100568" tIns="50270" rIns="100568" bIns="50270" anchor="ctr" anchorCtr="0">
            <a:noAutofit/>
          </a:bodyPr>
          <a:lstStyle/>
          <a:p>
            <a:pPr marL="0" marR="0" lvl="0" indent="0" algn="ctr" rtl="0">
              <a:lnSpc>
                <a:spcPct val="100000"/>
              </a:lnSpc>
              <a:spcBef>
                <a:spcPts val="0"/>
              </a:spcBef>
              <a:spcAft>
                <a:spcPts val="0"/>
              </a:spcAft>
              <a:buClr>
                <a:srgbClr val="000000"/>
              </a:buClr>
              <a:buFont typeface="Arial"/>
              <a:buNone/>
            </a:pPr>
            <a:endParaRPr sz="1485" b="0" i="0" u="none" strike="noStrike" cap="none">
              <a:solidFill>
                <a:schemeClr val="lt1"/>
              </a:solidFill>
              <a:latin typeface="Calibri"/>
              <a:ea typeface="Calibri"/>
              <a:cs typeface="Calibri"/>
              <a:sym typeface="Calibri"/>
            </a:endParaRPr>
          </a:p>
        </p:txBody>
      </p:sp>
      <p:grpSp>
        <p:nvGrpSpPr>
          <p:cNvPr id="112" name="Shape 112"/>
          <p:cNvGrpSpPr/>
          <p:nvPr/>
        </p:nvGrpSpPr>
        <p:grpSpPr>
          <a:xfrm>
            <a:off x="357257" y="3757772"/>
            <a:ext cx="311360" cy="311360"/>
            <a:chOff x="287082" y="3019638"/>
            <a:chExt cx="250200" cy="250200"/>
          </a:xfrm>
        </p:grpSpPr>
        <p:sp>
          <p:nvSpPr>
            <p:cNvPr id="113" name="Shape 113"/>
            <p:cNvSpPr/>
            <p:nvPr/>
          </p:nvSpPr>
          <p:spPr>
            <a:xfrm>
              <a:off x="369098" y="3086272"/>
              <a:ext cx="68100" cy="117000"/>
            </a:xfrm>
            <a:custGeom>
              <a:avLst/>
              <a:gdLst/>
              <a:ahLst/>
              <a:cxnLst/>
              <a:rect l="0" t="0" r="0" b="0"/>
              <a:pathLst>
                <a:path w="120000" h="120000" extrusionOk="0">
                  <a:moveTo>
                    <a:pt x="120000" y="9977"/>
                  </a:moveTo>
                  <a:cubicBezTo>
                    <a:pt x="120000" y="11022"/>
                    <a:pt x="119311" y="11944"/>
                    <a:pt x="117938" y="12744"/>
                  </a:cubicBezTo>
                  <a:lnTo>
                    <a:pt x="36905" y="60000"/>
                  </a:lnTo>
                  <a:lnTo>
                    <a:pt x="117938" y="107255"/>
                  </a:lnTo>
                  <a:cubicBezTo>
                    <a:pt x="119311" y="108055"/>
                    <a:pt x="120000" y="108977"/>
                    <a:pt x="120000" y="110022"/>
                  </a:cubicBezTo>
                  <a:cubicBezTo>
                    <a:pt x="120000" y="111061"/>
                    <a:pt x="119311" y="111983"/>
                    <a:pt x="117938" y="112783"/>
                  </a:cubicBezTo>
                  <a:lnTo>
                    <a:pt x="107627" y="118800"/>
                  </a:lnTo>
                  <a:cubicBezTo>
                    <a:pt x="106255" y="119600"/>
                    <a:pt x="104672" y="120000"/>
                    <a:pt x="102888" y="120000"/>
                  </a:cubicBezTo>
                  <a:cubicBezTo>
                    <a:pt x="101100" y="120000"/>
                    <a:pt x="99516" y="119600"/>
                    <a:pt x="98144" y="118800"/>
                  </a:cubicBezTo>
                  <a:lnTo>
                    <a:pt x="2061" y="62766"/>
                  </a:lnTo>
                  <a:cubicBezTo>
                    <a:pt x="688" y="61966"/>
                    <a:pt x="0" y="61044"/>
                    <a:pt x="0" y="60000"/>
                  </a:cubicBezTo>
                  <a:cubicBezTo>
                    <a:pt x="0" y="58955"/>
                    <a:pt x="688" y="58033"/>
                    <a:pt x="2061" y="57233"/>
                  </a:cubicBezTo>
                  <a:lnTo>
                    <a:pt x="98144" y="1200"/>
                  </a:lnTo>
                  <a:cubicBezTo>
                    <a:pt x="99516" y="400"/>
                    <a:pt x="101100" y="0"/>
                    <a:pt x="102888" y="0"/>
                  </a:cubicBezTo>
                  <a:cubicBezTo>
                    <a:pt x="104672" y="0"/>
                    <a:pt x="106255" y="400"/>
                    <a:pt x="107627" y="1200"/>
                  </a:cubicBezTo>
                  <a:lnTo>
                    <a:pt x="117938" y="7216"/>
                  </a:lnTo>
                  <a:cubicBezTo>
                    <a:pt x="119311" y="8016"/>
                    <a:pt x="120000" y="8938"/>
                    <a:pt x="120000" y="9977"/>
                  </a:cubicBezTo>
                  <a:close/>
                </a:path>
              </a:pathLst>
            </a:custGeom>
            <a:solidFill>
              <a:schemeClr val="lt1"/>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485" b="0" i="0" u="none" strike="noStrike" cap="none">
                <a:solidFill>
                  <a:schemeClr val="dk1"/>
                </a:solidFill>
                <a:latin typeface="Calibri"/>
                <a:ea typeface="Calibri"/>
                <a:cs typeface="Calibri"/>
                <a:sym typeface="Calibri"/>
              </a:endParaRPr>
            </a:p>
          </p:txBody>
        </p:sp>
        <p:sp>
          <p:nvSpPr>
            <p:cNvPr id="114" name="Shape 114"/>
            <p:cNvSpPr/>
            <p:nvPr/>
          </p:nvSpPr>
          <p:spPr>
            <a:xfrm>
              <a:off x="287082" y="3019638"/>
              <a:ext cx="250200" cy="250200"/>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noFill/>
            <a:ln w="9525" cap="flat" cmpd="sng">
              <a:solidFill>
                <a:schemeClr val="lt1"/>
              </a:solidFill>
              <a:prstDash val="solid"/>
              <a:miter lim="8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Font typeface="Arial"/>
                <a:buNone/>
              </a:pPr>
              <a:endParaRPr sz="1485" b="0" i="0" u="none" strike="noStrike" cap="none">
                <a:solidFill>
                  <a:schemeClr val="dk1"/>
                </a:solidFill>
                <a:latin typeface="Calibri"/>
                <a:ea typeface="Calibri"/>
                <a:cs typeface="Calibri"/>
                <a:sym typeface="Calibri"/>
              </a:endParaRPr>
            </a:p>
          </p:txBody>
        </p:sp>
      </p:grpSp>
      <p:grpSp>
        <p:nvGrpSpPr>
          <p:cNvPr id="115" name="Shape 115"/>
          <p:cNvGrpSpPr/>
          <p:nvPr/>
        </p:nvGrpSpPr>
        <p:grpSpPr>
          <a:xfrm>
            <a:off x="10710506" y="3757772"/>
            <a:ext cx="311360" cy="311360"/>
            <a:chOff x="8606656" y="3019638"/>
            <a:chExt cx="250200" cy="250200"/>
          </a:xfrm>
        </p:grpSpPr>
        <p:sp>
          <p:nvSpPr>
            <p:cNvPr id="116" name="Shape 116"/>
            <p:cNvSpPr/>
            <p:nvPr/>
          </p:nvSpPr>
          <p:spPr>
            <a:xfrm rot="10800000">
              <a:off x="8706802" y="3086264"/>
              <a:ext cx="68100" cy="117000"/>
            </a:xfrm>
            <a:custGeom>
              <a:avLst/>
              <a:gdLst/>
              <a:ahLst/>
              <a:cxnLst/>
              <a:rect l="0" t="0" r="0" b="0"/>
              <a:pathLst>
                <a:path w="120000" h="120000" extrusionOk="0">
                  <a:moveTo>
                    <a:pt x="120000" y="9977"/>
                  </a:moveTo>
                  <a:cubicBezTo>
                    <a:pt x="120000" y="11022"/>
                    <a:pt x="119311" y="11944"/>
                    <a:pt x="117938" y="12744"/>
                  </a:cubicBezTo>
                  <a:lnTo>
                    <a:pt x="36905" y="60000"/>
                  </a:lnTo>
                  <a:lnTo>
                    <a:pt x="117938" y="107255"/>
                  </a:lnTo>
                  <a:cubicBezTo>
                    <a:pt x="119311" y="108055"/>
                    <a:pt x="120000" y="108977"/>
                    <a:pt x="120000" y="110022"/>
                  </a:cubicBezTo>
                  <a:cubicBezTo>
                    <a:pt x="120000" y="111061"/>
                    <a:pt x="119311" y="111983"/>
                    <a:pt x="117938" y="112783"/>
                  </a:cubicBezTo>
                  <a:lnTo>
                    <a:pt x="107627" y="118800"/>
                  </a:lnTo>
                  <a:cubicBezTo>
                    <a:pt x="106255" y="119600"/>
                    <a:pt x="104672" y="120000"/>
                    <a:pt x="102888" y="120000"/>
                  </a:cubicBezTo>
                  <a:cubicBezTo>
                    <a:pt x="101100" y="120000"/>
                    <a:pt x="99516" y="119600"/>
                    <a:pt x="98144" y="118800"/>
                  </a:cubicBezTo>
                  <a:lnTo>
                    <a:pt x="2061" y="62766"/>
                  </a:lnTo>
                  <a:cubicBezTo>
                    <a:pt x="688" y="61966"/>
                    <a:pt x="0" y="61044"/>
                    <a:pt x="0" y="60000"/>
                  </a:cubicBezTo>
                  <a:cubicBezTo>
                    <a:pt x="0" y="58955"/>
                    <a:pt x="688" y="58033"/>
                    <a:pt x="2061" y="57233"/>
                  </a:cubicBezTo>
                  <a:lnTo>
                    <a:pt x="98144" y="1200"/>
                  </a:lnTo>
                  <a:cubicBezTo>
                    <a:pt x="99516" y="400"/>
                    <a:pt x="101100" y="0"/>
                    <a:pt x="102888" y="0"/>
                  </a:cubicBezTo>
                  <a:cubicBezTo>
                    <a:pt x="104672" y="0"/>
                    <a:pt x="106255" y="400"/>
                    <a:pt x="107627" y="1200"/>
                  </a:cubicBezTo>
                  <a:lnTo>
                    <a:pt x="117938" y="7216"/>
                  </a:lnTo>
                  <a:cubicBezTo>
                    <a:pt x="119311" y="8016"/>
                    <a:pt x="120000" y="8938"/>
                    <a:pt x="120000" y="9977"/>
                  </a:cubicBezTo>
                  <a:close/>
                </a:path>
              </a:pathLst>
            </a:custGeom>
            <a:solidFill>
              <a:schemeClr val="lt1"/>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485" b="0" i="0" u="none" strike="noStrike" cap="none">
                <a:solidFill>
                  <a:schemeClr val="dk1"/>
                </a:solidFill>
                <a:latin typeface="Calibri"/>
                <a:ea typeface="Calibri"/>
                <a:cs typeface="Calibri"/>
                <a:sym typeface="Calibri"/>
              </a:endParaRPr>
            </a:p>
          </p:txBody>
        </p:sp>
        <p:sp>
          <p:nvSpPr>
            <p:cNvPr id="117" name="Shape 117"/>
            <p:cNvSpPr/>
            <p:nvPr/>
          </p:nvSpPr>
          <p:spPr>
            <a:xfrm>
              <a:off x="8606656" y="3019638"/>
              <a:ext cx="250200" cy="250200"/>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noFill/>
            <a:ln w="9525" cap="flat" cmpd="sng">
              <a:solidFill>
                <a:schemeClr val="lt1"/>
              </a:solidFill>
              <a:prstDash val="solid"/>
              <a:miter lim="8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Font typeface="Arial"/>
                <a:buNone/>
              </a:pPr>
              <a:endParaRPr sz="1485" b="0" i="0" u="none" strike="noStrike" cap="none">
                <a:solidFill>
                  <a:schemeClr val="dk1"/>
                </a:solidFill>
                <a:latin typeface="Calibri"/>
                <a:ea typeface="Calibri"/>
                <a:cs typeface="Calibri"/>
                <a:sym typeface="Calibri"/>
              </a:endParaRPr>
            </a:p>
          </p:txBody>
        </p:sp>
      </p:grpSp>
      <p:sp>
        <p:nvSpPr>
          <p:cNvPr id="14" name="Shape 103">
            <a:extLst>
              <a:ext uri="{FF2B5EF4-FFF2-40B4-BE49-F238E27FC236}">
                <a16:creationId xmlns:a16="http://schemas.microsoft.com/office/drawing/2014/main" id="{6F875DC1-3889-48EF-B11C-8F8CCC474431}"/>
              </a:ext>
            </a:extLst>
          </p:cNvPr>
          <p:cNvSpPr/>
          <p:nvPr userDrawn="1"/>
        </p:nvSpPr>
        <p:spPr>
          <a:xfrm>
            <a:off x="10913080" y="5994908"/>
            <a:ext cx="325920" cy="325920"/>
          </a:xfrm>
          <a:prstGeom prst="ellipse">
            <a:avLst/>
          </a:prstGeom>
          <a:solidFill>
            <a:schemeClr val="accent1"/>
          </a:solidFill>
          <a:ln>
            <a:noFill/>
          </a:ln>
        </p:spPr>
        <p:txBody>
          <a:bodyPr spcFirstLastPara="1" wrap="square" lIns="100568" tIns="50270" rIns="100568" bIns="50270" anchor="ctr" anchorCtr="0">
            <a:noAutofit/>
          </a:bodyPr>
          <a:lstStyle/>
          <a:p>
            <a:pPr marL="0" marR="0" lvl="0" indent="0" algn="ctr" rtl="0">
              <a:lnSpc>
                <a:spcPct val="100000"/>
              </a:lnSpc>
              <a:spcBef>
                <a:spcPts val="0"/>
              </a:spcBef>
              <a:spcAft>
                <a:spcPts val="0"/>
              </a:spcAft>
              <a:buClr>
                <a:srgbClr val="000000"/>
              </a:buClr>
              <a:buFont typeface="Arial"/>
              <a:buNone/>
            </a:pPr>
            <a:endParaRPr sz="1485" b="0" i="0" u="none" strike="noStrike" cap="none">
              <a:solidFill>
                <a:schemeClr val="lt1"/>
              </a:solidFill>
              <a:latin typeface="Calibri"/>
              <a:ea typeface="Calibri"/>
              <a:cs typeface="Calibri"/>
              <a:sym typeface="Calibri"/>
            </a:endParaRPr>
          </a:p>
        </p:txBody>
      </p:sp>
      <p:sp>
        <p:nvSpPr>
          <p:cNvPr id="15" name="Shape 104">
            <a:extLst>
              <a:ext uri="{FF2B5EF4-FFF2-40B4-BE49-F238E27FC236}">
                <a16:creationId xmlns:a16="http://schemas.microsoft.com/office/drawing/2014/main" id="{3D842E01-B331-4EB2-8DAC-E8C3EAF49393}"/>
              </a:ext>
            </a:extLst>
          </p:cNvPr>
          <p:cNvSpPr txBox="1"/>
          <p:nvPr userDrawn="1"/>
        </p:nvSpPr>
        <p:spPr>
          <a:xfrm>
            <a:off x="10933815" y="6068985"/>
            <a:ext cx="272533" cy="16277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Font typeface="Lato"/>
              <a:buNone/>
            </a:pPr>
            <a:fld id="{00000000-1234-1234-1234-123412341234}" type="slidenum">
              <a:rPr lang="en-US" sz="935" b="0" i="0" u="none" strike="noStrike" cap="none">
                <a:solidFill>
                  <a:schemeClr val="lt1"/>
                </a:solidFill>
                <a:latin typeface="Lato"/>
                <a:ea typeface="Lato"/>
                <a:cs typeface="Lato"/>
                <a:sym typeface="Lato"/>
              </a:rPr>
              <a:pPr marL="0" marR="0" lvl="0" indent="0" algn="ctr" rtl="0">
                <a:lnSpc>
                  <a:spcPct val="100000"/>
                </a:lnSpc>
                <a:spcBef>
                  <a:spcPts val="0"/>
                </a:spcBef>
                <a:spcAft>
                  <a:spcPts val="0"/>
                </a:spcAft>
                <a:buClr>
                  <a:schemeClr val="lt1"/>
                </a:buClr>
                <a:buFont typeface="Lato"/>
                <a:buNone/>
              </a:pPr>
              <a:t>‹nº›</a:t>
            </a:fld>
            <a:endParaRPr sz="1980"/>
          </a:p>
        </p:txBody>
      </p:sp>
    </p:spTree>
    <p:extLst>
      <p:ext uri="{BB962C8B-B14F-4D97-AF65-F5344CB8AC3E}">
        <p14:creationId xmlns:p14="http://schemas.microsoft.com/office/powerpoint/2010/main" val="2297448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Who We Are Page" preserve="1">
  <p:cSld name="Who We Are Page">
    <p:spTree>
      <p:nvGrpSpPr>
        <p:cNvPr id="1" name="Shape 118"/>
        <p:cNvGrpSpPr/>
        <p:nvPr/>
      </p:nvGrpSpPr>
      <p:grpSpPr>
        <a:xfrm>
          <a:off x="0" y="0"/>
          <a:ext cx="0" cy="0"/>
          <a:chOff x="0" y="0"/>
          <a:chExt cx="0" cy="0"/>
        </a:xfrm>
      </p:grpSpPr>
      <p:sp>
        <p:nvSpPr>
          <p:cNvPr id="119" name="Shape 119"/>
          <p:cNvSpPr/>
          <p:nvPr/>
        </p:nvSpPr>
        <p:spPr>
          <a:xfrm>
            <a:off x="0" y="2052600"/>
            <a:ext cx="11379200" cy="3680320"/>
          </a:xfrm>
          <a:prstGeom prst="rect">
            <a:avLst/>
          </a:prstGeom>
          <a:solidFill>
            <a:srgbClr val="283C50"/>
          </a:solidFill>
          <a:ln>
            <a:noFill/>
          </a:ln>
        </p:spPr>
        <p:txBody>
          <a:bodyPr spcFirstLastPara="1" wrap="square" lIns="100568" tIns="50270" rIns="100568" bIns="50270" anchor="ctr" anchorCtr="0">
            <a:noAutofit/>
          </a:bodyPr>
          <a:lstStyle/>
          <a:p>
            <a:pPr marL="0" marR="0" lvl="0" indent="0" algn="ctr" rtl="0">
              <a:lnSpc>
                <a:spcPct val="100000"/>
              </a:lnSpc>
              <a:spcBef>
                <a:spcPts val="0"/>
              </a:spcBef>
              <a:spcAft>
                <a:spcPts val="0"/>
              </a:spcAft>
              <a:buClr>
                <a:srgbClr val="000000"/>
              </a:buClr>
              <a:buFont typeface="Arial"/>
              <a:buNone/>
            </a:pPr>
            <a:endParaRPr sz="1485" b="0" i="0" u="none" strike="noStrike" cap="none">
              <a:solidFill>
                <a:schemeClr val="lt1"/>
              </a:solidFill>
              <a:latin typeface="Calibri"/>
              <a:ea typeface="Calibri"/>
              <a:cs typeface="Calibri"/>
              <a:sym typeface="Calibri"/>
            </a:endParaRPr>
          </a:p>
        </p:txBody>
      </p:sp>
      <p:sp>
        <p:nvSpPr>
          <p:cNvPr id="120" name="Shape 120"/>
          <p:cNvSpPr txBox="1">
            <a:spLocks noGrp="1"/>
          </p:cNvSpPr>
          <p:nvPr>
            <p:ph type="body" idx="1"/>
          </p:nvPr>
        </p:nvSpPr>
        <p:spPr>
          <a:xfrm>
            <a:off x="738438" y="545253"/>
            <a:ext cx="9902293" cy="568960"/>
          </a:xfrm>
          <a:prstGeom prst="rect">
            <a:avLst/>
          </a:prstGeom>
          <a:noFill/>
          <a:ln>
            <a:noFill/>
          </a:ln>
        </p:spPr>
        <p:txBody>
          <a:bodyPr spcFirstLastPara="1" wrap="square" lIns="91425" tIns="91425" rIns="91425" bIns="91425" anchor="ctr" anchorCtr="0"/>
          <a:lstStyle>
            <a:lvl1pPr marL="502920" marR="0" lvl="0" indent="-251460" algn="ctr" rtl="0">
              <a:lnSpc>
                <a:spcPct val="100000"/>
              </a:lnSpc>
              <a:spcBef>
                <a:spcPts val="0"/>
              </a:spcBef>
              <a:spcAft>
                <a:spcPts val="0"/>
              </a:spcAft>
              <a:buClr>
                <a:schemeClr val="dk2"/>
              </a:buClr>
              <a:buSzPts val="1800"/>
              <a:buFont typeface="Lato"/>
              <a:buNone/>
              <a:defRPr sz="3300" b="0" i="0" u="none" strike="noStrike" cap="none">
                <a:solidFill>
                  <a:schemeClr val="dk2"/>
                </a:solidFill>
                <a:latin typeface="Lato"/>
                <a:ea typeface="Lato"/>
                <a:cs typeface="Lato"/>
                <a:sym typeface="Lato"/>
              </a:defRPr>
            </a:lvl1pPr>
            <a:lvl2pPr marL="1005840" marR="0" lvl="1" indent="-251460" algn="l" rtl="0">
              <a:lnSpc>
                <a:spcPct val="100000"/>
              </a:lnSpc>
              <a:spcBef>
                <a:spcPts val="0"/>
              </a:spcBef>
              <a:spcAft>
                <a:spcPts val="0"/>
              </a:spcAft>
              <a:buClr>
                <a:schemeClr val="dk1"/>
              </a:buClr>
              <a:buSzPts val="1400"/>
              <a:buFont typeface="Calibri"/>
              <a:buNone/>
              <a:defRPr sz="1980" b="0" i="0" u="none" strike="noStrike" cap="none">
                <a:solidFill>
                  <a:schemeClr val="dk1"/>
                </a:solidFill>
                <a:latin typeface="Calibri"/>
                <a:ea typeface="Calibri"/>
                <a:cs typeface="Calibri"/>
                <a:sym typeface="Calibri"/>
              </a:defRPr>
            </a:lvl2pPr>
            <a:lvl3pPr marL="1508760" marR="0" lvl="2" indent="-251460" algn="l" rtl="0">
              <a:lnSpc>
                <a:spcPct val="100000"/>
              </a:lnSpc>
              <a:spcBef>
                <a:spcPts val="0"/>
              </a:spcBef>
              <a:spcAft>
                <a:spcPts val="0"/>
              </a:spcAft>
              <a:buClr>
                <a:schemeClr val="dk1"/>
              </a:buClr>
              <a:buSzPts val="1400"/>
              <a:buFont typeface="Calibri"/>
              <a:buNone/>
              <a:defRPr sz="1650" b="0" i="0" u="none" strike="noStrike" cap="none">
                <a:solidFill>
                  <a:schemeClr val="dk1"/>
                </a:solidFill>
                <a:latin typeface="Calibri"/>
                <a:ea typeface="Calibri"/>
                <a:cs typeface="Calibri"/>
                <a:sym typeface="Calibri"/>
              </a:defRPr>
            </a:lvl3pPr>
            <a:lvl4pPr marL="2011680" marR="0" lvl="3" indent="-251460" algn="l" rtl="0">
              <a:lnSpc>
                <a:spcPct val="100000"/>
              </a:lnSpc>
              <a:spcBef>
                <a:spcPts val="0"/>
              </a:spcBef>
              <a:spcAft>
                <a:spcPts val="0"/>
              </a:spcAft>
              <a:buClr>
                <a:schemeClr val="dk1"/>
              </a:buClr>
              <a:buSzPts val="1200"/>
              <a:buFont typeface="Calibri"/>
              <a:buNone/>
              <a:defRPr sz="1485" b="0" i="0" u="none" strike="noStrike" cap="none">
                <a:solidFill>
                  <a:schemeClr val="dk1"/>
                </a:solidFill>
                <a:latin typeface="Calibri"/>
                <a:ea typeface="Calibri"/>
                <a:cs typeface="Calibri"/>
                <a:sym typeface="Calibri"/>
              </a:defRPr>
            </a:lvl4pPr>
            <a:lvl5pPr marL="2514600" marR="0" lvl="4" indent="-251460" algn="l" rtl="0">
              <a:lnSpc>
                <a:spcPct val="100000"/>
              </a:lnSpc>
              <a:spcBef>
                <a:spcPts val="0"/>
              </a:spcBef>
              <a:spcAft>
                <a:spcPts val="0"/>
              </a:spcAft>
              <a:buClr>
                <a:schemeClr val="dk1"/>
              </a:buClr>
              <a:buSzPts val="1000"/>
              <a:buFont typeface="Calibri"/>
              <a:buNone/>
              <a:defRPr sz="1485" b="0" i="0" u="none" strike="noStrike" cap="none">
                <a:solidFill>
                  <a:schemeClr val="dk1"/>
                </a:solidFill>
                <a:latin typeface="Calibri"/>
                <a:ea typeface="Calibri"/>
                <a:cs typeface="Calibri"/>
                <a:sym typeface="Calibri"/>
              </a:defRPr>
            </a:lvl5pPr>
            <a:lvl6pPr marL="3017520" marR="0" lvl="5" indent="-251460" algn="l" rtl="0">
              <a:lnSpc>
                <a:spcPct val="100000"/>
              </a:lnSpc>
              <a:spcBef>
                <a:spcPts val="0"/>
              </a:spcBef>
              <a:spcAft>
                <a:spcPts val="0"/>
              </a:spcAft>
              <a:buClr>
                <a:schemeClr val="dk1"/>
              </a:buClr>
              <a:buSzPts val="1200"/>
              <a:buFont typeface="Calibri"/>
              <a:buNone/>
              <a:defRPr sz="1485" b="0" i="0" u="none" strike="noStrike" cap="none">
                <a:solidFill>
                  <a:schemeClr val="dk1"/>
                </a:solidFill>
                <a:latin typeface="Calibri"/>
                <a:ea typeface="Calibri"/>
                <a:cs typeface="Calibri"/>
                <a:sym typeface="Calibri"/>
              </a:defRPr>
            </a:lvl6pPr>
            <a:lvl7pPr marL="3520440" marR="0" lvl="6" indent="-251460" algn="l" rtl="0">
              <a:lnSpc>
                <a:spcPct val="100000"/>
              </a:lnSpc>
              <a:spcBef>
                <a:spcPts val="0"/>
              </a:spcBef>
              <a:spcAft>
                <a:spcPts val="0"/>
              </a:spcAft>
              <a:buClr>
                <a:schemeClr val="dk1"/>
              </a:buClr>
              <a:buSzPts val="1400"/>
              <a:buFont typeface="Calibri"/>
              <a:buNone/>
              <a:defRPr sz="1485" b="0" i="0" u="none" strike="noStrike" cap="none">
                <a:solidFill>
                  <a:schemeClr val="dk1"/>
                </a:solidFill>
                <a:latin typeface="Calibri"/>
                <a:ea typeface="Calibri"/>
                <a:cs typeface="Calibri"/>
                <a:sym typeface="Calibri"/>
              </a:defRPr>
            </a:lvl7pPr>
            <a:lvl8pPr marL="4023360" marR="0" lvl="7" indent="-251460" algn="l" rtl="0">
              <a:lnSpc>
                <a:spcPct val="100000"/>
              </a:lnSpc>
              <a:spcBef>
                <a:spcPts val="0"/>
              </a:spcBef>
              <a:spcAft>
                <a:spcPts val="0"/>
              </a:spcAft>
              <a:buClr>
                <a:schemeClr val="dk1"/>
              </a:buClr>
              <a:buSzPts val="1600"/>
              <a:buFont typeface="Calibri"/>
              <a:buNone/>
              <a:defRPr sz="1485" b="0" i="0" u="none" strike="noStrike" cap="none">
                <a:solidFill>
                  <a:schemeClr val="dk1"/>
                </a:solidFill>
                <a:latin typeface="Calibri"/>
                <a:ea typeface="Calibri"/>
                <a:cs typeface="Calibri"/>
                <a:sym typeface="Calibri"/>
              </a:defRPr>
            </a:lvl8pPr>
            <a:lvl9pPr marL="4526280" marR="0" lvl="8" indent="-251460" algn="l" rtl="0">
              <a:lnSpc>
                <a:spcPct val="100000"/>
              </a:lnSpc>
              <a:spcBef>
                <a:spcPts val="0"/>
              </a:spcBef>
              <a:spcAft>
                <a:spcPts val="0"/>
              </a:spcAft>
              <a:buClr>
                <a:schemeClr val="dk1"/>
              </a:buClr>
              <a:buSzPts val="1800"/>
              <a:buFont typeface="Calibri"/>
              <a:buNone/>
              <a:defRPr sz="1485" b="0" i="0" u="none" strike="noStrike" cap="none">
                <a:solidFill>
                  <a:schemeClr val="dk1"/>
                </a:solidFill>
                <a:latin typeface="Calibri"/>
                <a:ea typeface="Calibri"/>
                <a:cs typeface="Calibri"/>
                <a:sym typeface="Calibri"/>
              </a:defRPr>
            </a:lvl9pPr>
          </a:lstStyle>
          <a:p>
            <a:endParaRPr/>
          </a:p>
        </p:txBody>
      </p:sp>
      <p:cxnSp>
        <p:nvCxnSpPr>
          <p:cNvPr id="121" name="Shape 121"/>
          <p:cNvCxnSpPr/>
          <p:nvPr/>
        </p:nvCxnSpPr>
        <p:spPr>
          <a:xfrm>
            <a:off x="5120640" y="1538958"/>
            <a:ext cx="1137920" cy="1867"/>
          </a:xfrm>
          <a:prstGeom prst="straightConnector1">
            <a:avLst/>
          </a:prstGeom>
          <a:noFill/>
          <a:ln w="19050" cap="flat" cmpd="sng">
            <a:solidFill>
              <a:schemeClr val="accent1"/>
            </a:solidFill>
            <a:prstDash val="solid"/>
            <a:miter lim="8000"/>
            <a:headEnd type="none" w="sm" len="sm"/>
            <a:tailEnd type="none" w="sm" len="sm"/>
          </a:ln>
        </p:spPr>
      </p:cxnSp>
      <p:sp>
        <p:nvSpPr>
          <p:cNvPr id="122" name="Shape 122"/>
          <p:cNvSpPr txBox="1">
            <a:spLocks noGrp="1"/>
          </p:cNvSpPr>
          <p:nvPr>
            <p:ph type="body" idx="2"/>
          </p:nvPr>
        </p:nvSpPr>
        <p:spPr>
          <a:xfrm>
            <a:off x="740832" y="1151282"/>
            <a:ext cx="9897440" cy="284480"/>
          </a:xfrm>
          <a:prstGeom prst="rect">
            <a:avLst/>
          </a:prstGeom>
          <a:noFill/>
          <a:ln>
            <a:noFill/>
          </a:ln>
        </p:spPr>
        <p:txBody>
          <a:bodyPr spcFirstLastPara="1" wrap="square" lIns="91425" tIns="91425" rIns="91425" bIns="91425" anchor="ctr" anchorCtr="0"/>
          <a:lstStyle>
            <a:lvl1pPr marL="502920" marR="0" lvl="0" indent="-251460" algn="ctr" rtl="0">
              <a:lnSpc>
                <a:spcPct val="100000"/>
              </a:lnSpc>
              <a:spcBef>
                <a:spcPts val="0"/>
              </a:spcBef>
              <a:spcAft>
                <a:spcPts val="0"/>
              </a:spcAft>
              <a:buClr>
                <a:srgbClr val="595959"/>
              </a:buClr>
              <a:buSzPts val="1800"/>
              <a:buFont typeface="Lato"/>
              <a:buNone/>
              <a:defRPr sz="990" b="0" i="0" u="none" strike="noStrike" cap="none">
                <a:solidFill>
                  <a:srgbClr val="595959"/>
                </a:solidFill>
                <a:latin typeface="Lato"/>
                <a:ea typeface="Lato"/>
                <a:cs typeface="Lato"/>
                <a:sym typeface="Lato"/>
              </a:defRPr>
            </a:lvl1pPr>
            <a:lvl2pPr marL="1005840" marR="0" lvl="1" indent="-251460" algn="ctr" rtl="0">
              <a:lnSpc>
                <a:spcPct val="100000"/>
              </a:lnSpc>
              <a:spcBef>
                <a:spcPts val="0"/>
              </a:spcBef>
              <a:spcAft>
                <a:spcPts val="0"/>
              </a:spcAft>
              <a:buClr>
                <a:srgbClr val="000000"/>
              </a:buClr>
              <a:buSzPts val="1400"/>
              <a:buFont typeface="Arial"/>
              <a:buNone/>
              <a:defRPr sz="1540" b="0" i="0" u="none" strike="noStrike" cap="none">
                <a:solidFill>
                  <a:srgbClr val="000000"/>
                </a:solidFill>
                <a:latin typeface="Arial"/>
                <a:ea typeface="Arial"/>
                <a:cs typeface="Arial"/>
                <a:sym typeface="Arial"/>
              </a:defRPr>
            </a:lvl2pPr>
            <a:lvl3pPr marL="1508760" marR="0" lvl="2" indent="-251460" algn="ctr" rtl="0">
              <a:lnSpc>
                <a:spcPct val="100000"/>
              </a:lnSpc>
              <a:spcBef>
                <a:spcPts val="0"/>
              </a:spcBef>
              <a:spcAft>
                <a:spcPts val="0"/>
              </a:spcAft>
              <a:buClr>
                <a:srgbClr val="000000"/>
              </a:buClr>
              <a:buSzPts val="1400"/>
              <a:buFont typeface="Arial"/>
              <a:buNone/>
              <a:defRPr sz="1540" b="0" i="0" u="none" strike="noStrike" cap="none">
                <a:solidFill>
                  <a:srgbClr val="000000"/>
                </a:solidFill>
                <a:latin typeface="Arial"/>
                <a:ea typeface="Arial"/>
                <a:cs typeface="Arial"/>
                <a:sym typeface="Arial"/>
              </a:defRPr>
            </a:lvl3pPr>
            <a:lvl4pPr marL="2011680" marR="0" lvl="3" indent="-251460" algn="ctr" rtl="0">
              <a:lnSpc>
                <a:spcPct val="100000"/>
              </a:lnSpc>
              <a:spcBef>
                <a:spcPts val="0"/>
              </a:spcBef>
              <a:spcAft>
                <a:spcPts val="0"/>
              </a:spcAft>
              <a:buClr>
                <a:srgbClr val="000000"/>
              </a:buClr>
              <a:buSzPts val="1200"/>
              <a:buFont typeface="Arial"/>
              <a:buNone/>
              <a:defRPr sz="1540" b="0" i="0" u="none" strike="noStrike" cap="none">
                <a:solidFill>
                  <a:srgbClr val="000000"/>
                </a:solidFill>
                <a:latin typeface="Arial"/>
                <a:ea typeface="Arial"/>
                <a:cs typeface="Arial"/>
                <a:sym typeface="Arial"/>
              </a:defRPr>
            </a:lvl4pPr>
            <a:lvl5pPr marL="2514600" marR="0" lvl="4" indent="-251460" algn="ctr" rtl="0">
              <a:lnSpc>
                <a:spcPct val="100000"/>
              </a:lnSpc>
              <a:spcBef>
                <a:spcPts val="0"/>
              </a:spcBef>
              <a:spcAft>
                <a:spcPts val="0"/>
              </a:spcAft>
              <a:buClr>
                <a:srgbClr val="000000"/>
              </a:buClr>
              <a:buSzPts val="1000"/>
              <a:buFont typeface="Arial"/>
              <a:buNone/>
              <a:defRPr sz="1540" b="0" i="0" u="none" strike="noStrike" cap="none">
                <a:solidFill>
                  <a:srgbClr val="000000"/>
                </a:solidFill>
                <a:latin typeface="Arial"/>
                <a:ea typeface="Arial"/>
                <a:cs typeface="Arial"/>
                <a:sym typeface="Arial"/>
              </a:defRPr>
            </a:lvl5pPr>
            <a:lvl6pPr marL="3017520" marR="0" lvl="5" indent="-251460" algn="l" rtl="0">
              <a:lnSpc>
                <a:spcPct val="100000"/>
              </a:lnSpc>
              <a:spcBef>
                <a:spcPts val="0"/>
              </a:spcBef>
              <a:spcAft>
                <a:spcPts val="0"/>
              </a:spcAft>
              <a:buClr>
                <a:schemeClr val="dk1"/>
              </a:buClr>
              <a:buSzPts val="1200"/>
              <a:buFont typeface="Calibri"/>
              <a:buNone/>
              <a:defRPr sz="1485" b="0" i="0" u="none" strike="noStrike" cap="none">
                <a:solidFill>
                  <a:schemeClr val="dk1"/>
                </a:solidFill>
                <a:latin typeface="Calibri"/>
                <a:ea typeface="Calibri"/>
                <a:cs typeface="Calibri"/>
                <a:sym typeface="Calibri"/>
              </a:defRPr>
            </a:lvl6pPr>
            <a:lvl7pPr marL="3520440" marR="0" lvl="6" indent="-251460" algn="l" rtl="0">
              <a:lnSpc>
                <a:spcPct val="100000"/>
              </a:lnSpc>
              <a:spcBef>
                <a:spcPts val="0"/>
              </a:spcBef>
              <a:spcAft>
                <a:spcPts val="0"/>
              </a:spcAft>
              <a:buClr>
                <a:schemeClr val="dk1"/>
              </a:buClr>
              <a:buSzPts val="1400"/>
              <a:buFont typeface="Calibri"/>
              <a:buNone/>
              <a:defRPr sz="1485" b="0" i="0" u="none" strike="noStrike" cap="none">
                <a:solidFill>
                  <a:schemeClr val="dk1"/>
                </a:solidFill>
                <a:latin typeface="Calibri"/>
                <a:ea typeface="Calibri"/>
                <a:cs typeface="Calibri"/>
                <a:sym typeface="Calibri"/>
              </a:defRPr>
            </a:lvl7pPr>
            <a:lvl8pPr marL="4023360" marR="0" lvl="7" indent="-251460" algn="l" rtl="0">
              <a:lnSpc>
                <a:spcPct val="100000"/>
              </a:lnSpc>
              <a:spcBef>
                <a:spcPts val="0"/>
              </a:spcBef>
              <a:spcAft>
                <a:spcPts val="0"/>
              </a:spcAft>
              <a:buClr>
                <a:schemeClr val="dk1"/>
              </a:buClr>
              <a:buSzPts val="1600"/>
              <a:buFont typeface="Calibri"/>
              <a:buNone/>
              <a:defRPr sz="1485" b="0" i="0" u="none" strike="noStrike" cap="none">
                <a:solidFill>
                  <a:schemeClr val="dk1"/>
                </a:solidFill>
                <a:latin typeface="Calibri"/>
                <a:ea typeface="Calibri"/>
                <a:cs typeface="Calibri"/>
                <a:sym typeface="Calibri"/>
              </a:defRPr>
            </a:lvl8pPr>
            <a:lvl9pPr marL="4526280" marR="0" lvl="8" indent="-251460" algn="l" rtl="0">
              <a:lnSpc>
                <a:spcPct val="100000"/>
              </a:lnSpc>
              <a:spcBef>
                <a:spcPts val="0"/>
              </a:spcBef>
              <a:spcAft>
                <a:spcPts val="0"/>
              </a:spcAft>
              <a:buClr>
                <a:schemeClr val="dk1"/>
              </a:buClr>
              <a:buSzPts val="1800"/>
              <a:buFont typeface="Calibri"/>
              <a:buNone/>
              <a:defRPr sz="1485" b="0" i="0" u="none" strike="noStrike" cap="none">
                <a:solidFill>
                  <a:schemeClr val="dk1"/>
                </a:solidFill>
                <a:latin typeface="Calibri"/>
                <a:ea typeface="Calibri"/>
                <a:cs typeface="Calibri"/>
                <a:sym typeface="Calibri"/>
              </a:defRPr>
            </a:lvl9pPr>
          </a:lstStyle>
          <a:p>
            <a:endParaRPr/>
          </a:p>
        </p:txBody>
      </p:sp>
      <p:sp>
        <p:nvSpPr>
          <p:cNvPr id="124" name="Shape 124"/>
          <p:cNvSpPr txBox="1"/>
          <p:nvPr userDrawn="1"/>
        </p:nvSpPr>
        <p:spPr>
          <a:xfrm>
            <a:off x="10742090" y="379309"/>
            <a:ext cx="272533" cy="16277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Font typeface="Lato"/>
              <a:buNone/>
            </a:pPr>
            <a:fld id="{00000000-1234-1234-1234-123412341234}" type="slidenum">
              <a:rPr lang="en-US" sz="935" b="0" i="0" u="none" strike="noStrike" cap="none">
                <a:solidFill>
                  <a:schemeClr val="lt1"/>
                </a:solidFill>
                <a:latin typeface="Lato"/>
                <a:ea typeface="Lato"/>
                <a:cs typeface="Lato"/>
                <a:sym typeface="Lato"/>
              </a:rPr>
              <a:pPr marL="0" marR="0" lvl="0" indent="0" algn="ctr" rtl="0">
                <a:lnSpc>
                  <a:spcPct val="100000"/>
                </a:lnSpc>
                <a:spcBef>
                  <a:spcPts val="0"/>
                </a:spcBef>
                <a:spcAft>
                  <a:spcPts val="0"/>
                </a:spcAft>
                <a:buClr>
                  <a:schemeClr val="lt1"/>
                </a:buClr>
                <a:buFont typeface="Lato"/>
                <a:buNone/>
              </a:pPr>
              <a:t>‹nº›</a:t>
            </a:fld>
            <a:endParaRPr sz="1980"/>
          </a:p>
        </p:txBody>
      </p:sp>
      <p:grpSp>
        <p:nvGrpSpPr>
          <p:cNvPr id="125" name="Shape 125"/>
          <p:cNvGrpSpPr/>
          <p:nvPr/>
        </p:nvGrpSpPr>
        <p:grpSpPr>
          <a:xfrm>
            <a:off x="10664048" y="5922315"/>
            <a:ext cx="503600" cy="219520"/>
            <a:chOff x="8569325" y="4759003"/>
            <a:chExt cx="404678" cy="176400"/>
          </a:xfrm>
        </p:grpSpPr>
        <p:sp>
          <p:nvSpPr>
            <p:cNvPr id="126" name="Shape 126"/>
            <p:cNvSpPr/>
            <p:nvPr/>
          </p:nvSpPr>
          <p:spPr>
            <a:xfrm>
              <a:off x="8627179" y="4806007"/>
              <a:ext cx="48000" cy="82500"/>
            </a:xfrm>
            <a:custGeom>
              <a:avLst/>
              <a:gdLst/>
              <a:ahLst/>
              <a:cxnLst/>
              <a:rect l="0" t="0" r="0" b="0"/>
              <a:pathLst>
                <a:path w="120000" h="120000" extrusionOk="0">
                  <a:moveTo>
                    <a:pt x="120000" y="9977"/>
                  </a:moveTo>
                  <a:cubicBezTo>
                    <a:pt x="120000" y="11022"/>
                    <a:pt x="119311" y="11944"/>
                    <a:pt x="117938" y="12744"/>
                  </a:cubicBezTo>
                  <a:lnTo>
                    <a:pt x="36905" y="60000"/>
                  </a:lnTo>
                  <a:lnTo>
                    <a:pt x="117938" y="107255"/>
                  </a:lnTo>
                  <a:cubicBezTo>
                    <a:pt x="119311" y="108055"/>
                    <a:pt x="120000" y="108977"/>
                    <a:pt x="120000" y="110022"/>
                  </a:cubicBezTo>
                  <a:cubicBezTo>
                    <a:pt x="120000" y="111061"/>
                    <a:pt x="119311" y="111983"/>
                    <a:pt x="117938" y="112783"/>
                  </a:cubicBezTo>
                  <a:lnTo>
                    <a:pt x="107627" y="118800"/>
                  </a:lnTo>
                  <a:cubicBezTo>
                    <a:pt x="106255" y="119600"/>
                    <a:pt x="104672" y="120000"/>
                    <a:pt x="102888" y="120000"/>
                  </a:cubicBezTo>
                  <a:cubicBezTo>
                    <a:pt x="101100" y="120000"/>
                    <a:pt x="99516" y="119600"/>
                    <a:pt x="98144" y="118800"/>
                  </a:cubicBezTo>
                  <a:lnTo>
                    <a:pt x="2061" y="62766"/>
                  </a:lnTo>
                  <a:cubicBezTo>
                    <a:pt x="688" y="61966"/>
                    <a:pt x="0" y="61044"/>
                    <a:pt x="0" y="60000"/>
                  </a:cubicBezTo>
                  <a:cubicBezTo>
                    <a:pt x="0" y="58955"/>
                    <a:pt x="688" y="58033"/>
                    <a:pt x="2061" y="57233"/>
                  </a:cubicBezTo>
                  <a:lnTo>
                    <a:pt x="98144" y="1200"/>
                  </a:lnTo>
                  <a:cubicBezTo>
                    <a:pt x="99516" y="400"/>
                    <a:pt x="101100" y="0"/>
                    <a:pt x="102888" y="0"/>
                  </a:cubicBezTo>
                  <a:cubicBezTo>
                    <a:pt x="104672" y="0"/>
                    <a:pt x="106255" y="400"/>
                    <a:pt x="107627" y="1200"/>
                  </a:cubicBezTo>
                  <a:lnTo>
                    <a:pt x="117938" y="7216"/>
                  </a:lnTo>
                  <a:cubicBezTo>
                    <a:pt x="119311" y="8016"/>
                    <a:pt x="120000" y="8938"/>
                    <a:pt x="120000" y="9977"/>
                  </a:cubicBezTo>
                  <a:close/>
                </a:path>
              </a:pathLst>
            </a:custGeom>
            <a:solidFill>
              <a:srgbClr val="D8D8D8"/>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485" b="0" i="0" u="none" strike="noStrike" cap="none">
                <a:solidFill>
                  <a:schemeClr val="dk1"/>
                </a:solidFill>
                <a:latin typeface="Calibri"/>
                <a:ea typeface="Calibri"/>
                <a:cs typeface="Calibri"/>
                <a:sym typeface="Calibri"/>
              </a:endParaRPr>
            </a:p>
          </p:txBody>
        </p:sp>
        <p:sp>
          <p:nvSpPr>
            <p:cNvPr id="127" name="Shape 127"/>
            <p:cNvSpPr/>
            <p:nvPr/>
          </p:nvSpPr>
          <p:spPr>
            <a:xfrm>
              <a:off x="8569325" y="4759003"/>
              <a:ext cx="176400" cy="176400"/>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noFill/>
            <a:ln w="9525" cap="flat" cmpd="sng">
              <a:solidFill>
                <a:srgbClr val="D8D8D8"/>
              </a:solidFill>
              <a:prstDash val="solid"/>
              <a:miter lim="8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Font typeface="Arial"/>
                <a:buNone/>
              </a:pPr>
              <a:endParaRPr sz="1485" b="0" i="0" u="none" strike="noStrike" cap="none">
                <a:solidFill>
                  <a:schemeClr val="dk1"/>
                </a:solidFill>
                <a:latin typeface="Calibri"/>
                <a:ea typeface="Calibri"/>
                <a:cs typeface="Calibri"/>
                <a:sym typeface="Calibri"/>
              </a:endParaRPr>
            </a:p>
          </p:txBody>
        </p:sp>
        <p:sp>
          <p:nvSpPr>
            <p:cNvPr id="128" name="Shape 128"/>
            <p:cNvSpPr/>
            <p:nvPr/>
          </p:nvSpPr>
          <p:spPr>
            <a:xfrm rot="10800000">
              <a:off x="8868284" y="4806032"/>
              <a:ext cx="48000" cy="82500"/>
            </a:xfrm>
            <a:custGeom>
              <a:avLst/>
              <a:gdLst/>
              <a:ahLst/>
              <a:cxnLst/>
              <a:rect l="0" t="0" r="0" b="0"/>
              <a:pathLst>
                <a:path w="120000" h="120000" extrusionOk="0">
                  <a:moveTo>
                    <a:pt x="120000" y="9977"/>
                  </a:moveTo>
                  <a:cubicBezTo>
                    <a:pt x="120000" y="11022"/>
                    <a:pt x="119311" y="11944"/>
                    <a:pt x="117938" y="12744"/>
                  </a:cubicBezTo>
                  <a:lnTo>
                    <a:pt x="36905" y="60000"/>
                  </a:lnTo>
                  <a:lnTo>
                    <a:pt x="117938" y="107255"/>
                  </a:lnTo>
                  <a:cubicBezTo>
                    <a:pt x="119311" y="108055"/>
                    <a:pt x="120000" y="108977"/>
                    <a:pt x="120000" y="110022"/>
                  </a:cubicBezTo>
                  <a:cubicBezTo>
                    <a:pt x="120000" y="111061"/>
                    <a:pt x="119311" y="111983"/>
                    <a:pt x="117938" y="112783"/>
                  </a:cubicBezTo>
                  <a:lnTo>
                    <a:pt x="107627" y="118800"/>
                  </a:lnTo>
                  <a:cubicBezTo>
                    <a:pt x="106255" y="119600"/>
                    <a:pt x="104672" y="120000"/>
                    <a:pt x="102888" y="120000"/>
                  </a:cubicBezTo>
                  <a:cubicBezTo>
                    <a:pt x="101100" y="120000"/>
                    <a:pt x="99516" y="119600"/>
                    <a:pt x="98144" y="118800"/>
                  </a:cubicBezTo>
                  <a:lnTo>
                    <a:pt x="2061" y="62766"/>
                  </a:lnTo>
                  <a:cubicBezTo>
                    <a:pt x="688" y="61966"/>
                    <a:pt x="0" y="61044"/>
                    <a:pt x="0" y="60000"/>
                  </a:cubicBezTo>
                  <a:cubicBezTo>
                    <a:pt x="0" y="58955"/>
                    <a:pt x="688" y="58033"/>
                    <a:pt x="2061" y="57233"/>
                  </a:cubicBezTo>
                  <a:lnTo>
                    <a:pt x="98144" y="1200"/>
                  </a:lnTo>
                  <a:cubicBezTo>
                    <a:pt x="99516" y="400"/>
                    <a:pt x="101100" y="0"/>
                    <a:pt x="102888" y="0"/>
                  </a:cubicBezTo>
                  <a:cubicBezTo>
                    <a:pt x="104672" y="0"/>
                    <a:pt x="106255" y="400"/>
                    <a:pt x="107627" y="1200"/>
                  </a:cubicBezTo>
                  <a:lnTo>
                    <a:pt x="117938" y="7216"/>
                  </a:lnTo>
                  <a:cubicBezTo>
                    <a:pt x="119311" y="8016"/>
                    <a:pt x="120000" y="8938"/>
                    <a:pt x="120000" y="9977"/>
                  </a:cubicBezTo>
                  <a:close/>
                </a:path>
              </a:pathLst>
            </a:custGeom>
            <a:solidFill>
              <a:srgbClr val="D8D8D8"/>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485" b="0" i="0" u="none" strike="noStrike" cap="none">
                <a:solidFill>
                  <a:schemeClr val="dk1"/>
                </a:solidFill>
                <a:latin typeface="Calibri"/>
                <a:ea typeface="Calibri"/>
                <a:cs typeface="Calibri"/>
                <a:sym typeface="Calibri"/>
              </a:endParaRPr>
            </a:p>
          </p:txBody>
        </p:sp>
        <p:sp>
          <p:nvSpPr>
            <p:cNvPr id="129" name="Shape 129"/>
            <p:cNvSpPr/>
            <p:nvPr/>
          </p:nvSpPr>
          <p:spPr>
            <a:xfrm>
              <a:off x="8797603" y="4759003"/>
              <a:ext cx="176400" cy="176400"/>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noFill/>
            <a:ln w="9525" cap="flat" cmpd="sng">
              <a:solidFill>
                <a:srgbClr val="D8D8D8"/>
              </a:solidFill>
              <a:prstDash val="solid"/>
              <a:miter lim="8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Font typeface="Arial"/>
                <a:buNone/>
              </a:pPr>
              <a:endParaRPr sz="1485"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533900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fade">
                                      <p:cBhvr>
                                        <p:cTn id="7"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Slide with Number" preserve="1">
  <p:cSld name="Blank Slide with Number">
    <p:spTree>
      <p:nvGrpSpPr>
        <p:cNvPr id="1" name="Shape 130"/>
        <p:cNvGrpSpPr/>
        <p:nvPr/>
      </p:nvGrpSpPr>
      <p:grpSpPr>
        <a:xfrm>
          <a:off x="0" y="0"/>
          <a:ext cx="0" cy="0"/>
          <a:chOff x="0" y="0"/>
          <a:chExt cx="0" cy="0"/>
        </a:xfrm>
      </p:grpSpPr>
      <p:sp>
        <p:nvSpPr>
          <p:cNvPr id="4" name="Shape 103">
            <a:extLst>
              <a:ext uri="{FF2B5EF4-FFF2-40B4-BE49-F238E27FC236}">
                <a16:creationId xmlns:a16="http://schemas.microsoft.com/office/drawing/2014/main" id="{CBBEEB93-63F8-4E61-B884-0B76E7732C17}"/>
              </a:ext>
            </a:extLst>
          </p:cNvPr>
          <p:cNvSpPr/>
          <p:nvPr userDrawn="1"/>
        </p:nvSpPr>
        <p:spPr>
          <a:xfrm>
            <a:off x="10913080" y="5994908"/>
            <a:ext cx="325920" cy="325920"/>
          </a:xfrm>
          <a:prstGeom prst="ellipse">
            <a:avLst/>
          </a:prstGeom>
          <a:solidFill>
            <a:schemeClr val="accent1"/>
          </a:solidFill>
          <a:ln>
            <a:noFill/>
          </a:ln>
        </p:spPr>
        <p:txBody>
          <a:bodyPr spcFirstLastPara="1" wrap="square" lIns="100568" tIns="50270" rIns="100568" bIns="50270" anchor="ctr" anchorCtr="0">
            <a:noAutofit/>
          </a:bodyPr>
          <a:lstStyle/>
          <a:p>
            <a:pPr marL="0" marR="0" lvl="0" indent="0" algn="ctr" rtl="0">
              <a:lnSpc>
                <a:spcPct val="100000"/>
              </a:lnSpc>
              <a:spcBef>
                <a:spcPts val="0"/>
              </a:spcBef>
              <a:spcAft>
                <a:spcPts val="0"/>
              </a:spcAft>
              <a:buClr>
                <a:srgbClr val="000000"/>
              </a:buClr>
              <a:buFont typeface="Arial"/>
              <a:buNone/>
            </a:pPr>
            <a:endParaRPr sz="1485" b="0" i="0" u="none" strike="noStrike" cap="none">
              <a:solidFill>
                <a:schemeClr val="lt1"/>
              </a:solidFill>
              <a:latin typeface="Calibri"/>
              <a:ea typeface="Calibri"/>
              <a:cs typeface="Calibri"/>
              <a:sym typeface="Calibri"/>
            </a:endParaRPr>
          </a:p>
        </p:txBody>
      </p:sp>
      <p:sp>
        <p:nvSpPr>
          <p:cNvPr id="5" name="Shape 104">
            <a:extLst>
              <a:ext uri="{FF2B5EF4-FFF2-40B4-BE49-F238E27FC236}">
                <a16:creationId xmlns:a16="http://schemas.microsoft.com/office/drawing/2014/main" id="{752CAB41-4BE5-4ACA-B7E8-4AE0EB43DB28}"/>
              </a:ext>
            </a:extLst>
          </p:cNvPr>
          <p:cNvSpPr txBox="1"/>
          <p:nvPr userDrawn="1"/>
        </p:nvSpPr>
        <p:spPr>
          <a:xfrm>
            <a:off x="10933815" y="6068985"/>
            <a:ext cx="272533" cy="16277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Font typeface="Lato"/>
              <a:buNone/>
            </a:pPr>
            <a:fld id="{00000000-1234-1234-1234-123412341234}" type="slidenum">
              <a:rPr lang="en-US" sz="935" b="0" i="0" u="none" strike="noStrike" cap="none">
                <a:solidFill>
                  <a:schemeClr val="lt1"/>
                </a:solidFill>
                <a:latin typeface="Lato"/>
                <a:ea typeface="Lato"/>
                <a:cs typeface="Lato"/>
                <a:sym typeface="Lato"/>
              </a:rPr>
              <a:pPr marL="0" marR="0" lvl="0" indent="0" algn="ctr" rtl="0">
                <a:lnSpc>
                  <a:spcPct val="100000"/>
                </a:lnSpc>
                <a:spcBef>
                  <a:spcPts val="0"/>
                </a:spcBef>
                <a:spcAft>
                  <a:spcPts val="0"/>
                </a:spcAft>
                <a:buClr>
                  <a:schemeClr val="lt1"/>
                </a:buClr>
                <a:buFont typeface="Lato"/>
                <a:buNone/>
              </a:pPr>
              <a:t>‹nº›</a:t>
            </a:fld>
            <a:endParaRPr sz="1980"/>
          </a:p>
        </p:txBody>
      </p:sp>
    </p:spTree>
    <p:extLst>
      <p:ext uri="{BB962C8B-B14F-4D97-AF65-F5344CB8AC3E}">
        <p14:creationId xmlns:p14="http://schemas.microsoft.com/office/powerpoint/2010/main" val="59457951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Portfolio Overview Slide" preserve="1">
  <p:cSld name="Portfolio Overview Slide">
    <p:spTree>
      <p:nvGrpSpPr>
        <p:cNvPr id="1" name="Shape 133"/>
        <p:cNvGrpSpPr/>
        <p:nvPr/>
      </p:nvGrpSpPr>
      <p:grpSpPr>
        <a:xfrm>
          <a:off x="0" y="0"/>
          <a:ext cx="0" cy="0"/>
          <a:chOff x="0" y="0"/>
          <a:chExt cx="0" cy="0"/>
        </a:xfrm>
      </p:grpSpPr>
      <p:sp>
        <p:nvSpPr>
          <p:cNvPr id="134" name="Shape 134"/>
          <p:cNvSpPr txBox="1">
            <a:spLocks noGrp="1"/>
          </p:cNvSpPr>
          <p:nvPr>
            <p:ph type="body" idx="1"/>
          </p:nvPr>
        </p:nvSpPr>
        <p:spPr>
          <a:xfrm>
            <a:off x="738438" y="545253"/>
            <a:ext cx="9902293" cy="568960"/>
          </a:xfrm>
          <a:prstGeom prst="rect">
            <a:avLst/>
          </a:prstGeom>
          <a:noFill/>
          <a:ln>
            <a:noFill/>
          </a:ln>
        </p:spPr>
        <p:txBody>
          <a:bodyPr spcFirstLastPara="1" wrap="square" lIns="91425" tIns="91425" rIns="91425" bIns="91425" anchor="ctr" anchorCtr="0"/>
          <a:lstStyle>
            <a:lvl1pPr marL="502920" marR="0" lvl="0" indent="-251460" algn="ctr" rtl="0">
              <a:lnSpc>
                <a:spcPct val="100000"/>
              </a:lnSpc>
              <a:spcBef>
                <a:spcPts val="0"/>
              </a:spcBef>
              <a:spcAft>
                <a:spcPts val="0"/>
              </a:spcAft>
              <a:buClr>
                <a:schemeClr val="dk2"/>
              </a:buClr>
              <a:buSzPts val="1800"/>
              <a:buFont typeface="Lato"/>
              <a:buNone/>
              <a:defRPr sz="3300" b="0" i="0" u="none" strike="noStrike" cap="none">
                <a:solidFill>
                  <a:schemeClr val="dk2"/>
                </a:solidFill>
                <a:latin typeface="Lato"/>
                <a:ea typeface="Lato"/>
                <a:cs typeface="Lato"/>
                <a:sym typeface="Lato"/>
              </a:defRPr>
            </a:lvl1pPr>
            <a:lvl2pPr marL="1005840" marR="0" lvl="1" indent="-251460" algn="l" rtl="0">
              <a:lnSpc>
                <a:spcPct val="100000"/>
              </a:lnSpc>
              <a:spcBef>
                <a:spcPts val="0"/>
              </a:spcBef>
              <a:spcAft>
                <a:spcPts val="0"/>
              </a:spcAft>
              <a:buClr>
                <a:schemeClr val="dk1"/>
              </a:buClr>
              <a:buSzPts val="1400"/>
              <a:buFont typeface="Calibri"/>
              <a:buNone/>
              <a:defRPr sz="1980" b="0" i="0" u="none" strike="noStrike" cap="none">
                <a:solidFill>
                  <a:schemeClr val="dk1"/>
                </a:solidFill>
                <a:latin typeface="Calibri"/>
                <a:ea typeface="Calibri"/>
                <a:cs typeface="Calibri"/>
                <a:sym typeface="Calibri"/>
              </a:defRPr>
            </a:lvl2pPr>
            <a:lvl3pPr marL="1508760" marR="0" lvl="2" indent="-251460" algn="l" rtl="0">
              <a:lnSpc>
                <a:spcPct val="100000"/>
              </a:lnSpc>
              <a:spcBef>
                <a:spcPts val="0"/>
              </a:spcBef>
              <a:spcAft>
                <a:spcPts val="0"/>
              </a:spcAft>
              <a:buClr>
                <a:schemeClr val="dk1"/>
              </a:buClr>
              <a:buSzPts val="1400"/>
              <a:buFont typeface="Calibri"/>
              <a:buNone/>
              <a:defRPr sz="1650" b="0" i="0" u="none" strike="noStrike" cap="none">
                <a:solidFill>
                  <a:schemeClr val="dk1"/>
                </a:solidFill>
                <a:latin typeface="Calibri"/>
                <a:ea typeface="Calibri"/>
                <a:cs typeface="Calibri"/>
                <a:sym typeface="Calibri"/>
              </a:defRPr>
            </a:lvl3pPr>
            <a:lvl4pPr marL="2011680" marR="0" lvl="3" indent="-251460" algn="l" rtl="0">
              <a:lnSpc>
                <a:spcPct val="100000"/>
              </a:lnSpc>
              <a:spcBef>
                <a:spcPts val="0"/>
              </a:spcBef>
              <a:spcAft>
                <a:spcPts val="0"/>
              </a:spcAft>
              <a:buClr>
                <a:schemeClr val="dk1"/>
              </a:buClr>
              <a:buSzPts val="1200"/>
              <a:buFont typeface="Calibri"/>
              <a:buNone/>
              <a:defRPr sz="1485" b="0" i="0" u="none" strike="noStrike" cap="none">
                <a:solidFill>
                  <a:schemeClr val="dk1"/>
                </a:solidFill>
                <a:latin typeface="Calibri"/>
                <a:ea typeface="Calibri"/>
                <a:cs typeface="Calibri"/>
                <a:sym typeface="Calibri"/>
              </a:defRPr>
            </a:lvl4pPr>
            <a:lvl5pPr marL="2514600" marR="0" lvl="4" indent="-251460" algn="l" rtl="0">
              <a:lnSpc>
                <a:spcPct val="100000"/>
              </a:lnSpc>
              <a:spcBef>
                <a:spcPts val="0"/>
              </a:spcBef>
              <a:spcAft>
                <a:spcPts val="0"/>
              </a:spcAft>
              <a:buClr>
                <a:schemeClr val="dk1"/>
              </a:buClr>
              <a:buSzPts val="1000"/>
              <a:buFont typeface="Calibri"/>
              <a:buNone/>
              <a:defRPr sz="1485" b="0" i="0" u="none" strike="noStrike" cap="none">
                <a:solidFill>
                  <a:schemeClr val="dk1"/>
                </a:solidFill>
                <a:latin typeface="Calibri"/>
                <a:ea typeface="Calibri"/>
                <a:cs typeface="Calibri"/>
                <a:sym typeface="Calibri"/>
              </a:defRPr>
            </a:lvl5pPr>
            <a:lvl6pPr marL="3017520" marR="0" lvl="5" indent="-251460" algn="l" rtl="0">
              <a:lnSpc>
                <a:spcPct val="100000"/>
              </a:lnSpc>
              <a:spcBef>
                <a:spcPts val="0"/>
              </a:spcBef>
              <a:spcAft>
                <a:spcPts val="0"/>
              </a:spcAft>
              <a:buClr>
                <a:schemeClr val="dk1"/>
              </a:buClr>
              <a:buSzPts val="1200"/>
              <a:buFont typeface="Calibri"/>
              <a:buNone/>
              <a:defRPr sz="1485" b="0" i="0" u="none" strike="noStrike" cap="none">
                <a:solidFill>
                  <a:schemeClr val="dk1"/>
                </a:solidFill>
                <a:latin typeface="Calibri"/>
                <a:ea typeface="Calibri"/>
                <a:cs typeface="Calibri"/>
                <a:sym typeface="Calibri"/>
              </a:defRPr>
            </a:lvl6pPr>
            <a:lvl7pPr marL="3520440" marR="0" lvl="6" indent="-251460" algn="l" rtl="0">
              <a:lnSpc>
                <a:spcPct val="100000"/>
              </a:lnSpc>
              <a:spcBef>
                <a:spcPts val="0"/>
              </a:spcBef>
              <a:spcAft>
                <a:spcPts val="0"/>
              </a:spcAft>
              <a:buClr>
                <a:schemeClr val="dk1"/>
              </a:buClr>
              <a:buSzPts val="1400"/>
              <a:buFont typeface="Calibri"/>
              <a:buNone/>
              <a:defRPr sz="1485" b="0" i="0" u="none" strike="noStrike" cap="none">
                <a:solidFill>
                  <a:schemeClr val="dk1"/>
                </a:solidFill>
                <a:latin typeface="Calibri"/>
                <a:ea typeface="Calibri"/>
                <a:cs typeface="Calibri"/>
                <a:sym typeface="Calibri"/>
              </a:defRPr>
            </a:lvl7pPr>
            <a:lvl8pPr marL="4023360" marR="0" lvl="7" indent="-251460" algn="l" rtl="0">
              <a:lnSpc>
                <a:spcPct val="100000"/>
              </a:lnSpc>
              <a:spcBef>
                <a:spcPts val="0"/>
              </a:spcBef>
              <a:spcAft>
                <a:spcPts val="0"/>
              </a:spcAft>
              <a:buClr>
                <a:schemeClr val="dk1"/>
              </a:buClr>
              <a:buSzPts val="1600"/>
              <a:buFont typeface="Calibri"/>
              <a:buNone/>
              <a:defRPr sz="1485" b="0" i="0" u="none" strike="noStrike" cap="none">
                <a:solidFill>
                  <a:schemeClr val="dk1"/>
                </a:solidFill>
                <a:latin typeface="Calibri"/>
                <a:ea typeface="Calibri"/>
                <a:cs typeface="Calibri"/>
                <a:sym typeface="Calibri"/>
              </a:defRPr>
            </a:lvl8pPr>
            <a:lvl9pPr marL="4526280" marR="0" lvl="8" indent="-251460" algn="l" rtl="0">
              <a:lnSpc>
                <a:spcPct val="100000"/>
              </a:lnSpc>
              <a:spcBef>
                <a:spcPts val="0"/>
              </a:spcBef>
              <a:spcAft>
                <a:spcPts val="0"/>
              </a:spcAft>
              <a:buClr>
                <a:schemeClr val="dk1"/>
              </a:buClr>
              <a:buSzPts val="1800"/>
              <a:buFont typeface="Calibri"/>
              <a:buNone/>
              <a:defRPr sz="1485" b="0" i="0" u="none" strike="noStrike" cap="none">
                <a:solidFill>
                  <a:schemeClr val="dk1"/>
                </a:solidFill>
                <a:latin typeface="Calibri"/>
                <a:ea typeface="Calibri"/>
                <a:cs typeface="Calibri"/>
                <a:sym typeface="Calibri"/>
              </a:defRPr>
            </a:lvl9pPr>
          </a:lstStyle>
          <a:p>
            <a:endParaRPr/>
          </a:p>
        </p:txBody>
      </p:sp>
      <p:cxnSp>
        <p:nvCxnSpPr>
          <p:cNvPr id="135" name="Shape 135"/>
          <p:cNvCxnSpPr/>
          <p:nvPr/>
        </p:nvCxnSpPr>
        <p:spPr>
          <a:xfrm>
            <a:off x="5120640" y="1538958"/>
            <a:ext cx="1137920" cy="1867"/>
          </a:xfrm>
          <a:prstGeom prst="straightConnector1">
            <a:avLst/>
          </a:prstGeom>
          <a:noFill/>
          <a:ln w="19050" cap="flat" cmpd="sng">
            <a:solidFill>
              <a:schemeClr val="accent1"/>
            </a:solidFill>
            <a:prstDash val="solid"/>
            <a:miter lim="8000"/>
            <a:headEnd type="none" w="sm" len="sm"/>
            <a:tailEnd type="none" w="sm" len="sm"/>
          </a:ln>
        </p:spPr>
      </p:cxnSp>
      <p:sp>
        <p:nvSpPr>
          <p:cNvPr id="136" name="Shape 136"/>
          <p:cNvSpPr txBox="1">
            <a:spLocks noGrp="1"/>
          </p:cNvSpPr>
          <p:nvPr>
            <p:ph type="body" idx="2"/>
          </p:nvPr>
        </p:nvSpPr>
        <p:spPr>
          <a:xfrm>
            <a:off x="740832" y="1151282"/>
            <a:ext cx="9897440" cy="284480"/>
          </a:xfrm>
          <a:prstGeom prst="rect">
            <a:avLst/>
          </a:prstGeom>
          <a:noFill/>
          <a:ln>
            <a:noFill/>
          </a:ln>
        </p:spPr>
        <p:txBody>
          <a:bodyPr spcFirstLastPara="1" wrap="square" lIns="91425" tIns="91425" rIns="91425" bIns="91425" anchor="ctr" anchorCtr="0"/>
          <a:lstStyle>
            <a:lvl1pPr marL="502920" marR="0" lvl="0" indent="-251460" algn="ctr" rtl="0">
              <a:lnSpc>
                <a:spcPct val="100000"/>
              </a:lnSpc>
              <a:spcBef>
                <a:spcPts val="0"/>
              </a:spcBef>
              <a:spcAft>
                <a:spcPts val="0"/>
              </a:spcAft>
              <a:buClr>
                <a:srgbClr val="595959"/>
              </a:buClr>
              <a:buSzPts val="1800"/>
              <a:buFont typeface="Lato"/>
              <a:buNone/>
              <a:defRPr sz="990" b="0" i="0" u="none" strike="noStrike" cap="none">
                <a:solidFill>
                  <a:srgbClr val="595959"/>
                </a:solidFill>
                <a:latin typeface="Lato"/>
                <a:ea typeface="Lato"/>
                <a:cs typeface="Lato"/>
                <a:sym typeface="Lato"/>
              </a:defRPr>
            </a:lvl1pPr>
            <a:lvl2pPr marL="1005840" marR="0" lvl="1" indent="-251460" algn="ctr" rtl="0">
              <a:lnSpc>
                <a:spcPct val="100000"/>
              </a:lnSpc>
              <a:spcBef>
                <a:spcPts val="0"/>
              </a:spcBef>
              <a:spcAft>
                <a:spcPts val="0"/>
              </a:spcAft>
              <a:buClr>
                <a:srgbClr val="000000"/>
              </a:buClr>
              <a:buSzPts val="1400"/>
              <a:buFont typeface="Arial"/>
              <a:buNone/>
              <a:defRPr sz="1540" b="0" i="0" u="none" strike="noStrike" cap="none">
                <a:solidFill>
                  <a:srgbClr val="000000"/>
                </a:solidFill>
                <a:latin typeface="Arial"/>
                <a:ea typeface="Arial"/>
                <a:cs typeface="Arial"/>
                <a:sym typeface="Arial"/>
              </a:defRPr>
            </a:lvl2pPr>
            <a:lvl3pPr marL="1508760" marR="0" lvl="2" indent="-251460" algn="ctr" rtl="0">
              <a:lnSpc>
                <a:spcPct val="100000"/>
              </a:lnSpc>
              <a:spcBef>
                <a:spcPts val="0"/>
              </a:spcBef>
              <a:spcAft>
                <a:spcPts val="0"/>
              </a:spcAft>
              <a:buClr>
                <a:srgbClr val="000000"/>
              </a:buClr>
              <a:buSzPts val="1400"/>
              <a:buFont typeface="Arial"/>
              <a:buNone/>
              <a:defRPr sz="1540" b="0" i="0" u="none" strike="noStrike" cap="none">
                <a:solidFill>
                  <a:srgbClr val="000000"/>
                </a:solidFill>
                <a:latin typeface="Arial"/>
                <a:ea typeface="Arial"/>
                <a:cs typeface="Arial"/>
                <a:sym typeface="Arial"/>
              </a:defRPr>
            </a:lvl3pPr>
            <a:lvl4pPr marL="2011680" marR="0" lvl="3" indent="-251460" algn="ctr" rtl="0">
              <a:lnSpc>
                <a:spcPct val="100000"/>
              </a:lnSpc>
              <a:spcBef>
                <a:spcPts val="0"/>
              </a:spcBef>
              <a:spcAft>
                <a:spcPts val="0"/>
              </a:spcAft>
              <a:buClr>
                <a:srgbClr val="000000"/>
              </a:buClr>
              <a:buSzPts val="1200"/>
              <a:buFont typeface="Arial"/>
              <a:buNone/>
              <a:defRPr sz="1540" b="0" i="0" u="none" strike="noStrike" cap="none">
                <a:solidFill>
                  <a:srgbClr val="000000"/>
                </a:solidFill>
                <a:latin typeface="Arial"/>
                <a:ea typeface="Arial"/>
                <a:cs typeface="Arial"/>
                <a:sym typeface="Arial"/>
              </a:defRPr>
            </a:lvl4pPr>
            <a:lvl5pPr marL="2514600" marR="0" lvl="4" indent="-251460" algn="ctr" rtl="0">
              <a:lnSpc>
                <a:spcPct val="100000"/>
              </a:lnSpc>
              <a:spcBef>
                <a:spcPts val="0"/>
              </a:spcBef>
              <a:spcAft>
                <a:spcPts val="0"/>
              </a:spcAft>
              <a:buClr>
                <a:srgbClr val="000000"/>
              </a:buClr>
              <a:buSzPts val="1000"/>
              <a:buFont typeface="Arial"/>
              <a:buNone/>
              <a:defRPr sz="1540" b="0" i="0" u="none" strike="noStrike" cap="none">
                <a:solidFill>
                  <a:srgbClr val="000000"/>
                </a:solidFill>
                <a:latin typeface="Arial"/>
                <a:ea typeface="Arial"/>
                <a:cs typeface="Arial"/>
                <a:sym typeface="Arial"/>
              </a:defRPr>
            </a:lvl5pPr>
            <a:lvl6pPr marL="3017520" marR="0" lvl="5" indent="-251460" algn="l" rtl="0">
              <a:lnSpc>
                <a:spcPct val="100000"/>
              </a:lnSpc>
              <a:spcBef>
                <a:spcPts val="0"/>
              </a:spcBef>
              <a:spcAft>
                <a:spcPts val="0"/>
              </a:spcAft>
              <a:buClr>
                <a:schemeClr val="dk1"/>
              </a:buClr>
              <a:buSzPts val="1200"/>
              <a:buFont typeface="Calibri"/>
              <a:buNone/>
              <a:defRPr sz="1485" b="0" i="0" u="none" strike="noStrike" cap="none">
                <a:solidFill>
                  <a:schemeClr val="dk1"/>
                </a:solidFill>
                <a:latin typeface="Calibri"/>
                <a:ea typeface="Calibri"/>
                <a:cs typeface="Calibri"/>
                <a:sym typeface="Calibri"/>
              </a:defRPr>
            </a:lvl6pPr>
            <a:lvl7pPr marL="3520440" marR="0" lvl="6" indent="-251460" algn="l" rtl="0">
              <a:lnSpc>
                <a:spcPct val="100000"/>
              </a:lnSpc>
              <a:spcBef>
                <a:spcPts val="0"/>
              </a:spcBef>
              <a:spcAft>
                <a:spcPts val="0"/>
              </a:spcAft>
              <a:buClr>
                <a:schemeClr val="dk1"/>
              </a:buClr>
              <a:buSzPts val="1400"/>
              <a:buFont typeface="Calibri"/>
              <a:buNone/>
              <a:defRPr sz="1485" b="0" i="0" u="none" strike="noStrike" cap="none">
                <a:solidFill>
                  <a:schemeClr val="dk1"/>
                </a:solidFill>
                <a:latin typeface="Calibri"/>
                <a:ea typeface="Calibri"/>
                <a:cs typeface="Calibri"/>
                <a:sym typeface="Calibri"/>
              </a:defRPr>
            </a:lvl7pPr>
            <a:lvl8pPr marL="4023360" marR="0" lvl="7" indent="-251460" algn="l" rtl="0">
              <a:lnSpc>
                <a:spcPct val="100000"/>
              </a:lnSpc>
              <a:spcBef>
                <a:spcPts val="0"/>
              </a:spcBef>
              <a:spcAft>
                <a:spcPts val="0"/>
              </a:spcAft>
              <a:buClr>
                <a:schemeClr val="dk1"/>
              </a:buClr>
              <a:buSzPts val="1600"/>
              <a:buFont typeface="Calibri"/>
              <a:buNone/>
              <a:defRPr sz="1485" b="0" i="0" u="none" strike="noStrike" cap="none">
                <a:solidFill>
                  <a:schemeClr val="dk1"/>
                </a:solidFill>
                <a:latin typeface="Calibri"/>
                <a:ea typeface="Calibri"/>
                <a:cs typeface="Calibri"/>
                <a:sym typeface="Calibri"/>
              </a:defRPr>
            </a:lvl8pPr>
            <a:lvl9pPr marL="4526280" marR="0" lvl="8" indent="-251460" algn="l" rtl="0">
              <a:lnSpc>
                <a:spcPct val="100000"/>
              </a:lnSpc>
              <a:spcBef>
                <a:spcPts val="0"/>
              </a:spcBef>
              <a:spcAft>
                <a:spcPts val="0"/>
              </a:spcAft>
              <a:buClr>
                <a:schemeClr val="dk1"/>
              </a:buClr>
              <a:buSzPts val="1800"/>
              <a:buFont typeface="Calibri"/>
              <a:buNone/>
              <a:defRPr sz="1485" b="0" i="0" u="none" strike="noStrike" cap="none">
                <a:solidFill>
                  <a:schemeClr val="dk1"/>
                </a:solidFill>
                <a:latin typeface="Calibri"/>
                <a:ea typeface="Calibri"/>
                <a:cs typeface="Calibri"/>
                <a:sym typeface="Calibri"/>
              </a:defRPr>
            </a:lvl9pPr>
          </a:lstStyle>
          <a:p>
            <a:endParaRPr/>
          </a:p>
        </p:txBody>
      </p:sp>
      <p:grpSp>
        <p:nvGrpSpPr>
          <p:cNvPr id="139" name="Shape 139"/>
          <p:cNvGrpSpPr/>
          <p:nvPr/>
        </p:nvGrpSpPr>
        <p:grpSpPr>
          <a:xfrm>
            <a:off x="10664048" y="5922315"/>
            <a:ext cx="503600" cy="219520"/>
            <a:chOff x="8569325" y="4759003"/>
            <a:chExt cx="404678" cy="176400"/>
          </a:xfrm>
        </p:grpSpPr>
        <p:sp>
          <p:nvSpPr>
            <p:cNvPr id="140" name="Shape 140"/>
            <p:cNvSpPr/>
            <p:nvPr/>
          </p:nvSpPr>
          <p:spPr>
            <a:xfrm>
              <a:off x="8627179" y="4806007"/>
              <a:ext cx="48000" cy="82500"/>
            </a:xfrm>
            <a:custGeom>
              <a:avLst/>
              <a:gdLst/>
              <a:ahLst/>
              <a:cxnLst/>
              <a:rect l="0" t="0" r="0" b="0"/>
              <a:pathLst>
                <a:path w="120000" h="120000" extrusionOk="0">
                  <a:moveTo>
                    <a:pt x="120000" y="9977"/>
                  </a:moveTo>
                  <a:cubicBezTo>
                    <a:pt x="120000" y="11022"/>
                    <a:pt x="119311" y="11944"/>
                    <a:pt x="117938" y="12744"/>
                  </a:cubicBezTo>
                  <a:lnTo>
                    <a:pt x="36905" y="60000"/>
                  </a:lnTo>
                  <a:lnTo>
                    <a:pt x="117938" y="107255"/>
                  </a:lnTo>
                  <a:cubicBezTo>
                    <a:pt x="119311" y="108055"/>
                    <a:pt x="120000" y="108977"/>
                    <a:pt x="120000" y="110022"/>
                  </a:cubicBezTo>
                  <a:cubicBezTo>
                    <a:pt x="120000" y="111061"/>
                    <a:pt x="119311" y="111983"/>
                    <a:pt x="117938" y="112783"/>
                  </a:cubicBezTo>
                  <a:lnTo>
                    <a:pt x="107627" y="118800"/>
                  </a:lnTo>
                  <a:cubicBezTo>
                    <a:pt x="106255" y="119600"/>
                    <a:pt x="104672" y="120000"/>
                    <a:pt x="102888" y="120000"/>
                  </a:cubicBezTo>
                  <a:cubicBezTo>
                    <a:pt x="101100" y="120000"/>
                    <a:pt x="99516" y="119600"/>
                    <a:pt x="98144" y="118800"/>
                  </a:cubicBezTo>
                  <a:lnTo>
                    <a:pt x="2061" y="62766"/>
                  </a:lnTo>
                  <a:cubicBezTo>
                    <a:pt x="688" y="61966"/>
                    <a:pt x="0" y="61044"/>
                    <a:pt x="0" y="60000"/>
                  </a:cubicBezTo>
                  <a:cubicBezTo>
                    <a:pt x="0" y="58955"/>
                    <a:pt x="688" y="58033"/>
                    <a:pt x="2061" y="57233"/>
                  </a:cubicBezTo>
                  <a:lnTo>
                    <a:pt x="98144" y="1200"/>
                  </a:lnTo>
                  <a:cubicBezTo>
                    <a:pt x="99516" y="400"/>
                    <a:pt x="101100" y="0"/>
                    <a:pt x="102888" y="0"/>
                  </a:cubicBezTo>
                  <a:cubicBezTo>
                    <a:pt x="104672" y="0"/>
                    <a:pt x="106255" y="400"/>
                    <a:pt x="107627" y="1200"/>
                  </a:cubicBezTo>
                  <a:lnTo>
                    <a:pt x="117938" y="7216"/>
                  </a:lnTo>
                  <a:cubicBezTo>
                    <a:pt x="119311" y="8016"/>
                    <a:pt x="120000" y="8938"/>
                    <a:pt x="120000" y="9977"/>
                  </a:cubicBezTo>
                  <a:close/>
                </a:path>
              </a:pathLst>
            </a:custGeom>
            <a:solidFill>
              <a:srgbClr val="D8D8D8"/>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485" b="0" i="0" u="none" strike="noStrike" cap="none">
                <a:solidFill>
                  <a:schemeClr val="dk1"/>
                </a:solidFill>
                <a:latin typeface="Calibri"/>
                <a:ea typeface="Calibri"/>
                <a:cs typeface="Calibri"/>
                <a:sym typeface="Calibri"/>
              </a:endParaRPr>
            </a:p>
          </p:txBody>
        </p:sp>
        <p:sp>
          <p:nvSpPr>
            <p:cNvPr id="141" name="Shape 141"/>
            <p:cNvSpPr/>
            <p:nvPr/>
          </p:nvSpPr>
          <p:spPr>
            <a:xfrm>
              <a:off x="8569325" y="4759003"/>
              <a:ext cx="176400" cy="176400"/>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noFill/>
            <a:ln w="9525" cap="flat" cmpd="sng">
              <a:solidFill>
                <a:srgbClr val="D8D8D8"/>
              </a:solidFill>
              <a:prstDash val="solid"/>
              <a:miter lim="8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Font typeface="Arial"/>
                <a:buNone/>
              </a:pPr>
              <a:endParaRPr sz="1485" b="0" i="0" u="none" strike="noStrike" cap="none">
                <a:solidFill>
                  <a:schemeClr val="dk1"/>
                </a:solidFill>
                <a:latin typeface="Calibri"/>
                <a:ea typeface="Calibri"/>
                <a:cs typeface="Calibri"/>
                <a:sym typeface="Calibri"/>
              </a:endParaRPr>
            </a:p>
          </p:txBody>
        </p:sp>
        <p:sp>
          <p:nvSpPr>
            <p:cNvPr id="142" name="Shape 142"/>
            <p:cNvSpPr/>
            <p:nvPr/>
          </p:nvSpPr>
          <p:spPr>
            <a:xfrm rot="10800000">
              <a:off x="8868284" y="4806032"/>
              <a:ext cx="48000" cy="82500"/>
            </a:xfrm>
            <a:custGeom>
              <a:avLst/>
              <a:gdLst/>
              <a:ahLst/>
              <a:cxnLst/>
              <a:rect l="0" t="0" r="0" b="0"/>
              <a:pathLst>
                <a:path w="120000" h="120000" extrusionOk="0">
                  <a:moveTo>
                    <a:pt x="120000" y="9977"/>
                  </a:moveTo>
                  <a:cubicBezTo>
                    <a:pt x="120000" y="11022"/>
                    <a:pt x="119311" y="11944"/>
                    <a:pt x="117938" y="12744"/>
                  </a:cubicBezTo>
                  <a:lnTo>
                    <a:pt x="36905" y="60000"/>
                  </a:lnTo>
                  <a:lnTo>
                    <a:pt x="117938" y="107255"/>
                  </a:lnTo>
                  <a:cubicBezTo>
                    <a:pt x="119311" y="108055"/>
                    <a:pt x="120000" y="108977"/>
                    <a:pt x="120000" y="110022"/>
                  </a:cubicBezTo>
                  <a:cubicBezTo>
                    <a:pt x="120000" y="111061"/>
                    <a:pt x="119311" y="111983"/>
                    <a:pt x="117938" y="112783"/>
                  </a:cubicBezTo>
                  <a:lnTo>
                    <a:pt x="107627" y="118800"/>
                  </a:lnTo>
                  <a:cubicBezTo>
                    <a:pt x="106255" y="119600"/>
                    <a:pt x="104672" y="120000"/>
                    <a:pt x="102888" y="120000"/>
                  </a:cubicBezTo>
                  <a:cubicBezTo>
                    <a:pt x="101100" y="120000"/>
                    <a:pt x="99516" y="119600"/>
                    <a:pt x="98144" y="118800"/>
                  </a:cubicBezTo>
                  <a:lnTo>
                    <a:pt x="2061" y="62766"/>
                  </a:lnTo>
                  <a:cubicBezTo>
                    <a:pt x="688" y="61966"/>
                    <a:pt x="0" y="61044"/>
                    <a:pt x="0" y="60000"/>
                  </a:cubicBezTo>
                  <a:cubicBezTo>
                    <a:pt x="0" y="58955"/>
                    <a:pt x="688" y="58033"/>
                    <a:pt x="2061" y="57233"/>
                  </a:cubicBezTo>
                  <a:lnTo>
                    <a:pt x="98144" y="1200"/>
                  </a:lnTo>
                  <a:cubicBezTo>
                    <a:pt x="99516" y="400"/>
                    <a:pt x="101100" y="0"/>
                    <a:pt x="102888" y="0"/>
                  </a:cubicBezTo>
                  <a:cubicBezTo>
                    <a:pt x="104672" y="0"/>
                    <a:pt x="106255" y="400"/>
                    <a:pt x="107627" y="1200"/>
                  </a:cubicBezTo>
                  <a:lnTo>
                    <a:pt x="117938" y="7216"/>
                  </a:lnTo>
                  <a:cubicBezTo>
                    <a:pt x="119311" y="8016"/>
                    <a:pt x="120000" y="8938"/>
                    <a:pt x="120000" y="9977"/>
                  </a:cubicBezTo>
                  <a:close/>
                </a:path>
              </a:pathLst>
            </a:custGeom>
            <a:solidFill>
              <a:srgbClr val="D8D8D8"/>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485" b="0" i="0" u="none" strike="noStrike" cap="none">
                <a:solidFill>
                  <a:schemeClr val="dk1"/>
                </a:solidFill>
                <a:latin typeface="Calibri"/>
                <a:ea typeface="Calibri"/>
                <a:cs typeface="Calibri"/>
                <a:sym typeface="Calibri"/>
              </a:endParaRPr>
            </a:p>
          </p:txBody>
        </p:sp>
        <p:sp>
          <p:nvSpPr>
            <p:cNvPr id="143" name="Shape 143"/>
            <p:cNvSpPr/>
            <p:nvPr/>
          </p:nvSpPr>
          <p:spPr>
            <a:xfrm>
              <a:off x="8797603" y="4759003"/>
              <a:ext cx="176400" cy="176400"/>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noFill/>
            <a:ln w="9525" cap="flat" cmpd="sng">
              <a:solidFill>
                <a:srgbClr val="D8D8D8"/>
              </a:solidFill>
              <a:prstDash val="solid"/>
              <a:miter lim="8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Font typeface="Arial"/>
                <a:buNone/>
              </a:pPr>
              <a:endParaRPr sz="1485" b="0" i="0" u="none" strike="noStrike" cap="none">
                <a:solidFill>
                  <a:schemeClr val="dk1"/>
                </a:solidFill>
                <a:latin typeface="Calibri"/>
                <a:ea typeface="Calibri"/>
                <a:cs typeface="Calibri"/>
                <a:sym typeface="Calibri"/>
              </a:endParaRPr>
            </a:p>
          </p:txBody>
        </p:sp>
      </p:grpSp>
      <p:sp>
        <p:nvSpPr>
          <p:cNvPr id="144" name="Shape 144"/>
          <p:cNvSpPr/>
          <p:nvPr/>
        </p:nvSpPr>
        <p:spPr>
          <a:xfrm>
            <a:off x="0" y="2052602"/>
            <a:ext cx="11379200" cy="4348213"/>
          </a:xfrm>
          <a:prstGeom prst="rect">
            <a:avLst/>
          </a:prstGeom>
          <a:solidFill>
            <a:srgbClr val="283C50"/>
          </a:solidFill>
          <a:ln>
            <a:noFill/>
          </a:ln>
        </p:spPr>
        <p:txBody>
          <a:bodyPr spcFirstLastPara="1" wrap="square" lIns="100568" tIns="50270" rIns="100568" bIns="50270" anchor="ctr" anchorCtr="0">
            <a:noAutofit/>
          </a:bodyPr>
          <a:lstStyle/>
          <a:p>
            <a:pPr marL="0" marR="0" lvl="0" indent="0" algn="ctr" rtl="0">
              <a:lnSpc>
                <a:spcPct val="100000"/>
              </a:lnSpc>
              <a:spcBef>
                <a:spcPts val="0"/>
              </a:spcBef>
              <a:spcAft>
                <a:spcPts val="0"/>
              </a:spcAft>
              <a:buClr>
                <a:srgbClr val="000000"/>
              </a:buClr>
              <a:buFont typeface="Arial"/>
              <a:buNone/>
            </a:pPr>
            <a:endParaRPr sz="1485" b="0" i="0" u="none" strike="noStrike" cap="none">
              <a:solidFill>
                <a:schemeClr val="lt1"/>
              </a:solidFill>
              <a:latin typeface="Calibri"/>
              <a:ea typeface="Calibri"/>
              <a:cs typeface="Calibri"/>
              <a:sym typeface="Calibri"/>
            </a:endParaRPr>
          </a:p>
        </p:txBody>
      </p:sp>
      <p:grpSp>
        <p:nvGrpSpPr>
          <p:cNvPr id="145" name="Shape 145"/>
          <p:cNvGrpSpPr/>
          <p:nvPr/>
        </p:nvGrpSpPr>
        <p:grpSpPr>
          <a:xfrm>
            <a:off x="357257" y="3757772"/>
            <a:ext cx="311360" cy="311360"/>
            <a:chOff x="287082" y="3019638"/>
            <a:chExt cx="250200" cy="250200"/>
          </a:xfrm>
        </p:grpSpPr>
        <p:sp>
          <p:nvSpPr>
            <p:cNvPr id="146" name="Shape 146"/>
            <p:cNvSpPr/>
            <p:nvPr/>
          </p:nvSpPr>
          <p:spPr>
            <a:xfrm>
              <a:off x="369098" y="3086272"/>
              <a:ext cx="68100" cy="117000"/>
            </a:xfrm>
            <a:custGeom>
              <a:avLst/>
              <a:gdLst/>
              <a:ahLst/>
              <a:cxnLst/>
              <a:rect l="0" t="0" r="0" b="0"/>
              <a:pathLst>
                <a:path w="120000" h="120000" extrusionOk="0">
                  <a:moveTo>
                    <a:pt x="120000" y="9977"/>
                  </a:moveTo>
                  <a:cubicBezTo>
                    <a:pt x="120000" y="11022"/>
                    <a:pt x="119311" y="11944"/>
                    <a:pt x="117938" y="12744"/>
                  </a:cubicBezTo>
                  <a:lnTo>
                    <a:pt x="36905" y="60000"/>
                  </a:lnTo>
                  <a:lnTo>
                    <a:pt x="117938" y="107255"/>
                  </a:lnTo>
                  <a:cubicBezTo>
                    <a:pt x="119311" y="108055"/>
                    <a:pt x="120000" y="108977"/>
                    <a:pt x="120000" y="110022"/>
                  </a:cubicBezTo>
                  <a:cubicBezTo>
                    <a:pt x="120000" y="111061"/>
                    <a:pt x="119311" y="111983"/>
                    <a:pt x="117938" y="112783"/>
                  </a:cubicBezTo>
                  <a:lnTo>
                    <a:pt x="107627" y="118800"/>
                  </a:lnTo>
                  <a:cubicBezTo>
                    <a:pt x="106255" y="119600"/>
                    <a:pt x="104672" y="120000"/>
                    <a:pt x="102888" y="120000"/>
                  </a:cubicBezTo>
                  <a:cubicBezTo>
                    <a:pt x="101100" y="120000"/>
                    <a:pt x="99516" y="119600"/>
                    <a:pt x="98144" y="118800"/>
                  </a:cubicBezTo>
                  <a:lnTo>
                    <a:pt x="2061" y="62766"/>
                  </a:lnTo>
                  <a:cubicBezTo>
                    <a:pt x="688" y="61966"/>
                    <a:pt x="0" y="61044"/>
                    <a:pt x="0" y="60000"/>
                  </a:cubicBezTo>
                  <a:cubicBezTo>
                    <a:pt x="0" y="58955"/>
                    <a:pt x="688" y="58033"/>
                    <a:pt x="2061" y="57233"/>
                  </a:cubicBezTo>
                  <a:lnTo>
                    <a:pt x="98144" y="1200"/>
                  </a:lnTo>
                  <a:cubicBezTo>
                    <a:pt x="99516" y="400"/>
                    <a:pt x="101100" y="0"/>
                    <a:pt x="102888" y="0"/>
                  </a:cubicBezTo>
                  <a:cubicBezTo>
                    <a:pt x="104672" y="0"/>
                    <a:pt x="106255" y="400"/>
                    <a:pt x="107627" y="1200"/>
                  </a:cubicBezTo>
                  <a:lnTo>
                    <a:pt x="117938" y="7216"/>
                  </a:lnTo>
                  <a:cubicBezTo>
                    <a:pt x="119311" y="8016"/>
                    <a:pt x="120000" y="8938"/>
                    <a:pt x="120000" y="9977"/>
                  </a:cubicBezTo>
                  <a:close/>
                </a:path>
              </a:pathLst>
            </a:custGeom>
            <a:solidFill>
              <a:schemeClr val="lt1"/>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485" b="0" i="0" u="none" strike="noStrike" cap="none">
                <a:solidFill>
                  <a:schemeClr val="dk1"/>
                </a:solidFill>
                <a:latin typeface="Calibri"/>
                <a:ea typeface="Calibri"/>
                <a:cs typeface="Calibri"/>
                <a:sym typeface="Calibri"/>
              </a:endParaRPr>
            </a:p>
          </p:txBody>
        </p:sp>
        <p:sp>
          <p:nvSpPr>
            <p:cNvPr id="147" name="Shape 147"/>
            <p:cNvSpPr/>
            <p:nvPr/>
          </p:nvSpPr>
          <p:spPr>
            <a:xfrm>
              <a:off x="287082" y="3019638"/>
              <a:ext cx="250200" cy="250200"/>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noFill/>
            <a:ln w="9525" cap="flat" cmpd="sng">
              <a:solidFill>
                <a:schemeClr val="lt1"/>
              </a:solidFill>
              <a:prstDash val="solid"/>
              <a:miter lim="8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Font typeface="Arial"/>
                <a:buNone/>
              </a:pPr>
              <a:endParaRPr sz="1485" b="0" i="0" u="none" strike="noStrike" cap="none">
                <a:solidFill>
                  <a:schemeClr val="dk1"/>
                </a:solidFill>
                <a:latin typeface="Calibri"/>
                <a:ea typeface="Calibri"/>
                <a:cs typeface="Calibri"/>
                <a:sym typeface="Calibri"/>
              </a:endParaRPr>
            </a:p>
          </p:txBody>
        </p:sp>
      </p:grpSp>
      <p:grpSp>
        <p:nvGrpSpPr>
          <p:cNvPr id="148" name="Shape 148"/>
          <p:cNvGrpSpPr/>
          <p:nvPr/>
        </p:nvGrpSpPr>
        <p:grpSpPr>
          <a:xfrm>
            <a:off x="10710506" y="3757772"/>
            <a:ext cx="311360" cy="311360"/>
            <a:chOff x="8606656" y="3019638"/>
            <a:chExt cx="250200" cy="250200"/>
          </a:xfrm>
        </p:grpSpPr>
        <p:sp>
          <p:nvSpPr>
            <p:cNvPr id="149" name="Shape 149"/>
            <p:cNvSpPr/>
            <p:nvPr/>
          </p:nvSpPr>
          <p:spPr>
            <a:xfrm rot="10800000">
              <a:off x="8706802" y="3086264"/>
              <a:ext cx="68100" cy="117000"/>
            </a:xfrm>
            <a:custGeom>
              <a:avLst/>
              <a:gdLst/>
              <a:ahLst/>
              <a:cxnLst/>
              <a:rect l="0" t="0" r="0" b="0"/>
              <a:pathLst>
                <a:path w="120000" h="120000" extrusionOk="0">
                  <a:moveTo>
                    <a:pt x="120000" y="9977"/>
                  </a:moveTo>
                  <a:cubicBezTo>
                    <a:pt x="120000" y="11022"/>
                    <a:pt x="119311" y="11944"/>
                    <a:pt x="117938" y="12744"/>
                  </a:cubicBezTo>
                  <a:lnTo>
                    <a:pt x="36905" y="60000"/>
                  </a:lnTo>
                  <a:lnTo>
                    <a:pt x="117938" y="107255"/>
                  </a:lnTo>
                  <a:cubicBezTo>
                    <a:pt x="119311" y="108055"/>
                    <a:pt x="120000" y="108977"/>
                    <a:pt x="120000" y="110022"/>
                  </a:cubicBezTo>
                  <a:cubicBezTo>
                    <a:pt x="120000" y="111061"/>
                    <a:pt x="119311" y="111983"/>
                    <a:pt x="117938" y="112783"/>
                  </a:cubicBezTo>
                  <a:lnTo>
                    <a:pt x="107627" y="118800"/>
                  </a:lnTo>
                  <a:cubicBezTo>
                    <a:pt x="106255" y="119600"/>
                    <a:pt x="104672" y="120000"/>
                    <a:pt x="102888" y="120000"/>
                  </a:cubicBezTo>
                  <a:cubicBezTo>
                    <a:pt x="101100" y="120000"/>
                    <a:pt x="99516" y="119600"/>
                    <a:pt x="98144" y="118800"/>
                  </a:cubicBezTo>
                  <a:lnTo>
                    <a:pt x="2061" y="62766"/>
                  </a:lnTo>
                  <a:cubicBezTo>
                    <a:pt x="688" y="61966"/>
                    <a:pt x="0" y="61044"/>
                    <a:pt x="0" y="60000"/>
                  </a:cubicBezTo>
                  <a:cubicBezTo>
                    <a:pt x="0" y="58955"/>
                    <a:pt x="688" y="58033"/>
                    <a:pt x="2061" y="57233"/>
                  </a:cubicBezTo>
                  <a:lnTo>
                    <a:pt x="98144" y="1200"/>
                  </a:lnTo>
                  <a:cubicBezTo>
                    <a:pt x="99516" y="400"/>
                    <a:pt x="101100" y="0"/>
                    <a:pt x="102888" y="0"/>
                  </a:cubicBezTo>
                  <a:cubicBezTo>
                    <a:pt x="104672" y="0"/>
                    <a:pt x="106255" y="400"/>
                    <a:pt x="107627" y="1200"/>
                  </a:cubicBezTo>
                  <a:lnTo>
                    <a:pt x="117938" y="7216"/>
                  </a:lnTo>
                  <a:cubicBezTo>
                    <a:pt x="119311" y="8016"/>
                    <a:pt x="120000" y="8938"/>
                    <a:pt x="120000" y="9977"/>
                  </a:cubicBezTo>
                  <a:close/>
                </a:path>
              </a:pathLst>
            </a:custGeom>
            <a:solidFill>
              <a:schemeClr val="lt1"/>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485" b="0" i="0" u="none" strike="noStrike" cap="none">
                <a:solidFill>
                  <a:schemeClr val="dk1"/>
                </a:solidFill>
                <a:latin typeface="Calibri"/>
                <a:ea typeface="Calibri"/>
                <a:cs typeface="Calibri"/>
                <a:sym typeface="Calibri"/>
              </a:endParaRPr>
            </a:p>
          </p:txBody>
        </p:sp>
        <p:sp>
          <p:nvSpPr>
            <p:cNvPr id="150" name="Shape 150"/>
            <p:cNvSpPr/>
            <p:nvPr/>
          </p:nvSpPr>
          <p:spPr>
            <a:xfrm>
              <a:off x="8606656" y="3019638"/>
              <a:ext cx="250200" cy="250200"/>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noFill/>
            <a:ln w="9525" cap="flat" cmpd="sng">
              <a:solidFill>
                <a:schemeClr val="lt1"/>
              </a:solidFill>
              <a:prstDash val="solid"/>
              <a:miter lim="8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Font typeface="Arial"/>
                <a:buNone/>
              </a:pPr>
              <a:endParaRPr sz="1485"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323680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500"/>
                                        <p:tgtEl>
                                          <p:spTgt spid="14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5"/>
                                        </p:tgtEl>
                                        <p:attrNameLst>
                                          <p:attrName>style.visibility</p:attrName>
                                        </p:attrNameLst>
                                      </p:cBhvr>
                                      <p:to>
                                        <p:strVal val="visible"/>
                                      </p:to>
                                    </p:set>
                                    <p:animEffect transition="in" filter="fade">
                                      <p:cBhvr>
                                        <p:cTn id="11" dur="500"/>
                                        <p:tgtEl>
                                          <p:spTgt spid="14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8"/>
                                        </p:tgtEl>
                                        <p:attrNameLst>
                                          <p:attrName>style.visibility</p:attrName>
                                        </p:attrNameLst>
                                      </p:cBhvr>
                                      <p:to>
                                        <p:strVal val="visible"/>
                                      </p:to>
                                    </p:set>
                                    <p:animEffect transition="in" filter="fade">
                                      <p:cBhvr>
                                        <p:cTn id="15"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Prodcution Cycle Page 1" preserve="1">
  <p:cSld name="Prodcution Cycle Page 1">
    <p:spTree>
      <p:nvGrpSpPr>
        <p:cNvPr id="1" name="Shape 151"/>
        <p:cNvGrpSpPr/>
        <p:nvPr/>
      </p:nvGrpSpPr>
      <p:grpSpPr>
        <a:xfrm>
          <a:off x="0" y="0"/>
          <a:ext cx="0" cy="0"/>
          <a:chOff x="0" y="0"/>
          <a:chExt cx="0" cy="0"/>
        </a:xfrm>
      </p:grpSpPr>
      <p:sp>
        <p:nvSpPr>
          <p:cNvPr id="152" name="Shape 152"/>
          <p:cNvSpPr/>
          <p:nvPr/>
        </p:nvSpPr>
        <p:spPr>
          <a:xfrm>
            <a:off x="0" y="2052602"/>
            <a:ext cx="11379200" cy="4348213"/>
          </a:xfrm>
          <a:prstGeom prst="rect">
            <a:avLst/>
          </a:prstGeom>
          <a:solidFill>
            <a:srgbClr val="283C50"/>
          </a:solidFill>
          <a:ln>
            <a:noFill/>
          </a:ln>
        </p:spPr>
        <p:txBody>
          <a:bodyPr spcFirstLastPara="1" wrap="square" lIns="100568" tIns="50270" rIns="100568" bIns="50270" anchor="ctr" anchorCtr="0">
            <a:noAutofit/>
          </a:bodyPr>
          <a:lstStyle/>
          <a:p>
            <a:pPr marL="0" marR="0" lvl="0" indent="0" algn="ctr" rtl="0">
              <a:lnSpc>
                <a:spcPct val="100000"/>
              </a:lnSpc>
              <a:spcBef>
                <a:spcPts val="0"/>
              </a:spcBef>
              <a:spcAft>
                <a:spcPts val="0"/>
              </a:spcAft>
              <a:buClr>
                <a:srgbClr val="000000"/>
              </a:buClr>
              <a:buFont typeface="Arial"/>
              <a:buNone/>
            </a:pPr>
            <a:endParaRPr sz="1485" b="0" i="0" u="none" strike="noStrike" cap="none">
              <a:solidFill>
                <a:schemeClr val="lt1"/>
              </a:solidFill>
              <a:latin typeface="Calibri"/>
              <a:ea typeface="Calibri"/>
              <a:cs typeface="Calibri"/>
              <a:sym typeface="Calibri"/>
            </a:endParaRPr>
          </a:p>
        </p:txBody>
      </p:sp>
      <p:sp>
        <p:nvSpPr>
          <p:cNvPr id="153" name="Shape 153"/>
          <p:cNvSpPr txBox="1">
            <a:spLocks noGrp="1"/>
          </p:cNvSpPr>
          <p:nvPr>
            <p:ph type="body" idx="1"/>
          </p:nvPr>
        </p:nvSpPr>
        <p:spPr>
          <a:xfrm>
            <a:off x="738438" y="545253"/>
            <a:ext cx="9902293" cy="568960"/>
          </a:xfrm>
          <a:prstGeom prst="rect">
            <a:avLst/>
          </a:prstGeom>
          <a:noFill/>
          <a:ln>
            <a:noFill/>
          </a:ln>
        </p:spPr>
        <p:txBody>
          <a:bodyPr spcFirstLastPara="1" wrap="square" lIns="91425" tIns="91425" rIns="91425" bIns="91425" anchor="ctr" anchorCtr="0"/>
          <a:lstStyle>
            <a:lvl1pPr marL="502920" marR="0" lvl="0" indent="-251460" algn="ctr" rtl="0">
              <a:lnSpc>
                <a:spcPct val="100000"/>
              </a:lnSpc>
              <a:spcBef>
                <a:spcPts val="0"/>
              </a:spcBef>
              <a:spcAft>
                <a:spcPts val="0"/>
              </a:spcAft>
              <a:buClr>
                <a:schemeClr val="dk2"/>
              </a:buClr>
              <a:buSzPts val="1800"/>
              <a:buFont typeface="Lato"/>
              <a:buNone/>
              <a:defRPr sz="3300" b="0" i="0" u="none" strike="noStrike" cap="none">
                <a:solidFill>
                  <a:schemeClr val="dk2"/>
                </a:solidFill>
                <a:latin typeface="Lato"/>
                <a:ea typeface="Lato"/>
                <a:cs typeface="Lato"/>
                <a:sym typeface="Lato"/>
              </a:defRPr>
            </a:lvl1pPr>
            <a:lvl2pPr marL="1005840" marR="0" lvl="1" indent="-251460" algn="l" rtl="0">
              <a:lnSpc>
                <a:spcPct val="100000"/>
              </a:lnSpc>
              <a:spcBef>
                <a:spcPts val="0"/>
              </a:spcBef>
              <a:spcAft>
                <a:spcPts val="0"/>
              </a:spcAft>
              <a:buClr>
                <a:schemeClr val="dk1"/>
              </a:buClr>
              <a:buSzPts val="1400"/>
              <a:buFont typeface="Calibri"/>
              <a:buNone/>
              <a:defRPr sz="1980" b="0" i="0" u="none" strike="noStrike" cap="none">
                <a:solidFill>
                  <a:schemeClr val="dk1"/>
                </a:solidFill>
                <a:latin typeface="Calibri"/>
                <a:ea typeface="Calibri"/>
                <a:cs typeface="Calibri"/>
                <a:sym typeface="Calibri"/>
              </a:defRPr>
            </a:lvl2pPr>
            <a:lvl3pPr marL="1508760" marR="0" lvl="2" indent="-251460" algn="l" rtl="0">
              <a:lnSpc>
                <a:spcPct val="100000"/>
              </a:lnSpc>
              <a:spcBef>
                <a:spcPts val="0"/>
              </a:spcBef>
              <a:spcAft>
                <a:spcPts val="0"/>
              </a:spcAft>
              <a:buClr>
                <a:schemeClr val="dk1"/>
              </a:buClr>
              <a:buSzPts val="1400"/>
              <a:buFont typeface="Calibri"/>
              <a:buNone/>
              <a:defRPr sz="1650" b="0" i="0" u="none" strike="noStrike" cap="none">
                <a:solidFill>
                  <a:schemeClr val="dk1"/>
                </a:solidFill>
                <a:latin typeface="Calibri"/>
                <a:ea typeface="Calibri"/>
                <a:cs typeface="Calibri"/>
                <a:sym typeface="Calibri"/>
              </a:defRPr>
            </a:lvl3pPr>
            <a:lvl4pPr marL="2011680" marR="0" lvl="3" indent="-251460" algn="l" rtl="0">
              <a:lnSpc>
                <a:spcPct val="100000"/>
              </a:lnSpc>
              <a:spcBef>
                <a:spcPts val="0"/>
              </a:spcBef>
              <a:spcAft>
                <a:spcPts val="0"/>
              </a:spcAft>
              <a:buClr>
                <a:schemeClr val="dk1"/>
              </a:buClr>
              <a:buSzPts val="1200"/>
              <a:buFont typeface="Calibri"/>
              <a:buNone/>
              <a:defRPr sz="1485" b="0" i="0" u="none" strike="noStrike" cap="none">
                <a:solidFill>
                  <a:schemeClr val="dk1"/>
                </a:solidFill>
                <a:latin typeface="Calibri"/>
                <a:ea typeface="Calibri"/>
                <a:cs typeface="Calibri"/>
                <a:sym typeface="Calibri"/>
              </a:defRPr>
            </a:lvl4pPr>
            <a:lvl5pPr marL="2514600" marR="0" lvl="4" indent="-251460" algn="l" rtl="0">
              <a:lnSpc>
                <a:spcPct val="100000"/>
              </a:lnSpc>
              <a:spcBef>
                <a:spcPts val="0"/>
              </a:spcBef>
              <a:spcAft>
                <a:spcPts val="0"/>
              </a:spcAft>
              <a:buClr>
                <a:schemeClr val="dk1"/>
              </a:buClr>
              <a:buSzPts val="1000"/>
              <a:buFont typeface="Calibri"/>
              <a:buNone/>
              <a:defRPr sz="1485" b="0" i="0" u="none" strike="noStrike" cap="none">
                <a:solidFill>
                  <a:schemeClr val="dk1"/>
                </a:solidFill>
                <a:latin typeface="Calibri"/>
                <a:ea typeface="Calibri"/>
                <a:cs typeface="Calibri"/>
                <a:sym typeface="Calibri"/>
              </a:defRPr>
            </a:lvl5pPr>
            <a:lvl6pPr marL="3017520" marR="0" lvl="5" indent="-251460" algn="l" rtl="0">
              <a:lnSpc>
                <a:spcPct val="100000"/>
              </a:lnSpc>
              <a:spcBef>
                <a:spcPts val="0"/>
              </a:spcBef>
              <a:spcAft>
                <a:spcPts val="0"/>
              </a:spcAft>
              <a:buClr>
                <a:schemeClr val="dk1"/>
              </a:buClr>
              <a:buSzPts val="1200"/>
              <a:buFont typeface="Calibri"/>
              <a:buNone/>
              <a:defRPr sz="1485" b="0" i="0" u="none" strike="noStrike" cap="none">
                <a:solidFill>
                  <a:schemeClr val="dk1"/>
                </a:solidFill>
                <a:latin typeface="Calibri"/>
                <a:ea typeface="Calibri"/>
                <a:cs typeface="Calibri"/>
                <a:sym typeface="Calibri"/>
              </a:defRPr>
            </a:lvl6pPr>
            <a:lvl7pPr marL="3520440" marR="0" lvl="6" indent="-251460" algn="l" rtl="0">
              <a:lnSpc>
                <a:spcPct val="100000"/>
              </a:lnSpc>
              <a:spcBef>
                <a:spcPts val="0"/>
              </a:spcBef>
              <a:spcAft>
                <a:spcPts val="0"/>
              </a:spcAft>
              <a:buClr>
                <a:schemeClr val="dk1"/>
              </a:buClr>
              <a:buSzPts val="1400"/>
              <a:buFont typeface="Calibri"/>
              <a:buNone/>
              <a:defRPr sz="1485" b="0" i="0" u="none" strike="noStrike" cap="none">
                <a:solidFill>
                  <a:schemeClr val="dk1"/>
                </a:solidFill>
                <a:latin typeface="Calibri"/>
                <a:ea typeface="Calibri"/>
                <a:cs typeface="Calibri"/>
                <a:sym typeface="Calibri"/>
              </a:defRPr>
            </a:lvl7pPr>
            <a:lvl8pPr marL="4023360" marR="0" lvl="7" indent="-251460" algn="l" rtl="0">
              <a:lnSpc>
                <a:spcPct val="100000"/>
              </a:lnSpc>
              <a:spcBef>
                <a:spcPts val="0"/>
              </a:spcBef>
              <a:spcAft>
                <a:spcPts val="0"/>
              </a:spcAft>
              <a:buClr>
                <a:schemeClr val="dk1"/>
              </a:buClr>
              <a:buSzPts val="1600"/>
              <a:buFont typeface="Calibri"/>
              <a:buNone/>
              <a:defRPr sz="1485" b="0" i="0" u="none" strike="noStrike" cap="none">
                <a:solidFill>
                  <a:schemeClr val="dk1"/>
                </a:solidFill>
                <a:latin typeface="Calibri"/>
                <a:ea typeface="Calibri"/>
                <a:cs typeface="Calibri"/>
                <a:sym typeface="Calibri"/>
              </a:defRPr>
            </a:lvl8pPr>
            <a:lvl9pPr marL="4526280" marR="0" lvl="8" indent="-251460" algn="l" rtl="0">
              <a:lnSpc>
                <a:spcPct val="100000"/>
              </a:lnSpc>
              <a:spcBef>
                <a:spcPts val="0"/>
              </a:spcBef>
              <a:spcAft>
                <a:spcPts val="0"/>
              </a:spcAft>
              <a:buClr>
                <a:schemeClr val="dk1"/>
              </a:buClr>
              <a:buSzPts val="1800"/>
              <a:buFont typeface="Calibri"/>
              <a:buNone/>
              <a:defRPr sz="1485" b="0" i="0" u="none" strike="noStrike" cap="none">
                <a:solidFill>
                  <a:schemeClr val="dk1"/>
                </a:solidFill>
                <a:latin typeface="Calibri"/>
                <a:ea typeface="Calibri"/>
                <a:cs typeface="Calibri"/>
                <a:sym typeface="Calibri"/>
              </a:defRPr>
            </a:lvl9pPr>
          </a:lstStyle>
          <a:p>
            <a:endParaRPr/>
          </a:p>
        </p:txBody>
      </p:sp>
      <p:cxnSp>
        <p:nvCxnSpPr>
          <p:cNvPr id="154" name="Shape 154"/>
          <p:cNvCxnSpPr/>
          <p:nvPr/>
        </p:nvCxnSpPr>
        <p:spPr>
          <a:xfrm>
            <a:off x="5120640" y="1538958"/>
            <a:ext cx="1137920" cy="1867"/>
          </a:xfrm>
          <a:prstGeom prst="straightConnector1">
            <a:avLst/>
          </a:prstGeom>
          <a:noFill/>
          <a:ln w="19050" cap="flat" cmpd="sng">
            <a:solidFill>
              <a:schemeClr val="accent1"/>
            </a:solidFill>
            <a:prstDash val="solid"/>
            <a:miter lim="8000"/>
            <a:headEnd type="none" w="sm" len="sm"/>
            <a:tailEnd type="none" w="sm" len="sm"/>
          </a:ln>
        </p:spPr>
      </p:cxnSp>
      <p:sp>
        <p:nvSpPr>
          <p:cNvPr id="155" name="Shape 155"/>
          <p:cNvSpPr txBox="1">
            <a:spLocks noGrp="1"/>
          </p:cNvSpPr>
          <p:nvPr>
            <p:ph type="body" idx="2"/>
          </p:nvPr>
        </p:nvSpPr>
        <p:spPr>
          <a:xfrm>
            <a:off x="740832" y="1151282"/>
            <a:ext cx="9897440" cy="284480"/>
          </a:xfrm>
          <a:prstGeom prst="rect">
            <a:avLst/>
          </a:prstGeom>
          <a:noFill/>
          <a:ln>
            <a:noFill/>
          </a:ln>
        </p:spPr>
        <p:txBody>
          <a:bodyPr spcFirstLastPara="1" wrap="square" lIns="91425" tIns="91425" rIns="91425" bIns="91425" anchor="ctr" anchorCtr="0"/>
          <a:lstStyle>
            <a:lvl1pPr marL="502920" marR="0" lvl="0" indent="-251460" algn="ctr" rtl="0">
              <a:lnSpc>
                <a:spcPct val="100000"/>
              </a:lnSpc>
              <a:spcBef>
                <a:spcPts val="0"/>
              </a:spcBef>
              <a:spcAft>
                <a:spcPts val="0"/>
              </a:spcAft>
              <a:buClr>
                <a:srgbClr val="595959"/>
              </a:buClr>
              <a:buSzPts val="1800"/>
              <a:buFont typeface="Lato"/>
              <a:buNone/>
              <a:defRPr sz="990" b="0" i="0" u="none" strike="noStrike" cap="none">
                <a:solidFill>
                  <a:srgbClr val="595959"/>
                </a:solidFill>
                <a:latin typeface="Lato"/>
                <a:ea typeface="Lato"/>
                <a:cs typeface="Lato"/>
                <a:sym typeface="Lato"/>
              </a:defRPr>
            </a:lvl1pPr>
            <a:lvl2pPr marL="1005840" marR="0" lvl="1" indent="-251460" algn="ctr" rtl="0">
              <a:lnSpc>
                <a:spcPct val="100000"/>
              </a:lnSpc>
              <a:spcBef>
                <a:spcPts val="0"/>
              </a:spcBef>
              <a:spcAft>
                <a:spcPts val="0"/>
              </a:spcAft>
              <a:buClr>
                <a:srgbClr val="000000"/>
              </a:buClr>
              <a:buSzPts val="1400"/>
              <a:buFont typeface="Arial"/>
              <a:buNone/>
              <a:defRPr sz="1540" b="0" i="0" u="none" strike="noStrike" cap="none">
                <a:solidFill>
                  <a:srgbClr val="000000"/>
                </a:solidFill>
                <a:latin typeface="Arial"/>
                <a:ea typeface="Arial"/>
                <a:cs typeface="Arial"/>
                <a:sym typeface="Arial"/>
              </a:defRPr>
            </a:lvl2pPr>
            <a:lvl3pPr marL="1508760" marR="0" lvl="2" indent="-251460" algn="ctr" rtl="0">
              <a:lnSpc>
                <a:spcPct val="100000"/>
              </a:lnSpc>
              <a:spcBef>
                <a:spcPts val="0"/>
              </a:spcBef>
              <a:spcAft>
                <a:spcPts val="0"/>
              </a:spcAft>
              <a:buClr>
                <a:srgbClr val="000000"/>
              </a:buClr>
              <a:buSzPts val="1400"/>
              <a:buFont typeface="Arial"/>
              <a:buNone/>
              <a:defRPr sz="1540" b="0" i="0" u="none" strike="noStrike" cap="none">
                <a:solidFill>
                  <a:srgbClr val="000000"/>
                </a:solidFill>
                <a:latin typeface="Arial"/>
                <a:ea typeface="Arial"/>
                <a:cs typeface="Arial"/>
                <a:sym typeface="Arial"/>
              </a:defRPr>
            </a:lvl3pPr>
            <a:lvl4pPr marL="2011680" marR="0" lvl="3" indent="-251460" algn="ctr" rtl="0">
              <a:lnSpc>
                <a:spcPct val="100000"/>
              </a:lnSpc>
              <a:spcBef>
                <a:spcPts val="0"/>
              </a:spcBef>
              <a:spcAft>
                <a:spcPts val="0"/>
              </a:spcAft>
              <a:buClr>
                <a:srgbClr val="000000"/>
              </a:buClr>
              <a:buSzPts val="1200"/>
              <a:buFont typeface="Arial"/>
              <a:buNone/>
              <a:defRPr sz="1540" b="0" i="0" u="none" strike="noStrike" cap="none">
                <a:solidFill>
                  <a:srgbClr val="000000"/>
                </a:solidFill>
                <a:latin typeface="Arial"/>
                <a:ea typeface="Arial"/>
                <a:cs typeface="Arial"/>
                <a:sym typeface="Arial"/>
              </a:defRPr>
            </a:lvl4pPr>
            <a:lvl5pPr marL="2514600" marR="0" lvl="4" indent="-251460" algn="ctr" rtl="0">
              <a:lnSpc>
                <a:spcPct val="100000"/>
              </a:lnSpc>
              <a:spcBef>
                <a:spcPts val="0"/>
              </a:spcBef>
              <a:spcAft>
                <a:spcPts val="0"/>
              </a:spcAft>
              <a:buClr>
                <a:srgbClr val="000000"/>
              </a:buClr>
              <a:buSzPts val="1000"/>
              <a:buFont typeface="Arial"/>
              <a:buNone/>
              <a:defRPr sz="1540" b="0" i="0" u="none" strike="noStrike" cap="none">
                <a:solidFill>
                  <a:srgbClr val="000000"/>
                </a:solidFill>
                <a:latin typeface="Arial"/>
                <a:ea typeface="Arial"/>
                <a:cs typeface="Arial"/>
                <a:sym typeface="Arial"/>
              </a:defRPr>
            </a:lvl5pPr>
            <a:lvl6pPr marL="3017520" marR="0" lvl="5" indent="-251460" algn="l" rtl="0">
              <a:lnSpc>
                <a:spcPct val="100000"/>
              </a:lnSpc>
              <a:spcBef>
                <a:spcPts val="0"/>
              </a:spcBef>
              <a:spcAft>
                <a:spcPts val="0"/>
              </a:spcAft>
              <a:buClr>
                <a:schemeClr val="dk1"/>
              </a:buClr>
              <a:buSzPts val="1200"/>
              <a:buFont typeface="Calibri"/>
              <a:buNone/>
              <a:defRPr sz="1485" b="0" i="0" u="none" strike="noStrike" cap="none">
                <a:solidFill>
                  <a:schemeClr val="dk1"/>
                </a:solidFill>
                <a:latin typeface="Calibri"/>
                <a:ea typeface="Calibri"/>
                <a:cs typeface="Calibri"/>
                <a:sym typeface="Calibri"/>
              </a:defRPr>
            </a:lvl6pPr>
            <a:lvl7pPr marL="3520440" marR="0" lvl="6" indent="-251460" algn="l" rtl="0">
              <a:lnSpc>
                <a:spcPct val="100000"/>
              </a:lnSpc>
              <a:spcBef>
                <a:spcPts val="0"/>
              </a:spcBef>
              <a:spcAft>
                <a:spcPts val="0"/>
              </a:spcAft>
              <a:buClr>
                <a:schemeClr val="dk1"/>
              </a:buClr>
              <a:buSzPts val="1400"/>
              <a:buFont typeface="Calibri"/>
              <a:buNone/>
              <a:defRPr sz="1485" b="0" i="0" u="none" strike="noStrike" cap="none">
                <a:solidFill>
                  <a:schemeClr val="dk1"/>
                </a:solidFill>
                <a:latin typeface="Calibri"/>
                <a:ea typeface="Calibri"/>
                <a:cs typeface="Calibri"/>
                <a:sym typeface="Calibri"/>
              </a:defRPr>
            </a:lvl7pPr>
            <a:lvl8pPr marL="4023360" marR="0" lvl="7" indent="-251460" algn="l" rtl="0">
              <a:lnSpc>
                <a:spcPct val="100000"/>
              </a:lnSpc>
              <a:spcBef>
                <a:spcPts val="0"/>
              </a:spcBef>
              <a:spcAft>
                <a:spcPts val="0"/>
              </a:spcAft>
              <a:buClr>
                <a:schemeClr val="dk1"/>
              </a:buClr>
              <a:buSzPts val="1600"/>
              <a:buFont typeface="Calibri"/>
              <a:buNone/>
              <a:defRPr sz="1485" b="0" i="0" u="none" strike="noStrike" cap="none">
                <a:solidFill>
                  <a:schemeClr val="dk1"/>
                </a:solidFill>
                <a:latin typeface="Calibri"/>
                <a:ea typeface="Calibri"/>
                <a:cs typeface="Calibri"/>
                <a:sym typeface="Calibri"/>
              </a:defRPr>
            </a:lvl8pPr>
            <a:lvl9pPr marL="4526280" marR="0" lvl="8" indent="-251460" algn="l" rtl="0">
              <a:lnSpc>
                <a:spcPct val="100000"/>
              </a:lnSpc>
              <a:spcBef>
                <a:spcPts val="0"/>
              </a:spcBef>
              <a:spcAft>
                <a:spcPts val="0"/>
              </a:spcAft>
              <a:buClr>
                <a:schemeClr val="dk1"/>
              </a:buClr>
              <a:buSzPts val="1800"/>
              <a:buFont typeface="Calibri"/>
              <a:buNone/>
              <a:defRPr sz="1485"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612993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lide de Título">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4870221F-B561-443D-BF81-93CCD286CD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1379200" cy="6400800"/>
          </a:xfrm>
          <a:prstGeom prst="rect">
            <a:avLst/>
          </a:prstGeom>
        </p:spPr>
      </p:pic>
    </p:spTree>
    <p:extLst>
      <p:ext uri="{BB962C8B-B14F-4D97-AF65-F5344CB8AC3E}">
        <p14:creationId xmlns:p14="http://schemas.microsoft.com/office/powerpoint/2010/main" val="148974157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Prodcution Cycle Page 2" preserve="1">
  <p:cSld name="Prodcution Cycle Page 2">
    <p:spTree>
      <p:nvGrpSpPr>
        <p:cNvPr id="1" name="Shape 158"/>
        <p:cNvGrpSpPr/>
        <p:nvPr/>
      </p:nvGrpSpPr>
      <p:grpSpPr>
        <a:xfrm>
          <a:off x="0" y="0"/>
          <a:ext cx="0" cy="0"/>
          <a:chOff x="0" y="0"/>
          <a:chExt cx="0" cy="0"/>
        </a:xfrm>
      </p:grpSpPr>
      <p:sp>
        <p:nvSpPr>
          <p:cNvPr id="159" name="Shape 159"/>
          <p:cNvSpPr/>
          <p:nvPr/>
        </p:nvSpPr>
        <p:spPr>
          <a:xfrm>
            <a:off x="0" y="1"/>
            <a:ext cx="11379200" cy="4348213"/>
          </a:xfrm>
          <a:prstGeom prst="rect">
            <a:avLst/>
          </a:prstGeom>
          <a:solidFill>
            <a:srgbClr val="283C50"/>
          </a:solidFill>
          <a:ln>
            <a:noFill/>
          </a:ln>
        </p:spPr>
        <p:txBody>
          <a:bodyPr spcFirstLastPara="1" wrap="square" lIns="100568" tIns="50270" rIns="100568" bIns="50270" anchor="ctr" anchorCtr="0">
            <a:noAutofit/>
          </a:bodyPr>
          <a:lstStyle/>
          <a:p>
            <a:pPr marL="0" marR="0" lvl="0" indent="0" algn="ctr" rtl="0">
              <a:lnSpc>
                <a:spcPct val="100000"/>
              </a:lnSpc>
              <a:spcBef>
                <a:spcPts val="0"/>
              </a:spcBef>
              <a:spcAft>
                <a:spcPts val="0"/>
              </a:spcAft>
              <a:buClr>
                <a:srgbClr val="000000"/>
              </a:buClr>
              <a:buFont typeface="Arial"/>
              <a:buNone/>
            </a:pPr>
            <a:endParaRPr sz="1485"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843468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Dark Sky Slide" preserve="1">
  <p:cSld name="Dark Sky Slide">
    <p:spTree>
      <p:nvGrpSpPr>
        <p:cNvPr id="1" name="Shape 160"/>
        <p:cNvGrpSpPr/>
        <p:nvPr/>
      </p:nvGrpSpPr>
      <p:grpSpPr>
        <a:xfrm>
          <a:off x="0" y="0"/>
          <a:ext cx="0" cy="0"/>
          <a:chOff x="0" y="0"/>
          <a:chExt cx="0" cy="0"/>
        </a:xfrm>
      </p:grpSpPr>
      <p:sp>
        <p:nvSpPr>
          <p:cNvPr id="161" name="Shape 161"/>
          <p:cNvSpPr/>
          <p:nvPr/>
        </p:nvSpPr>
        <p:spPr>
          <a:xfrm>
            <a:off x="0" y="0"/>
            <a:ext cx="11379200" cy="6400800"/>
          </a:xfrm>
          <a:prstGeom prst="rect">
            <a:avLst/>
          </a:prstGeom>
          <a:gradFill>
            <a:gsLst>
              <a:gs pos="0">
                <a:srgbClr val="283C50"/>
              </a:gs>
              <a:gs pos="50000">
                <a:srgbClr val="36516C"/>
              </a:gs>
              <a:gs pos="100000">
                <a:srgbClr val="324B64"/>
              </a:gs>
            </a:gsLst>
            <a:lin ang="5400012" scaled="0"/>
          </a:gradFill>
          <a:ln>
            <a:noFill/>
          </a:ln>
        </p:spPr>
        <p:txBody>
          <a:bodyPr spcFirstLastPara="1" wrap="square" lIns="100568" tIns="50270" rIns="100568" bIns="50270" anchor="ctr" anchorCtr="0">
            <a:noAutofit/>
          </a:bodyPr>
          <a:lstStyle/>
          <a:p>
            <a:pPr marL="0" marR="0" lvl="0" indent="0" algn="ctr" rtl="0">
              <a:lnSpc>
                <a:spcPct val="100000"/>
              </a:lnSpc>
              <a:spcBef>
                <a:spcPts val="0"/>
              </a:spcBef>
              <a:spcAft>
                <a:spcPts val="0"/>
              </a:spcAft>
              <a:buClr>
                <a:srgbClr val="000000"/>
              </a:buClr>
              <a:buFont typeface="Arial"/>
              <a:buNone/>
            </a:pPr>
            <a:endParaRPr sz="1485"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991580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75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General Slide" preserve="1">
  <p:cSld name="General Slide">
    <p:spTree>
      <p:nvGrpSpPr>
        <p:cNvPr id="1" name="Shape 162"/>
        <p:cNvGrpSpPr/>
        <p:nvPr/>
      </p:nvGrpSpPr>
      <p:grpSpPr>
        <a:xfrm>
          <a:off x="0" y="0"/>
          <a:ext cx="0" cy="0"/>
          <a:chOff x="0" y="0"/>
          <a:chExt cx="0" cy="0"/>
        </a:xfrm>
      </p:grpSpPr>
    </p:spTree>
    <p:extLst>
      <p:ext uri="{BB962C8B-B14F-4D97-AF65-F5344CB8AC3E}">
        <p14:creationId xmlns:p14="http://schemas.microsoft.com/office/powerpoint/2010/main" val="32241881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Slide" preserve="1">
  <p:cSld name="1_Title Slide">
    <p:spTree>
      <p:nvGrpSpPr>
        <p:cNvPr id="1" name="Shape 163"/>
        <p:cNvGrpSpPr/>
        <p:nvPr/>
      </p:nvGrpSpPr>
      <p:grpSpPr>
        <a:xfrm>
          <a:off x="0" y="0"/>
          <a:ext cx="0" cy="0"/>
          <a:chOff x="0" y="0"/>
          <a:chExt cx="0" cy="0"/>
        </a:xfrm>
      </p:grpSpPr>
      <p:pic>
        <p:nvPicPr>
          <p:cNvPr id="164" name="Shape 164"/>
          <p:cNvPicPr preferRelativeResize="0"/>
          <p:nvPr/>
        </p:nvPicPr>
        <p:blipFill rotWithShape="1">
          <a:blip r:embed="rId2">
            <a:alphaModFix/>
          </a:blip>
          <a:srcRect/>
          <a:stretch/>
        </p:blipFill>
        <p:spPr>
          <a:xfrm>
            <a:off x="-187" y="-187"/>
            <a:ext cx="1066987" cy="1066987"/>
          </a:xfrm>
          <a:prstGeom prst="rect">
            <a:avLst/>
          </a:prstGeom>
          <a:noFill/>
          <a:ln>
            <a:noFill/>
          </a:ln>
        </p:spPr>
      </p:pic>
      <p:pic>
        <p:nvPicPr>
          <p:cNvPr id="165" name="Shape 165"/>
          <p:cNvPicPr preferRelativeResize="0"/>
          <p:nvPr/>
        </p:nvPicPr>
        <p:blipFill rotWithShape="1">
          <a:blip r:embed="rId3">
            <a:alphaModFix/>
          </a:blip>
          <a:srcRect/>
          <a:stretch/>
        </p:blipFill>
        <p:spPr>
          <a:xfrm>
            <a:off x="1066613" y="1"/>
            <a:ext cx="10312587" cy="1066613"/>
          </a:xfrm>
          <a:prstGeom prst="rect">
            <a:avLst/>
          </a:prstGeom>
          <a:noFill/>
          <a:ln>
            <a:noFill/>
          </a:ln>
        </p:spPr>
      </p:pic>
      <p:sp>
        <p:nvSpPr>
          <p:cNvPr id="166" name="Shape 166"/>
          <p:cNvSpPr txBox="1">
            <a:spLocks noGrp="1"/>
          </p:cNvSpPr>
          <p:nvPr>
            <p:ph type="title"/>
          </p:nvPr>
        </p:nvSpPr>
        <p:spPr>
          <a:xfrm>
            <a:off x="187" y="1"/>
            <a:ext cx="11379200" cy="1066987"/>
          </a:xfrm>
          <a:prstGeom prst="rect">
            <a:avLst/>
          </a:prstGeom>
          <a:noFill/>
          <a:ln>
            <a:noFill/>
          </a:ln>
        </p:spPr>
        <p:txBody>
          <a:bodyPr spcFirstLastPara="1" wrap="square" lIns="91425" tIns="91425" rIns="91425" bIns="91425" anchor="ctr" anchorCtr="0"/>
          <a:lstStyle>
            <a:lvl1pPr lvl="0" algn="ctr" rtl="0">
              <a:spcBef>
                <a:spcPts val="0"/>
              </a:spcBef>
              <a:spcAft>
                <a:spcPts val="0"/>
              </a:spcAft>
              <a:buClr>
                <a:schemeClr val="dk1"/>
              </a:buClr>
              <a:buSzPts val="2400"/>
              <a:buFont typeface="Roboto Condensed"/>
              <a:buNone/>
              <a:defRPr sz="3300">
                <a:solidFill>
                  <a:schemeClr val="dk1"/>
                </a:solidFill>
                <a:latin typeface="Roboto Condensed"/>
                <a:ea typeface="Roboto Condensed"/>
                <a:cs typeface="Roboto Condensed"/>
                <a:sym typeface="Roboto Condensed"/>
              </a:defRPr>
            </a:lvl1pPr>
            <a:lvl2pPr lvl="1" rtl="0">
              <a:spcBef>
                <a:spcPts val="0"/>
              </a:spcBef>
              <a:spcAft>
                <a:spcPts val="0"/>
              </a:spcAft>
              <a:buClr>
                <a:schemeClr val="dk1"/>
              </a:buClr>
              <a:buSzPts val="1400"/>
              <a:buFont typeface="Roboto Condensed"/>
              <a:buNone/>
              <a:defRPr sz="3960">
                <a:solidFill>
                  <a:schemeClr val="dk1"/>
                </a:solidFill>
                <a:latin typeface="Roboto Condensed"/>
                <a:ea typeface="Roboto Condensed"/>
                <a:cs typeface="Roboto Condensed"/>
                <a:sym typeface="Roboto Condensed"/>
              </a:defRPr>
            </a:lvl2pPr>
            <a:lvl3pPr lvl="2" rtl="0">
              <a:spcBef>
                <a:spcPts val="0"/>
              </a:spcBef>
              <a:spcAft>
                <a:spcPts val="0"/>
              </a:spcAft>
              <a:buClr>
                <a:schemeClr val="dk1"/>
              </a:buClr>
              <a:buSzPts val="1400"/>
              <a:buFont typeface="Roboto Condensed"/>
              <a:buNone/>
              <a:defRPr sz="3960">
                <a:solidFill>
                  <a:schemeClr val="dk1"/>
                </a:solidFill>
                <a:latin typeface="Roboto Condensed"/>
                <a:ea typeface="Roboto Condensed"/>
                <a:cs typeface="Roboto Condensed"/>
                <a:sym typeface="Roboto Condensed"/>
              </a:defRPr>
            </a:lvl3pPr>
            <a:lvl4pPr lvl="3" rtl="0">
              <a:spcBef>
                <a:spcPts val="0"/>
              </a:spcBef>
              <a:spcAft>
                <a:spcPts val="0"/>
              </a:spcAft>
              <a:buClr>
                <a:schemeClr val="dk1"/>
              </a:buClr>
              <a:buSzPts val="1400"/>
              <a:buFont typeface="Roboto Condensed"/>
              <a:buNone/>
              <a:defRPr sz="3960">
                <a:solidFill>
                  <a:schemeClr val="dk1"/>
                </a:solidFill>
                <a:latin typeface="Roboto Condensed"/>
                <a:ea typeface="Roboto Condensed"/>
                <a:cs typeface="Roboto Condensed"/>
                <a:sym typeface="Roboto Condensed"/>
              </a:defRPr>
            </a:lvl4pPr>
            <a:lvl5pPr lvl="4" rtl="0">
              <a:spcBef>
                <a:spcPts val="0"/>
              </a:spcBef>
              <a:spcAft>
                <a:spcPts val="0"/>
              </a:spcAft>
              <a:buClr>
                <a:schemeClr val="dk1"/>
              </a:buClr>
              <a:buSzPts val="1400"/>
              <a:buFont typeface="Roboto Condensed"/>
              <a:buNone/>
              <a:defRPr sz="3960">
                <a:solidFill>
                  <a:schemeClr val="dk1"/>
                </a:solidFill>
                <a:latin typeface="Roboto Condensed"/>
                <a:ea typeface="Roboto Condensed"/>
                <a:cs typeface="Roboto Condensed"/>
                <a:sym typeface="Roboto Condensed"/>
              </a:defRPr>
            </a:lvl5pPr>
            <a:lvl6pPr lvl="5" rtl="0">
              <a:spcBef>
                <a:spcPts val="0"/>
              </a:spcBef>
              <a:spcAft>
                <a:spcPts val="0"/>
              </a:spcAft>
              <a:buClr>
                <a:schemeClr val="dk1"/>
              </a:buClr>
              <a:buSzPts val="1400"/>
              <a:buFont typeface="Roboto Condensed"/>
              <a:buNone/>
              <a:defRPr sz="3960">
                <a:solidFill>
                  <a:schemeClr val="dk1"/>
                </a:solidFill>
                <a:latin typeface="Roboto Condensed"/>
                <a:ea typeface="Roboto Condensed"/>
                <a:cs typeface="Roboto Condensed"/>
                <a:sym typeface="Roboto Condensed"/>
              </a:defRPr>
            </a:lvl6pPr>
            <a:lvl7pPr lvl="6" rtl="0">
              <a:spcBef>
                <a:spcPts val="0"/>
              </a:spcBef>
              <a:spcAft>
                <a:spcPts val="0"/>
              </a:spcAft>
              <a:buClr>
                <a:schemeClr val="dk1"/>
              </a:buClr>
              <a:buSzPts val="1400"/>
              <a:buFont typeface="Roboto Condensed"/>
              <a:buNone/>
              <a:defRPr sz="3960">
                <a:solidFill>
                  <a:schemeClr val="dk1"/>
                </a:solidFill>
                <a:latin typeface="Roboto Condensed"/>
                <a:ea typeface="Roboto Condensed"/>
                <a:cs typeface="Roboto Condensed"/>
                <a:sym typeface="Roboto Condensed"/>
              </a:defRPr>
            </a:lvl7pPr>
            <a:lvl8pPr lvl="7" rtl="0">
              <a:spcBef>
                <a:spcPts val="0"/>
              </a:spcBef>
              <a:spcAft>
                <a:spcPts val="0"/>
              </a:spcAft>
              <a:buClr>
                <a:schemeClr val="dk1"/>
              </a:buClr>
              <a:buSzPts val="1400"/>
              <a:buFont typeface="Roboto Condensed"/>
              <a:buNone/>
              <a:defRPr sz="3960">
                <a:solidFill>
                  <a:schemeClr val="dk1"/>
                </a:solidFill>
                <a:latin typeface="Roboto Condensed"/>
                <a:ea typeface="Roboto Condensed"/>
                <a:cs typeface="Roboto Condensed"/>
                <a:sym typeface="Roboto Condensed"/>
              </a:defRPr>
            </a:lvl8pPr>
            <a:lvl9pPr lvl="8" rtl="0">
              <a:spcBef>
                <a:spcPts val="0"/>
              </a:spcBef>
              <a:spcAft>
                <a:spcPts val="0"/>
              </a:spcAft>
              <a:buClr>
                <a:schemeClr val="dk1"/>
              </a:buClr>
              <a:buSzPts val="1400"/>
              <a:buFont typeface="Roboto Condensed"/>
              <a:buNone/>
              <a:defRPr sz="3960">
                <a:solidFill>
                  <a:schemeClr val="dk1"/>
                </a:solidFill>
                <a:latin typeface="Roboto Condensed"/>
                <a:ea typeface="Roboto Condensed"/>
                <a:cs typeface="Roboto Condensed"/>
                <a:sym typeface="Roboto Condensed"/>
              </a:defRPr>
            </a:lvl9pPr>
          </a:lstStyle>
          <a:p>
            <a:endParaRPr/>
          </a:p>
        </p:txBody>
      </p:sp>
    </p:spTree>
    <p:extLst>
      <p:ext uri="{BB962C8B-B14F-4D97-AF65-F5344CB8AC3E}">
        <p14:creationId xmlns:p14="http://schemas.microsoft.com/office/powerpoint/2010/main" val="22746945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Default Slide 1" preserve="1">
  <p:cSld name="Default Slide 1">
    <p:spTree>
      <p:nvGrpSpPr>
        <p:cNvPr id="1" name="Shape 167"/>
        <p:cNvGrpSpPr/>
        <p:nvPr/>
      </p:nvGrpSpPr>
      <p:grpSpPr>
        <a:xfrm>
          <a:off x="0" y="0"/>
          <a:ext cx="0" cy="0"/>
          <a:chOff x="0" y="0"/>
          <a:chExt cx="0" cy="0"/>
        </a:xfrm>
      </p:grpSpPr>
      <p:sp>
        <p:nvSpPr>
          <p:cNvPr id="168" name="Shape 168"/>
          <p:cNvSpPr txBox="1">
            <a:spLocks noGrp="1"/>
          </p:cNvSpPr>
          <p:nvPr>
            <p:ph type="body" idx="1"/>
          </p:nvPr>
        </p:nvSpPr>
        <p:spPr>
          <a:xfrm>
            <a:off x="554052" y="399706"/>
            <a:ext cx="9902293" cy="568960"/>
          </a:xfrm>
          <a:prstGeom prst="rect">
            <a:avLst/>
          </a:prstGeom>
          <a:noFill/>
          <a:ln>
            <a:noFill/>
          </a:ln>
        </p:spPr>
        <p:txBody>
          <a:bodyPr spcFirstLastPara="1" wrap="square" lIns="91425" tIns="91425" rIns="91425" bIns="91425" anchor="ctr" anchorCtr="0"/>
          <a:lstStyle>
            <a:lvl1pPr marL="502920" marR="0" lvl="0" indent="-251460" algn="ctr" rtl="0">
              <a:lnSpc>
                <a:spcPct val="100000"/>
              </a:lnSpc>
              <a:spcBef>
                <a:spcPts val="0"/>
              </a:spcBef>
              <a:spcAft>
                <a:spcPts val="0"/>
              </a:spcAft>
              <a:buClr>
                <a:schemeClr val="dk2"/>
              </a:buClr>
              <a:buSzPts val="1800"/>
              <a:buFont typeface="Lato"/>
              <a:buNone/>
              <a:defRPr sz="3300" b="0" i="0" u="none" strike="noStrike" cap="none">
                <a:solidFill>
                  <a:schemeClr val="dk2"/>
                </a:solidFill>
                <a:latin typeface="Lato"/>
                <a:ea typeface="Lato"/>
                <a:cs typeface="Lato"/>
                <a:sym typeface="Lato"/>
              </a:defRPr>
            </a:lvl1pPr>
            <a:lvl2pPr marL="1005840" marR="0" lvl="1" indent="-251460" algn="l" rtl="0">
              <a:lnSpc>
                <a:spcPct val="100000"/>
              </a:lnSpc>
              <a:spcBef>
                <a:spcPts val="0"/>
              </a:spcBef>
              <a:spcAft>
                <a:spcPts val="0"/>
              </a:spcAft>
              <a:buClr>
                <a:schemeClr val="dk1"/>
              </a:buClr>
              <a:buSzPts val="1400"/>
              <a:buFont typeface="Calibri"/>
              <a:buNone/>
              <a:defRPr sz="1980" b="0" i="0" u="none" strike="noStrike" cap="none">
                <a:solidFill>
                  <a:schemeClr val="dk1"/>
                </a:solidFill>
                <a:latin typeface="Calibri"/>
                <a:ea typeface="Calibri"/>
                <a:cs typeface="Calibri"/>
                <a:sym typeface="Calibri"/>
              </a:defRPr>
            </a:lvl2pPr>
            <a:lvl3pPr marL="1508760" marR="0" lvl="2" indent="-251460" algn="l" rtl="0">
              <a:lnSpc>
                <a:spcPct val="100000"/>
              </a:lnSpc>
              <a:spcBef>
                <a:spcPts val="0"/>
              </a:spcBef>
              <a:spcAft>
                <a:spcPts val="0"/>
              </a:spcAft>
              <a:buClr>
                <a:schemeClr val="dk1"/>
              </a:buClr>
              <a:buSzPts val="1400"/>
              <a:buFont typeface="Calibri"/>
              <a:buNone/>
              <a:defRPr sz="1650" b="0" i="0" u="none" strike="noStrike" cap="none">
                <a:solidFill>
                  <a:schemeClr val="dk1"/>
                </a:solidFill>
                <a:latin typeface="Calibri"/>
                <a:ea typeface="Calibri"/>
                <a:cs typeface="Calibri"/>
                <a:sym typeface="Calibri"/>
              </a:defRPr>
            </a:lvl3pPr>
            <a:lvl4pPr marL="2011680" marR="0" lvl="3" indent="-251460" algn="l" rtl="0">
              <a:lnSpc>
                <a:spcPct val="100000"/>
              </a:lnSpc>
              <a:spcBef>
                <a:spcPts val="0"/>
              </a:spcBef>
              <a:spcAft>
                <a:spcPts val="0"/>
              </a:spcAft>
              <a:buClr>
                <a:schemeClr val="dk1"/>
              </a:buClr>
              <a:buSzPts val="1200"/>
              <a:buFont typeface="Calibri"/>
              <a:buNone/>
              <a:defRPr sz="1485" b="0" i="0" u="none" strike="noStrike" cap="none">
                <a:solidFill>
                  <a:schemeClr val="dk1"/>
                </a:solidFill>
                <a:latin typeface="Calibri"/>
                <a:ea typeface="Calibri"/>
                <a:cs typeface="Calibri"/>
                <a:sym typeface="Calibri"/>
              </a:defRPr>
            </a:lvl4pPr>
            <a:lvl5pPr marL="2514600" marR="0" lvl="4" indent="-251460" algn="l" rtl="0">
              <a:lnSpc>
                <a:spcPct val="100000"/>
              </a:lnSpc>
              <a:spcBef>
                <a:spcPts val="0"/>
              </a:spcBef>
              <a:spcAft>
                <a:spcPts val="0"/>
              </a:spcAft>
              <a:buClr>
                <a:schemeClr val="dk1"/>
              </a:buClr>
              <a:buSzPts val="1000"/>
              <a:buFont typeface="Calibri"/>
              <a:buNone/>
              <a:defRPr sz="1485" b="0" i="0" u="none" strike="noStrike" cap="none">
                <a:solidFill>
                  <a:schemeClr val="dk1"/>
                </a:solidFill>
                <a:latin typeface="Calibri"/>
                <a:ea typeface="Calibri"/>
                <a:cs typeface="Calibri"/>
                <a:sym typeface="Calibri"/>
              </a:defRPr>
            </a:lvl5pPr>
            <a:lvl6pPr marL="3017520" marR="0" lvl="5" indent="-251460" algn="l" rtl="0">
              <a:lnSpc>
                <a:spcPct val="100000"/>
              </a:lnSpc>
              <a:spcBef>
                <a:spcPts val="0"/>
              </a:spcBef>
              <a:spcAft>
                <a:spcPts val="0"/>
              </a:spcAft>
              <a:buClr>
                <a:schemeClr val="dk1"/>
              </a:buClr>
              <a:buSzPts val="1200"/>
              <a:buFont typeface="Calibri"/>
              <a:buNone/>
              <a:defRPr sz="1485" b="0" i="0" u="none" strike="noStrike" cap="none">
                <a:solidFill>
                  <a:schemeClr val="dk1"/>
                </a:solidFill>
                <a:latin typeface="Calibri"/>
                <a:ea typeface="Calibri"/>
                <a:cs typeface="Calibri"/>
                <a:sym typeface="Calibri"/>
              </a:defRPr>
            </a:lvl6pPr>
            <a:lvl7pPr marL="3520440" marR="0" lvl="6" indent="-251460" algn="l" rtl="0">
              <a:lnSpc>
                <a:spcPct val="100000"/>
              </a:lnSpc>
              <a:spcBef>
                <a:spcPts val="0"/>
              </a:spcBef>
              <a:spcAft>
                <a:spcPts val="0"/>
              </a:spcAft>
              <a:buClr>
                <a:schemeClr val="dk1"/>
              </a:buClr>
              <a:buSzPts val="1400"/>
              <a:buFont typeface="Calibri"/>
              <a:buNone/>
              <a:defRPr sz="1485" b="0" i="0" u="none" strike="noStrike" cap="none">
                <a:solidFill>
                  <a:schemeClr val="dk1"/>
                </a:solidFill>
                <a:latin typeface="Calibri"/>
                <a:ea typeface="Calibri"/>
                <a:cs typeface="Calibri"/>
                <a:sym typeface="Calibri"/>
              </a:defRPr>
            </a:lvl7pPr>
            <a:lvl8pPr marL="4023360" marR="0" lvl="7" indent="-251460" algn="l" rtl="0">
              <a:lnSpc>
                <a:spcPct val="100000"/>
              </a:lnSpc>
              <a:spcBef>
                <a:spcPts val="0"/>
              </a:spcBef>
              <a:spcAft>
                <a:spcPts val="0"/>
              </a:spcAft>
              <a:buClr>
                <a:schemeClr val="dk1"/>
              </a:buClr>
              <a:buSzPts val="1600"/>
              <a:buFont typeface="Calibri"/>
              <a:buNone/>
              <a:defRPr sz="1485" b="0" i="0" u="none" strike="noStrike" cap="none">
                <a:solidFill>
                  <a:schemeClr val="dk1"/>
                </a:solidFill>
                <a:latin typeface="Calibri"/>
                <a:ea typeface="Calibri"/>
                <a:cs typeface="Calibri"/>
                <a:sym typeface="Calibri"/>
              </a:defRPr>
            </a:lvl8pPr>
            <a:lvl9pPr marL="4526280" marR="0" lvl="8" indent="-251460" algn="l" rtl="0">
              <a:lnSpc>
                <a:spcPct val="100000"/>
              </a:lnSpc>
              <a:spcBef>
                <a:spcPts val="0"/>
              </a:spcBef>
              <a:spcAft>
                <a:spcPts val="0"/>
              </a:spcAft>
              <a:buClr>
                <a:schemeClr val="dk1"/>
              </a:buClr>
              <a:buSzPts val="1800"/>
              <a:buFont typeface="Calibri"/>
              <a:buNone/>
              <a:defRPr sz="1485" b="0" i="0" u="none" strike="noStrike" cap="none">
                <a:solidFill>
                  <a:schemeClr val="dk1"/>
                </a:solidFill>
                <a:latin typeface="Calibri"/>
                <a:ea typeface="Calibri"/>
                <a:cs typeface="Calibri"/>
                <a:sym typeface="Calibri"/>
              </a:defRPr>
            </a:lvl9pPr>
          </a:lstStyle>
          <a:p>
            <a:endParaRPr/>
          </a:p>
        </p:txBody>
      </p:sp>
      <p:cxnSp>
        <p:nvCxnSpPr>
          <p:cNvPr id="169" name="Shape 169"/>
          <p:cNvCxnSpPr/>
          <p:nvPr/>
        </p:nvCxnSpPr>
        <p:spPr>
          <a:xfrm>
            <a:off x="5120609" y="1248740"/>
            <a:ext cx="1137920" cy="1867"/>
          </a:xfrm>
          <a:prstGeom prst="straightConnector1">
            <a:avLst/>
          </a:prstGeom>
          <a:noFill/>
          <a:ln w="19050" cap="flat" cmpd="sng">
            <a:solidFill>
              <a:schemeClr val="accent1"/>
            </a:solidFill>
            <a:prstDash val="solid"/>
            <a:miter lim="8000"/>
            <a:headEnd type="none" w="sm" len="sm"/>
            <a:tailEnd type="none" w="sm" len="sm"/>
          </a:ln>
        </p:spPr>
      </p:cxnSp>
      <p:sp>
        <p:nvSpPr>
          <p:cNvPr id="6" name="Shape 103">
            <a:extLst>
              <a:ext uri="{FF2B5EF4-FFF2-40B4-BE49-F238E27FC236}">
                <a16:creationId xmlns:a16="http://schemas.microsoft.com/office/drawing/2014/main" id="{DAE1AD72-A019-4EB7-BBE3-E9E3A67B5407}"/>
              </a:ext>
            </a:extLst>
          </p:cNvPr>
          <p:cNvSpPr/>
          <p:nvPr userDrawn="1"/>
        </p:nvSpPr>
        <p:spPr>
          <a:xfrm>
            <a:off x="10913080" y="5994908"/>
            <a:ext cx="325920" cy="325920"/>
          </a:xfrm>
          <a:prstGeom prst="ellipse">
            <a:avLst/>
          </a:prstGeom>
          <a:solidFill>
            <a:schemeClr val="accent1"/>
          </a:solidFill>
          <a:ln>
            <a:noFill/>
          </a:ln>
        </p:spPr>
        <p:txBody>
          <a:bodyPr spcFirstLastPara="1" wrap="square" lIns="100568" tIns="50270" rIns="100568" bIns="50270" anchor="ctr" anchorCtr="0">
            <a:noAutofit/>
          </a:bodyPr>
          <a:lstStyle/>
          <a:p>
            <a:pPr marL="0" marR="0" lvl="0" indent="0" algn="ctr" rtl="0">
              <a:lnSpc>
                <a:spcPct val="100000"/>
              </a:lnSpc>
              <a:spcBef>
                <a:spcPts val="0"/>
              </a:spcBef>
              <a:spcAft>
                <a:spcPts val="0"/>
              </a:spcAft>
              <a:buClr>
                <a:srgbClr val="000000"/>
              </a:buClr>
              <a:buFont typeface="Arial"/>
              <a:buNone/>
            </a:pPr>
            <a:endParaRPr sz="1485" b="0" i="0" u="none" strike="noStrike" cap="none">
              <a:solidFill>
                <a:schemeClr val="lt1"/>
              </a:solidFill>
              <a:latin typeface="Calibri"/>
              <a:ea typeface="Calibri"/>
              <a:cs typeface="Calibri"/>
              <a:sym typeface="Calibri"/>
            </a:endParaRPr>
          </a:p>
        </p:txBody>
      </p:sp>
      <p:sp>
        <p:nvSpPr>
          <p:cNvPr id="7" name="Shape 104">
            <a:extLst>
              <a:ext uri="{FF2B5EF4-FFF2-40B4-BE49-F238E27FC236}">
                <a16:creationId xmlns:a16="http://schemas.microsoft.com/office/drawing/2014/main" id="{59B775AB-4403-4DB4-840F-72F4316456B4}"/>
              </a:ext>
            </a:extLst>
          </p:cNvPr>
          <p:cNvSpPr txBox="1"/>
          <p:nvPr userDrawn="1"/>
        </p:nvSpPr>
        <p:spPr>
          <a:xfrm>
            <a:off x="10933815" y="6068985"/>
            <a:ext cx="272533" cy="16277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Font typeface="Lato"/>
              <a:buNone/>
            </a:pPr>
            <a:fld id="{00000000-1234-1234-1234-123412341234}" type="slidenum">
              <a:rPr lang="en-US" sz="935" b="0" i="0" u="none" strike="noStrike" cap="none">
                <a:solidFill>
                  <a:schemeClr val="lt1"/>
                </a:solidFill>
                <a:latin typeface="Lato"/>
                <a:ea typeface="Lato"/>
                <a:cs typeface="Lato"/>
                <a:sym typeface="Lato"/>
              </a:rPr>
              <a:pPr marL="0" marR="0" lvl="0" indent="0" algn="ctr" rtl="0">
                <a:lnSpc>
                  <a:spcPct val="100000"/>
                </a:lnSpc>
                <a:spcBef>
                  <a:spcPts val="0"/>
                </a:spcBef>
                <a:spcAft>
                  <a:spcPts val="0"/>
                </a:spcAft>
                <a:buClr>
                  <a:schemeClr val="lt1"/>
                </a:buClr>
                <a:buFont typeface="Lato"/>
                <a:buNone/>
              </a:pPr>
              <a:t>‹nº›</a:t>
            </a:fld>
            <a:endParaRPr sz="1980"/>
          </a:p>
        </p:txBody>
      </p:sp>
    </p:spTree>
    <p:extLst>
      <p:ext uri="{BB962C8B-B14F-4D97-AF65-F5344CB8AC3E}">
        <p14:creationId xmlns:p14="http://schemas.microsoft.com/office/powerpoint/2010/main" val="397353600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Page with text only" preserve="1">
  <p:cSld name="Page with text only">
    <p:spTree>
      <p:nvGrpSpPr>
        <p:cNvPr id="1" name="Shape 181"/>
        <p:cNvGrpSpPr/>
        <p:nvPr/>
      </p:nvGrpSpPr>
      <p:grpSpPr>
        <a:xfrm>
          <a:off x="0" y="0"/>
          <a:ext cx="0" cy="0"/>
          <a:chOff x="0" y="0"/>
          <a:chExt cx="0" cy="0"/>
        </a:xfrm>
      </p:grpSpPr>
      <p:sp>
        <p:nvSpPr>
          <p:cNvPr id="183" name="Shape 183"/>
          <p:cNvSpPr txBox="1">
            <a:spLocks noGrp="1"/>
          </p:cNvSpPr>
          <p:nvPr>
            <p:ph type="body" idx="1"/>
          </p:nvPr>
        </p:nvSpPr>
        <p:spPr>
          <a:xfrm>
            <a:off x="510409" y="1546405"/>
            <a:ext cx="10460427" cy="4368279"/>
          </a:xfrm>
          <a:prstGeom prst="rect">
            <a:avLst/>
          </a:prstGeom>
          <a:noFill/>
          <a:ln>
            <a:noFill/>
          </a:ln>
        </p:spPr>
        <p:txBody>
          <a:bodyPr spcFirstLastPara="1" wrap="square" lIns="91425" tIns="91425" rIns="91425" bIns="91425" anchor="t" anchorCtr="0"/>
          <a:lstStyle>
            <a:lvl1pPr marL="502920" lvl="0" indent="-377190" rtl="0">
              <a:spcBef>
                <a:spcPts val="0"/>
              </a:spcBef>
              <a:spcAft>
                <a:spcPts val="0"/>
              </a:spcAft>
              <a:buClrTx/>
              <a:buSzPts val="1800"/>
              <a:buChar char="•"/>
              <a:defRPr>
                <a:solidFill>
                  <a:schemeClr val="tx2"/>
                </a:solidFill>
              </a:defRPr>
            </a:lvl1pPr>
            <a:lvl2pPr marL="1005840" lvl="1" indent="-349250" rtl="0">
              <a:spcBef>
                <a:spcPts val="0"/>
              </a:spcBef>
              <a:spcAft>
                <a:spcPts val="0"/>
              </a:spcAft>
              <a:buClr>
                <a:srgbClr val="B45F06"/>
              </a:buClr>
              <a:buSzPts val="1400"/>
              <a:buChar char="–"/>
              <a:defRPr>
                <a:solidFill>
                  <a:srgbClr val="D9D9D9"/>
                </a:solidFill>
              </a:defRPr>
            </a:lvl2pPr>
            <a:lvl3pPr marL="1508760" lvl="2" indent="-349250" rtl="0">
              <a:spcBef>
                <a:spcPts val="0"/>
              </a:spcBef>
              <a:spcAft>
                <a:spcPts val="0"/>
              </a:spcAft>
              <a:buClr>
                <a:srgbClr val="D9D9D9"/>
              </a:buClr>
              <a:buSzPts val="1400"/>
              <a:buChar char="○"/>
              <a:defRPr>
                <a:solidFill>
                  <a:srgbClr val="D9D9D9"/>
                </a:solidFill>
              </a:defRPr>
            </a:lvl3pPr>
            <a:lvl4pPr marL="2011680" lvl="3" indent="-335280" rtl="0">
              <a:spcBef>
                <a:spcPts val="0"/>
              </a:spcBef>
              <a:spcAft>
                <a:spcPts val="0"/>
              </a:spcAft>
              <a:buSzPts val="1200"/>
              <a:buChar char="–"/>
              <a:defRPr/>
            </a:lvl4pPr>
            <a:lvl5pPr marL="2514600" lvl="4" indent="-321310" rtl="0">
              <a:spcBef>
                <a:spcPts val="0"/>
              </a:spcBef>
              <a:spcAft>
                <a:spcPts val="0"/>
              </a:spcAft>
              <a:buSzPts val="1000"/>
              <a:buChar char="»"/>
              <a:defRPr/>
            </a:lvl5pPr>
            <a:lvl6pPr marL="3017520" lvl="5" indent="-335280" rtl="0">
              <a:spcBef>
                <a:spcPts val="0"/>
              </a:spcBef>
              <a:spcAft>
                <a:spcPts val="0"/>
              </a:spcAft>
              <a:buSzPts val="1200"/>
              <a:buChar char="•"/>
              <a:defRPr/>
            </a:lvl6pPr>
            <a:lvl7pPr marL="3520440" lvl="6" indent="-349250" rtl="0">
              <a:spcBef>
                <a:spcPts val="0"/>
              </a:spcBef>
              <a:spcAft>
                <a:spcPts val="0"/>
              </a:spcAft>
              <a:buSzPts val="1400"/>
              <a:buChar char="•"/>
              <a:defRPr/>
            </a:lvl7pPr>
            <a:lvl8pPr marL="4023360" lvl="7" indent="-363220" rtl="0">
              <a:spcBef>
                <a:spcPts val="0"/>
              </a:spcBef>
              <a:spcAft>
                <a:spcPts val="0"/>
              </a:spcAft>
              <a:buSzPts val="1600"/>
              <a:buChar char="•"/>
              <a:defRPr/>
            </a:lvl8pPr>
            <a:lvl9pPr marL="4526280" lvl="8" indent="-377190" rtl="0">
              <a:spcBef>
                <a:spcPts val="0"/>
              </a:spcBef>
              <a:spcAft>
                <a:spcPts val="0"/>
              </a:spcAft>
              <a:buSzPts val="1800"/>
              <a:buChar char="•"/>
              <a:defRPr/>
            </a:lvl9pPr>
          </a:lstStyle>
          <a:p>
            <a:endParaRPr dirty="0"/>
          </a:p>
        </p:txBody>
      </p:sp>
      <p:sp>
        <p:nvSpPr>
          <p:cNvPr id="184" name="Shape 184"/>
          <p:cNvSpPr txBox="1">
            <a:spLocks noGrp="1"/>
          </p:cNvSpPr>
          <p:nvPr>
            <p:ph type="title"/>
          </p:nvPr>
        </p:nvSpPr>
        <p:spPr>
          <a:xfrm>
            <a:off x="109387" y="486117"/>
            <a:ext cx="11160427" cy="534240"/>
          </a:xfrm>
          <a:prstGeom prst="rect">
            <a:avLst/>
          </a:prstGeom>
          <a:noFill/>
          <a:ln>
            <a:noFill/>
          </a:ln>
        </p:spPr>
        <p:txBody>
          <a:bodyPr spcFirstLastPara="1" wrap="square" lIns="91425" tIns="91425" rIns="91425" bIns="91425" anchor="ctr" anchorCtr="0"/>
          <a:lstStyle>
            <a:lvl1pPr lvl="0" algn="ctr" rtl="0">
              <a:spcBef>
                <a:spcPts val="0"/>
              </a:spcBef>
              <a:spcAft>
                <a:spcPts val="0"/>
              </a:spcAft>
              <a:buClr>
                <a:srgbClr val="D9D9D9"/>
              </a:buClr>
              <a:buSzPts val="3000"/>
              <a:buNone/>
              <a:defRPr sz="3300">
                <a:solidFill>
                  <a:schemeClr val="tx2"/>
                </a:solidFill>
                <a:latin typeface="Lato" panose="020B0604020202020204" charset="0"/>
                <a:ea typeface="Roboto Condensed"/>
                <a:cs typeface="Lato" panose="020B0604020202020204" charset="0"/>
                <a:sym typeface="Roboto Condensed"/>
              </a:defRPr>
            </a:lvl1pPr>
            <a:lvl2pPr lvl="1" rtl="0">
              <a:spcBef>
                <a:spcPts val="0"/>
              </a:spcBef>
              <a:spcAft>
                <a:spcPts val="0"/>
              </a:spcAft>
              <a:buClr>
                <a:schemeClr val="dk1"/>
              </a:buClr>
              <a:buSzPts val="1400"/>
              <a:buFont typeface="Roboto Condensed"/>
              <a:buNone/>
              <a:defRPr/>
            </a:lvl2pPr>
            <a:lvl3pPr lvl="2" rtl="0">
              <a:spcBef>
                <a:spcPts val="0"/>
              </a:spcBef>
              <a:spcAft>
                <a:spcPts val="0"/>
              </a:spcAft>
              <a:buClr>
                <a:schemeClr val="dk1"/>
              </a:buClr>
              <a:buSzPts val="1400"/>
              <a:buFont typeface="Roboto Condensed"/>
              <a:buNone/>
              <a:defRPr/>
            </a:lvl3pPr>
            <a:lvl4pPr lvl="3" rtl="0">
              <a:spcBef>
                <a:spcPts val="0"/>
              </a:spcBef>
              <a:spcAft>
                <a:spcPts val="0"/>
              </a:spcAft>
              <a:buClr>
                <a:schemeClr val="dk1"/>
              </a:buClr>
              <a:buSzPts val="1400"/>
              <a:buFont typeface="Roboto Condensed"/>
              <a:buNone/>
              <a:defRPr/>
            </a:lvl4pPr>
            <a:lvl5pPr lvl="4" rtl="0">
              <a:spcBef>
                <a:spcPts val="0"/>
              </a:spcBef>
              <a:spcAft>
                <a:spcPts val="0"/>
              </a:spcAft>
              <a:buClr>
                <a:schemeClr val="dk1"/>
              </a:buClr>
              <a:buSzPts val="1400"/>
              <a:buFont typeface="Roboto Condensed"/>
              <a:buNone/>
              <a:defRPr/>
            </a:lvl5pPr>
            <a:lvl6pPr lvl="5" rtl="0">
              <a:spcBef>
                <a:spcPts val="0"/>
              </a:spcBef>
              <a:spcAft>
                <a:spcPts val="0"/>
              </a:spcAft>
              <a:buClr>
                <a:schemeClr val="dk1"/>
              </a:buClr>
              <a:buSzPts val="1400"/>
              <a:buFont typeface="Roboto Condensed"/>
              <a:buNone/>
              <a:defRPr/>
            </a:lvl6pPr>
            <a:lvl7pPr lvl="6" rtl="0">
              <a:spcBef>
                <a:spcPts val="0"/>
              </a:spcBef>
              <a:spcAft>
                <a:spcPts val="0"/>
              </a:spcAft>
              <a:buClr>
                <a:schemeClr val="dk1"/>
              </a:buClr>
              <a:buSzPts val="1400"/>
              <a:buFont typeface="Roboto Condensed"/>
              <a:buNone/>
              <a:defRPr/>
            </a:lvl7pPr>
            <a:lvl8pPr lvl="7" rtl="0">
              <a:spcBef>
                <a:spcPts val="0"/>
              </a:spcBef>
              <a:spcAft>
                <a:spcPts val="0"/>
              </a:spcAft>
              <a:buClr>
                <a:schemeClr val="dk1"/>
              </a:buClr>
              <a:buSzPts val="1400"/>
              <a:buFont typeface="Roboto Condensed"/>
              <a:buNone/>
              <a:defRPr/>
            </a:lvl8pPr>
            <a:lvl9pPr lvl="8" rtl="0">
              <a:spcBef>
                <a:spcPts val="0"/>
              </a:spcBef>
              <a:spcAft>
                <a:spcPts val="0"/>
              </a:spcAft>
              <a:buClr>
                <a:schemeClr val="dk1"/>
              </a:buClr>
              <a:buSzPts val="1400"/>
              <a:buFont typeface="Roboto Condensed"/>
              <a:buNone/>
              <a:defRPr/>
            </a:lvl9pPr>
          </a:lstStyle>
          <a:p>
            <a:endParaRPr dirty="0"/>
          </a:p>
        </p:txBody>
      </p:sp>
      <p:cxnSp>
        <p:nvCxnSpPr>
          <p:cNvPr id="5" name="Shape 169">
            <a:extLst>
              <a:ext uri="{FF2B5EF4-FFF2-40B4-BE49-F238E27FC236}">
                <a16:creationId xmlns:a16="http://schemas.microsoft.com/office/drawing/2014/main" id="{6C02A3DD-9A30-46BA-A898-B221EFA88F65}"/>
              </a:ext>
            </a:extLst>
          </p:cNvPr>
          <p:cNvCxnSpPr/>
          <p:nvPr userDrawn="1"/>
        </p:nvCxnSpPr>
        <p:spPr>
          <a:xfrm>
            <a:off x="5120609" y="1248740"/>
            <a:ext cx="1137920" cy="1867"/>
          </a:xfrm>
          <a:prstGeom prst="straightConnector1">
            <a:avLst/>
          </a:prstGeom>
          <a:noFill/>
          <a:ln w="19050" cap="flat" cmpd="sng">
            <a:solidFill>
              <a:schemeClr val="accent1"/>
            </a:solidFill>
            <a:prstDash val="solid"/>
            <a:miter lim="8000"/>
            <a:headEnd type="none" w="sm" len="sm"/>
            <a:tailEnd type="none" w="sm" len="sm"/>
          </a:ln>
        </p:spPr>
      </p:cxnSp>
      <p:sp>
        <p:nvSpPr>
          <p:cNvPr id="6" name="Shape 103">
            <a:extLst>
              <a:ext uri="{FF2B5EF4-FFF2-40B4-BE49-F238E27FC236}">
                <a16:creationId xmlns:a16="http://schemas.microsoft.com/office/drawing/2014/main" id="{3A901F4D-B09D-4D24-9EA2-0E19015F24E2}"/>
              </a:ext>
            </a:extLst>
          </p:cNvPr>
          <p:cNvSpPr/>
          <p:nvPr userDrawn="1"/>
        </p:nvSpPr>
        <p:spPr>
          <a:xfrm>
            <a:off x="10913080" y="5994908"/>
            <a:ext cx="325920" cy="325920"/>
          </a:xfrm>
          <a:prstGeom prst="ellipse">
            <a:avLst/>
          </a:prstGeom>
          <a:solidFill>
            <a:schemeClr val="accent1"/>
          </a:solidFill>
          <a:ln>
            <a:noFill/>
          </a:ln>
        </p:spPr>
        <p:txBody>
          <a:bodyPr spcFirstLastPara="1" wrap="square" lIns="100568" tIns="50270" rIns="100568" bIns="50270" anchor="ctr" anchorCtr="0">
            <a:noAutofit/>
          </a:bodyPr>
          <a:lstStyle/>
          <a:p>
            <a:pPr marL="0" marR="0" lvl="0" indent="0" algn="ctr" rtl="0">
              <a:lnSpc>
                <a:spcPct val="100000"/>
              </a:lnSpc>
              <a:spcBef>
                <a:spcPts val="0"/>
              </a:spcBef>
              <a:spcAft>
                <a:spcPts val="0"/>
              </a:spcAft>
              <a:buClr>
                <a:srgbClr val="000000"/>
              </a:buClr>
              <a:buFont typeface="Arial"/>
              <a:buNone/>
            </a:pPr>
            <a:endParaRPr sz="1485" b="0" i="0" u="none" strike="noStrike" cap="none">
              <a:solidFill>
                <a:schemeClr val="lt1"/>
              </a:solidFill>
              <a:latin typeface="Calibri"/>
              <a:ea typeface="Calibri"/>
              <a:cs typeface="Calibri"/>
              <a:sym typeface="Calibri"/>
            </a:endParaRPr>
          </a:p>
        </p:txBody>
      </p:sp>
      <p:sp>
        <p:nvSpPr>
          <p:cNvPr id="7" name="Shape 104">
            <a:extLst>
              <a:ext uri="{FF2B5EF4-FFF2-40B4-BE49-F238E27FC236}">
                <a16:creationId xmlns:a16="http://schemas.microsoft.com/office/drawing/2014/main" id="{050AF202-B37A-4324-9EF2-08365CDF29D3}"/>
              </a:ext>
            </a:extLst>
          </p:cNvPr>
          <p:cNvSpPr txBox="1"/>
          <p:nvPr userDrawn="1"/>
        </p:nvSpPr>
        <p:spPr>
          <a:xfrm>
            <a:off x="10933815" y="6068985"/>
            <a:ext cx="272533" cy="16277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Font typeface="Lato"/>
              <a:buNone/>
            </a:pPr>
            <a:fld id="{00000000-1234-1234-1234-123412341234}" type="slidenum">
              <a:rPr lang="en-US" sz="935" b="0" i="0" u="none" strike="noStrike" cap="none">
                <a:solidFill>
                  <a:schemeClr val="lt1"/>
                </a:solidFill>
                <a:latin typeface="Lato"/>
                <a:ea typeface="Lato"/>
                <a:cs typeface="Lato"/>
                <a:sym typeface="Lato"/>
              </a:rPr>
              <a:pPr marL="0" marR="0" lvl="0" indent="0" algn="ctr" rtl="0">
                <a:lnSpc>
                  <a:spcPct val="100000"/>
                </a:lnSpc>
                <a:spcBef>
                  <a:spcPts val="0"/>
                </a:spcBef>
                <a:spcAft>
                  <a:spcPts val="0"/>
                </a:spcAft>
                <a:buClr>
                  <a:schemeClr val="lt1"/>
                </a:buClr>
                <a:buFont typeface="Lato"/>
                <a:buNone/>
              </a:pPr>
              <a:t>‹nº›</a:t>
            </a:fld>
            <a:endParaRPr sz="1980"/>
          </a:p>
        </p:txBody>
      </p:sp>
    </p:spTree>
    <p:extLst>
      <p:ext uri="{BB962C8B-B14F-4D97-AF65-F5344CB8AC3E}">
        <p14:creationId xmlns:p14="http://schemas.microsoft.com/office/powerpoint/2010/main" val="32803744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Pull Quote" preserve="1">
  <p:cSld name="Pull Quote">
    <p:spTree>
      <p:nvGrpSpPr>
        <p:cNvPr id="1" name="Shape 172"/>
        <p:cNvGrpSpPr/>
        <p:nvPr/>
      </p:nvGrpSpPr>
      <p:grpSpPr>
        <a:xfrm>
          <a:off x="0" y="0"/>
          <a:ext cx="0" cy="0"/>
          <a:chOff x="0" y="0"/>
          <a:chExt cx="0" cy="0"/>
        </a:xfrm>
      </p:grpSpPr>
      <p:sp>
        <p:nvSpPr>
          <p:cNvPr id="173" name="Shape 173"/>
          <p:cNvSpPr txBox="1">
            <a:spLocks noGrp="1"/>
          </p:cNvSpPr>
          <p:nvPr>
            <p:ph type="body" idx="1"/>
          </p:nvPr>
        </p:nvSpPr>
        <p:spPr>
          <a:xfrm>
            <a:off x="393757" y="6030879"/>
            <a:ext cx="10659413" cy="181813"/>
          </a:xfrm>
          <a:prstGeom prst="rect">
            <a:avLst/>
          </a:prstGeom>
          <a:noFill/>
          <a:ln>
            <a:noFill/>
          </a:ln>
        </p:spPr>
        <p:txBody>
          <a:bodyPr spcFirstLastPara="1" wrap="square" lIns="91425" tIns="91425" rIns="91425" bIns="91425" anchor="b" anchorCtr="0"/>
          <a:lstStyle>
            <a:lvl1pPr marL="502920" lvl="0" indent="-251460" rtl="0">
              <a:spcBef>
                <a:spcPts val="0"/>
              </a:spcBef>
              <a:spcAft>
                <a:spcPts val="0"/>
              </a:spcAft>
              <a:buSzPts val="1800"/>
              <a:buFont typeface="Arial"/>
              <a:buNone/>
              <a:defRPr/>
            </a:lvl1pPr>
            <a:lvl2pPr marL="1005840" lvl="1" indent="-349250" rtl="0">
              <a:spcBef>
                <a:spcPts val="0"/>
              </a:spcBef>
              <a:spcAft>
                <a:spcPts val="0"/>
              </a:spcAft>
              <a:buSzPts val="1400"/>
              <a:buChar char="–"/>
              <a:defRPr/>
            </a:lvl2pPr>
            <a:lvl3pPr marL="1508760" lvl="2" indent="-349250" rtl="0">
              <a:spcBef>
                <a:spcPts val="0"/>
              </a:spcBef>
              <a:spcAft>
                <a:spcPts val="0"/>
              </a:spcAft>
              <a:buSzPts val="1400"/>
              <a:buChar char="•"/>
              <a:defRPr/>
            </a:lvl3pPr>
            <a:lvl4pPr marL="2011680" lvl="3" indent="-335280" rtl="0">
              <a:spcBef>
                <a:spcPts val="0"/>
              </a:spcBef>
              <a:spcAft>
                <a:spcPts val="0"/>
              </a:spcAft>
              <a:buSzPts val="1200"/>
              <a:buChar char="–"/>
              <a:defRPr/>
            </a:lvl4pPr>
            <a:lvl5pPr marL="2514600" lvl="4" indent="-251460" rtl="0">
              <a:spcBef>
                <a:spcPts val="0"/>
              </a:spcBef>
              <a:spcAft>
                <a:spcPts val="0"/>
              </a:spcAft>
              <a:buSzPts val="1000"/>
              <a:buFont typeface="Arial"/>
              <a:buNone/>
              <a:defRPr/>
            </a:lvl5pPr>
            <a:lvl6pPr marL="3017520" lvl="5" indent="-335280" rtl="0">
              <a:spcBef>
                <a:spcPts val="0"/>
              </a:spcBef>
              <a:spcAft>
                <a:spcPts val="0"/>
              </a:spcAft>
              <a:buSzPts val="1200"/>
              <a:buChar char="•"/>
              <a:defRPr/>
            </a:lvl6pPr>
            <a:lvl7pPr marL="3520440" lvl="6" indent="-349250" rtl="0">
              <a:spcBef>
                <a:spcPts val="0"/>
              </a:spcBef>
              <a:spcAft>
                <a:spcPts val="0"/>
              </a:spcAft>
              <a:buSzPts val="1400"/>
              <a:buChar char="•"/>
              <a:defRPr/>
            </a:lvl7pPr>
            <a:lvl8pPr marL="4023360" lvl="7" indent="-363220" rtl="0">
              <a:spcBef>
                <a:spcPts val="0"/>
              </a:spcBef>
              <a:spcAft>
                <a:spcPts val="0"/>
              </a:spcAft>
              <a:buSzPts val="1600"/>
              <a:buChar char="•"/>
              <a:defRPr/>
            </a:lvl8pPr>
            <a:lvl9pPr marL="4526280" lvl="8" indent="-377190" rtl="0">
              <a:spcBef>
                <a:spcPts val="0"/>
              </a:spcBef>
              <a:spcAft>
                <a:spcPts val="0"/>
              </a:spcAft>
              <a:buSzPts val="1800"/>
              <a:buChar char="•"/>
              <a:defRPr/>
            </a:lvl9pPr>
          </a:lstStyle>
          <a:p>
            <a:endParaRPr/>
          </a:p>
        </p:txBody>
      </p:sp>
      <p:sp>
        <p:nvSpPr>
          <p:cNvPr id="174" name="Shape 174"/>
          <p:cNvSpPr txBox="1">
            <a:spLocks noGrp="1"/>
          </p:cNvSpPr>
          <p:nvPr>
            <p:ph type="body" idx="2"/>
          </p:nvPr>
        </p:nvSpPr>
        <p:spPr>
          <a:xfrm>
            <a:off x="1843614" y="1153195"/>
            <a:ext cx="7694773" cy="4101067"/>
          </a:xfrm>
          <a:prstGeom prst="rect">
            <a:avLst/>
          </a:prstGeom>
          <a:noFill/>
          <a:ln>
            <a:noFill/>
          </a:ln>
        </p:spPr>
        <p:txBody>
          <a:bodyPr spcFirstLastPara="1" wrap="square" lIns="91425" tIns="91425" rIns="91425" bIns="91425" anchor="ctr" anchorCtr="0"/>
          <a:lstStyle>
            <a:lvl1pPr marL="502920" lvl="0" indent="-251460" algn="ctr" rtl="0">
              <a:spcBef>
                <a:spcPts val="0"/>
              </a:spcBef>
              <a:spcAft>
                <a:spcPts val="0"/>
              </a:spcAft>
              <a:buSzPts val="1800"/>
              <a:buFont typeface="Arial"/>
              <a:buNone/>
              <a:defRPr/>
            </a:lvl1pPr>
            <a:lvl2pPr marL="1005840" lvl="1" indent="-349250" rtl="0">
              <a:spcBef>
                <a:spcPts val="0"/>
              </a:spcBef>
              <a:spcAft>
                <a:spcPts val="0"/>
              </a:spcAft>
              <a:buSzPts val="1400"/>
              <a:buChar char="–"/>
              <a:defRPr/>
            </a:lvl2pPr>
            <a:lvl3pPr marL="1508760" lvl="2" indent="-349250" rtl="0">
              <a:spcBef>
                <a:spcPts val="0"/>
              </a:spcBef>
              <a:spcAft>
                <a:spcPts val="0"/>
              </a:spcAft>
              <a:buSzPts val="1400"/>
              <a:buChar char="•"/>
              <a:defRPr/>
            </a:lvl3pPr>
            <a:lvl4pPr marL="2011680" lvl="3" indent="-335280" rtl="0">
              <a:spcBef>
                <a:spcPts val="0"/>
              </a:spcBef>
              <a:spcAft>
                <a:spcPts val="0"/>
              </a:spcAft>
              <a:buSzPts val="1200"/>
              <a:buChar char="–"/>
              <a:defRPr/>
            </a:lvl4pPr>
            <a:lvl5pPr marL="2514600" lvl="4" indent="-321310" rtl="0">
              <a:spcBef>
                <a:spcPts val="0"/>
              </a:spcBef>
              <a:spcAft>
                <a:spcPts val="0"/>
              </a:spcAft>
              <a:buSzPts val="1000"/>
              <a:buChar char="»"/>
              <a:defRPr/>
            </a:lvl5pPr>
            <a:lvl6pPr marL="3017520" lvl="5" indent="-335280" rtl="0">
              <a:spcBef>
                <a:spcPts val="0"/>
              </a:spcBef>
              <a:spcAft>
                <a:spcPts val="0"/>
              </a:spcAft>
              <a:buSzPts val="1200"/>
              <a:buChar char="•"/>
              <a:defRPr/>
            </a:lvl6pPr>
            <a:lvl7pPr marL="3520440" lvl="6" indent="-349250" rtl="0">
              <a:spcBef>
                <a:spcPts val="0"/>
              </a:spcBef>
              <a:spcAft>
                <a:spcPts val="0"/>
              </a:spcAft>
              <a:buSzPts val="1400"/>
              <a:buChar char="•"/>
              <a:defRPr/>
            </a:lvl7pPr>
            <a:lvl8pPr marL="4023360" lvl="7" indent="-363220" rtl="0">
              <a:spcBef>
                <a:spcPts val="0"/>
              </a:spcBef>
              <a:spcAft>
                <a:spcPts val="0"/>
              </a:spcAft>
              <a:buSzPts val="1600"/>
              <a:buChar char="•"/>
              <a:defRPr/>
            </a:lvl8pPr>
            <a:lvl9pPr marL="4526280" lvl="8" indent="-377190" rtl="0">
              <a:spcBef>
                <a:spcPts val="0"/>
              </a:spcBef>
              <a:spcAft>
                <a:spcPts val="0"/>
              </a:spcAft>
              <a:buSzPts val="1800"/>
              <a:buChar char="•"/>
              <a:defRPr/>
            </a:lvl9pPr>
          </a:lstStyle>
          <a:p>
            <a:endParaRPr dirty="0"/>
          </a:p>
        </p:txBody>
      </p:sp>
    </p:spTree>
    <p:extLst>
      <p:ext uri="{BB962C8B-B14F-4D97-AF65-F5344CB8AC3E}">
        <p14:creationId xmlns:p14="http://schemas.microsoft.com/office/powerpoint/2010/main" val="41262662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OBJECT" type="obj" preserve="1">
  <p:cSld name="OBJECT">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2275840" y="1025315"/>
            <a:ext cx="40965120" cy="4267200"/>
          </a:xfrm>
          <a:prstGeom prst="rect">
            <a:avLst/>
          </a:prstGeom>
          <a:noFill/>
          <a:ln>
            <a:noFill/>
          </a:ln>
        </p:spPr>
        <p:txBody>
          <a:bodyPr spcFirstLastPara="1" wrap="square" lIns="91425" tIns="91425" rIns="91425" bIns="91425" anchor="ctr" anchorCtr="0"/>
          <a:lstStyle>
            <a:lvl1pPr lvl="0" algn="ctr" rtl="0">
              <a:spcBef>
                <a:spcPts val="0"/>
              </a:spcBef>
              <a:spcAft>
                <a:spcPts val="0"/>
              </a:spcAft>
              <a:buClr>
                <a:schemeClr val="dk1"/>
              </a:buClr>
              <a:buSzPts val="2400"/>
              <a:buNone/>
              <a:defRPr sz="19250">
                <a:solidFill>
                  <a:schemeClr val="dk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77" name="Shape 177"/>
          <p:cNvSpPr txBox="1">
            <a:spLocks noGrp="1"/>
          </p:cNvSpPr>
          <p:nvPr>
            <p:ph type="body" idx="1"/>
          </p:nvPr>
        </p:nvSpPr>
        <p:spPr>
          <a:xfrm>
            <a:off x="2275840" y="5974084"/>
            <a:ext cx="40965120" cy="16896693"/>
          </a:xfrm>
          <a:prstGeom prst="rect">
            <a:avLst/>
          </a:prstGeom>
          <a:noFill/>
          <a:ln>
            <a:noFill/>
          </a:ln>
        </p:spPr>
        <p:txBody>
          <a:bodyPr spcFirstLastPara="1" wrap="square" lIns="91425" tIns="91425" rIns="91425" bIns="91425" anchor="t" anchorCtr="0"/>
          <a:lstStyle>
            <a:lvl1pPr marL="502920" lvl="0" indent="-377190" algn="l" rtl="0">
              <a:spcBef>
                <a:spcPts val="2838"/>
              </a:spcBef>
              <a:spcAft>
                <a:spcPts val="0"/>
              </a:spcAft>
              <a:buClr>
                <a:schemeClr val="dk1"/>
              </a:buClr>
              <a:buSzPts val="1800"/>
              <a:buChar char="●"/>
              <a:defRPr sz="14190">
                <a:solidFill>
                  <a:schemeClr val="dk1"/>
                </a:solidFill>
              </a:defRPr>
            </a:lvl1pPr>
            <a:lvl2pPr marL="1005840" lvl="1" indent="-349250" algn="l" rtl="0">
              <a:spcBef>
                <a:spcPts val="2442"/>
              </a:spcBef>
              <a:spcAft>
                <a:spcPts val="0"/>
              </a:spcAft>
              <a:buClr>
                <a:schemeClr val="dk1"/>
              </a:buClr>
              <a:buSzPts val="1400"/>
              <a:buChar char="●"/>
              <a:defRPr sz="12210">
                <a:solidFill>
                  <a:schemeClr val="dk1"/>
                </a:solidFill>
              </a:defRPr>
            </a:lvl2pPr>
            <a:lvl3pPr marL="1508760" lvl="2" indent="-349250" algn="l" rtl="0">
              <a:spcBef>
                <a:spcPts val="2090"/>
              </a:spcBef>
              <a:spcAft>
                <a:spcPts val="0"/>
              </a:spcAft>
              <a:buClr>
                <a:schemeClr val="dk1"/>
              </a:buClr>
              <a:buSzPts val="1400"/>
              <a:buChar char="●"/>
              <a:defRPr sz="10450">
                <a:solidFill>
                  <a:schemeClr val="dk1"/>
                </a:solidFill>
              </a:defRPr>
            </a:lvl3pPr>
            <a:lvl4pPr marL="2011680" lvl="3" indent="-335280" algn="l" rtl="0">
              <a:spcBef>
                <a:spcPts val="1760"/>
              </a:spcBef>
              <a:spcAft>
                <a:spcPts val="0"/>
              </a:spcAft>
              <a:buClr>
                <a:schemeClr val="dk1"/>
              </a:buClr>
              <a:buSzPts val="1200"/>
              <a:buChar char="●"/>
              <a:defRPr sz="8800">
                <a:solidFill>
                  <a:schemeClr val="dk1"/>
                </a:solidFill>
              </a:defRPr>
            </a:lvl4pPr>
            <a:lvl5pPr marL="2514600" lvl="4" indent="-321310" algn="l" rtl="0">
              <a:spcBef>
                <a:spcPts val="1760"/>
              </a:spcBef>
              <a:spcAft>
                <a:spcPts val="0"/>
              </a:spcAft>
              <a:buClr>
                <a:schemeClr val="dk1"/>
              </a:buClr>
              <a:buSzPts val="1000"/>
              <a:buChar char="●"/>
              <a:defRPr sz="8800">
                <a:solidFill>
                  <a:schemeClr val="dk1"/>
                </a:solidFill>
              </a:defRPr>
            </a:lvl5pPr>
            <a:lvl6pPr marL="3017520" lvl="5" indent="-335280" algn="l" rtl="0">
              <a:spcBef>
                <a:spcPts val="1760"/>
              </a:spcBef>
              <a:spcAft>
                <a:spcPts val="0"/>
              </a:spcAft>
              <a:buClr>
                <a:schemeClr val="dk1"/>
              </a:buClr>
              <a:buSzPts val="1200"/>
              <a:buChar char="●"/>
              <a:defRPr sz="8800">
                <a:solidFill>
                  <a:schemeClr val="dk1"/>
                </a:solidFill>
              </a:defRPr>
            </a:lvl6pPr>
            <a:lvl7pPr marL="3520440" lvl="6" indent="-349250" algn="l" rtl="0">
              <a:spcBef>
                <a:spcPts val="1760"/>
              </a:spcBef>
              <a:spcAft>
                <a:spcPts val="0"/>
              </a:spcAft>
              <a:buClr>
                <a:schemeClr val="dk1"/>
              </a:buClr>
              <a:buSzPts val="1400"/>
              <a:buChar char="●"/>
              <a:defRPr sz="8800">
                <a:solidFill>
                  <a:schemeClr val="dk1"/>
                </a:solidFill>
              </a:defRPr>
            </a:lvl7pPr>
            <a:lvl8pPr marL="4023360" lvl="7" indent="-363220" algn="l" rtl="0">
              <a:spcBef>
                <a:spcPts val="1760"/>
              </a:spcBef>
              <a:spcAft>
                <a:spcPts val="0"/>
              </a:spcAft>
              <a:buClr>
                <a:schemeClr val="dk1"/>
              </a:buClr>
              <a:buSzPts val="1600"/>
              <a:buChar char="●"/>
              <a:defRPr sz="8800">
                <a:solidFill>
                  <a:schemeClr val="dk1"/>
                </a:solidFill>
              </a:defRPr>
            </a:lvl8pPr>
            <a:lvl9pPr marL="4526280" lvl="8" indent="-377190" algn="l" rtl="0">
              <a:spcBef>
                <a:spcPts val="1760"/>
              </a:spcBef>
              <a:spcAft>
                <a:spcPts val="0"/>
              </a:spcAft>
              <a:buClr>
                <a:schemeClr val="dk1"/>
              </a:buClr>
              <a:buSzPts val="1800"/>
              <a:buChar char="●"/>
              <a:defRPr sz="8800">
                <a:solidFill>
                  <a:schemeClr val="dk1"/>
                </a:solidFill>
              </a:defRPr>
            </a:lvl9pPr>
          </a:lstStyle>
          <a:p>
            <a:endParaRPr dirty="0"/>
          </a:p>
        </p:txBody>
      </p:sp>
      <p:sp>
        <p:nvSpPr>
          <p:cNvPr id="178" name="Shape 178"/>
          <p:cNvSpPr txBox="1">
            <a:spLocks noGrp="1"/>
          </p:cNvSpPr>
          <p:nvPr>
            <p:ph type="dt" idx="10"/>
          </p:nvPr>
        </p:nvSpPr>
        <p:spPr>
          <a:xfrm>
            <a:off x="2275840" y="23730377"/>
            <a:ext cx="10620587" cy="1363040"/>
          </a:xfrm>
          <a:prstGeom prst="rect">
            <a:avLst/>
          </a:prstGeom>
          <a:noFill/>
          <a:ln>
            <a:noFill/>
          </a:ln>
        </p:spPr>
        <p:txBody>
          <a:bodyPr spcFirstLastPara="1" wrap="square" lIns="91425" tIns="91425" rIns="91425" bIns="91425" anchor="ctr" anchorCtr="0"/>
          <a:lstStyle>
            <a:lvl1pPr marL="0" marR="0" lvl="0" indent="-97790" algn="l" rtl="0">
              <a:spcBef>
                <a:spcPts val="0"/>
              </a:spcBef>
              <a:spcAft>
                <a:spcPts val="0"/>
              </a:spcAft>
              <a:buSzPts val="1400"/>
              <a:buChar char="●"/>
              <a:defRPr sz="5390" b="0" i="0" u="none" strike="noStrike" cap="none">
                <a:solidFill>
                  <a:srgbClr val="888888"/>
                </a:solidFill>
                <a:latin typeface="Arial"/>
                <a:ea typeface="Arial"/>
                <a:cs typeface="Arial"/>
                <a:sym typeface="Arial"/>
              </a:defRPr>
            </a:lvl1pPr>
            <a:lvl2pPr marL="2011532" marR="0" lvl="1" indent="-111612" algn="l" rtl="0">
              <a:spcBef>
                <a:spcPts val="0"/>
              </a:spcBef>
              <a:spcAft>
                <a:spcPts val="0"/>
              </a:spcAft>
              <a:buSzPts val="1400"/>
              <a:buChar char="○"/>
              <a:defRPr sz="7920" b="0" i="0" u="none" strike="noStrike" cap="none">
                <a:solidFill>
                  <a:schemeClr val="dk1"/>
                </a:solidFill>
                <a:latin typeface="Arial"/>
                <a:ea typeface="Arial"/>
                <a:cs typeface="Arial"/>
                <a:sym typeface="Arial"/>
              </a:defRPr>
            </a:lvl2pPr>
            <a:lvl3pPr marL="4023063" marR="0" lvl="2" indent="-111463" algn="l" rtl="0">
              <a:spcBef>
                <a:spcPts val="0"/>
              </a:spcBef>
              <a:spcAft>
                <a:spcPts val="0"/>
              </a:spcAft>
              <a:buSzPts val="1400"/>
              <a:buChar char="■"/>
              <a:defRPr sz="7920" b="0" i="0" u="none" strike="noStrike" cap="none">
                <a:solidFill>
                  <a:schemeClr val="dk1"/>
                </a:solidFill>
                <a:latin typeface="Arial"/>
                <a:ea typeface="Arial"/>
                <a:cs typeface="Arial"/>
                <a:sym typeface="Arial"/>
              </a:defRPr>
            </a:lvl3pPr>
            <a:lvl4pPr marL="6034596" marR="0" lvl="3" indent="-111316" algn="l" rtl="0">
              <a:spcBef>
                <a:spcPts val="0"/>
              </a:spcBef>
              <a:spcAft>
                <a:spcPts val="0"/>
              </a:spcAft>
              <a:buSzPts val="1400"/>
              <a:buChar char="●"/>
              <a:defRPr sz="7920" b="0" i="0" u="none" strike="noStrike" cap="none">
                <a:solidFill>
                  <a:schemeClr val="dk1"/>
                </a:solidFill>
                <a:latin typeface="Arial"/>
                <a:ea typeface="Arial"/>
                <a:cs typeface="Arial"/>
                <a:sym typeface="Arial"/>
              </a:defRPr>
            </a:lvl4pPr>
            <a:lvl5pPr marL="8046127" marR="0" lvl="4" indent="-111167" algn="l" rtl="0">
              <a:spcBef>
                <a:spcPts val="0"/>
              </a:spcBef>
              <a:spcAft>
                <a:spcPts val="0"/>
              </a:spcAft>
              <a:buSzPts val="1400"/>
              <a:buChar char="○"/>
              <a:defRPr sz="7920" b="0" i="0" u="none" strike="noStrike" cap="none">
                <a:solidFill>
                  <a:schemeClr val="dk1"/>
                </a:solidFill>
                <a:latin typeface="Arial"/>
                <a:ea typeface="Arial"/>
                <a:cs typeface="Arial"/>
                <a:sym typeface="Arial"/>
              </a:defRPr>
            </a:lvl5pPr>
            <a:lvl6pPr marL="10057660" marR="0" lvl="5" indent="-111020" algn="l" rtl="0">
              <a:spcBef>
                <a:spcPts val="0"/>
              </a:spcBef>
              <a:spcAft>
                <a:spcPts val="0"/>
              </a:spcAft>
              <a:buSzPts val="1400"/>
              <a:buChar char="■"/>
              <a:defRPr sz="7920" b="0" i="0" u="none" strike="noStrike" cap="none">
                <a:solidFill>
                  <a:schemeClr val="dk1"/>
                </a:solidFill>
                <a:latin typeface="Arial"/>
                <a:ea typeface="Arial"/>
                <a:cs typeface="Arial"/>
                <a:sym typeface="Arial"/>
              </a:defRPr>
            </a:lvl6pPr>
            <a:lvl7pPr marL="12069193" marR="0" lvl="6" indent="-110872" algn="l" rtl="0">
              <a:spcBef>
                <a:spcPts val="0"/>
              </a:spcBef>
              <a:spcAft>
                <a:spcPts val="0"/>
              </a:spcAft>
              <a:buSzPts val="1400"/>
              <a:buChar char="●"/>
              <a:defRPr sz="7920" b="0" i="0" u="none" strike="noStrike" cap="none">
                <a:solidFill>
                  <a:schemeClr val="dk1"/>
                </a:solidFill>
                <a:latin typeface="Arial"/>
                <a:ea typeface="Arial"/>
                <a:cs typeface="Arial"/>
                <a:sym typeface="Arial"/>
              </a:defRPr>
            </a:lvl7pPr>
            <a:lvl8pPr marL="14080723" marR="0" lvl="7" indent="-110723" algn="l" rtl="0">
              <a:spcBef>
                <a:spcPts val="0"/>
              </a:spcBef>
              <a:spcAft>
                <a:spcPts val="0"/>
              </a:spcAft>
              <a:buSzPts val="1400"/>
              <a:buChar char="○"/>
              <a:defRPr sz="7920" b="0" i="0" u="none" strike="noStrike" cap="none">
                <a:solidFill>
                  <a:schemeClr val="dk1"/>
                </a:solidFill>
                <a:latin typeface="Arial"/>
                <a:ea typeface="Arial"/>
                <a:cs typeface="Arial"/>
                <a:sym typeface="Arial"/>
              </a:defRPr>
            </a:lvl8pPr>
            <a:lvl9pPr marL="16092256" marR="0" lvl="8" indent="-110576" algn="l" rtl="0">
              <a:spcBef>
                <a:spcPts val="0"/>
              </a:spcBef>
              <a:spcAft>
                <a:spcPts val="0"/>
              </a:spcAft>
              <a:buSzPts val="1400"/>
              <a:buChar char="■"/>
              <a:defRPr sz="7920" b="0" i="0" u="none" strike="noStrike" cap="none">
                <a:solidFill>
                  <a:schemeClr val="dk1"/>
                </a:solidFill>
                <a:latin typeface="Arial"/>
                <a:ea typeface="Arial"/>
                <a:cs typeface="Arial"/>
                <a:sym typeface="Arial"/>
              </a:defRPr>
            </a:lvl9pPr>
          </a:lstStyle>
          <a:p>
            <a:endParaRPr/>
          </a:p>
        </p:txBody>
      </p:sp>
      <p:sp>
        <p:nvSpPr>
          <p:cNvPr id="179" name="Shape 179"/>
          <p:cNvSpPr txBox="1">
            <a:spLocks noGrp="1"/>
          </p:cNvSpPr>
          <p:nvPr>
            <p:ph type="ftr" idx="11"/>
          </p:nvPr>
        </p:nvSpPr>
        <p:spPr>
          <a:xfrm>
            <a:off x="15551574" y="23730377"/>
            <a:ext cx="14413653" cy="1363040"/>
          </a:xfrm>
          <a:prstGeom prst="rect">
            <a:avLst/>
          </a:prstGeom>
          <a:noFill/>
          <a:ln>
            <a:noFill/>
          </a:ln>
        </p:spPr>
        <p:txBody>
          <a:bodyPr spcFirstLastPara="1" wrap="square" lIns="91425" tIns="91425" rIns="91425" bIns="91425" anchor="ctr" anchorCtr="0"/>
          <a:lstStyle>
            <a:lvl1pPr marL="0" marR="0" lvl="0" indent="-97790" algn="ctr" rtl="0">
              <a:spcBef>
                <a:spcPts val="0"/>
              </a:spcBef>
              <a:spcAft>
                <a:spcPts val="0"/>
              </a:spcAft>
              <a:buSzPts val="1400"/>
              <a:buChar char="●"/>
              <a:defRPr sz="5390" b="0" i="0" u="none" strike="noStrike" cap="none">
                <a:solidFill>
                  <a:srgbClr val="888888"/>
                </a:solidFill>
                <a:latin typeface="Arial"/>
                <a:ea typeface="Arial"/>
                <a:cs typeface="Arial"/>
                <a:sym typeface="Arial"/>
              </a:defRPr>
            </a:lvl1pPr>
            <a:lvl2pPr marL="2011532" marR="0" lvl="1" indent="-111612" algn="l" rtl="0">
              <a:spcBef>
                <a:spcPts val="0"/>
              </a:spcBef>
              <a:spcAft>
                <a:spcPts val="0"/>
              </a:spcAft>
              <a:buSzPts val="1400"/>
              <a:buChar char="○"/>
              <a:defRPr sz="7920" b="0" i="0" u="none" strike="noStrike" cap="none">
                <a:solidFill>
                  <a:schemeClr val="dk1"/>
                </a:solidFill>
                <a:latin typeface="Arial"/>
                <a:ea typeface="Arial"/>
                <a:cs typeface="Arial"/>
                <a:sym typeface="Arial"/>
              </a:defRPr>
            </a:lvl2pPr>
            <a:lvl3pPr marL="4023063" marR="0" lvl="2" indent="-111463" algn="l" rtl="0">
              <a:spcBef>
                <a:spcPts val="0"/>
              </a:spcBef>
              <a:spcAft>
                <a:spcPts val="0"/>
              </a:spcAft>
              <a:buSzPts val="1400"/>
              <a:buChar char="■"/>
              <a:defRPr sz="7920" b="0" i="0" u="none" strike="noStrike" cap="none">
                <a:solidFill>
                  <a:schemeClr val="dk1"/>
                </a:solidFill>
                <a:latin typeface="Arial"/>
                <a:ea typeface="Arial"/>
                <a:cs typeface="Arial"/>
                <a:sym typeface="Arial"/>
              </a:defRPr>
            </a:lvl3pPr>
            <a:lvl4pPr marL="6034596" marR="0" lvl="3" indent="-111316" algn="l" rtl="0">
              <a:spcBef>
                <a:spcPts val="0"/>
              </a:spcBef>
              <a:spcAft>
                <a:spcPts val="0"/>
              </a:spcAft>
              <a:buSzPts val="1400"/>
              <a:buChar char="●"/>
              <a:defRPr sz="7920" b="0" i="0" u="none" strike="noStrike" cap="none">
                <a:solidFill>
                  <a:schemeClr val="dk1"/>
                </a:solidFill>
                <a:latin typeface="Arial"/>
                <a:ea typeface="Arial"/>
                <a:cs typeface="Arial"/>
                <a:sym typeface="Arial"/>
              </a:defRPr>
            </a:lvl4pPr>
            <a:lvl5pPr marL="8046127" marR="0" lvl="4" indent="-111167" algn="l" rtl="0">
              <a:spcBef>
                <a:spcPts val="0"/>
              </a:spcBef>
              <a:spcAft>
                <a:spcPts val="0"/>
              </a:spcAft>
              <a:buSzPts val="1400"/>
              <a:buChar char="○"/>
              <a:defRPr sz="7920" b="0" i="0" u="none" strike="noStrike" cap="none">
                <a:solidFill>
                  <a:schemeClr val="dk1"/>
                </a:solidFill>
                <a:latin typeface="Arial"/>
                <a:ea typeface="Arial"/>
                <a:cs typeface="Arial"/>
                <a:sym typeface="Arial"/>
              </a:defRPr>
            </a:lvl5pPr>
            <a:lvl6pPr marL="10057660" marR="0" lvl="5" indent="-111020" algn="l" rtl="0">
              <a:spcBef>
                <a:spcPts val="0"/>
              </a:spcBef>
              <a:spcAft>
                <a:spcPts val="0"/>
              </a:spcAft>
              <a:buSzPts val="1400"/>
              <a:buChar char="■"/>
              <a:defRPr sz="7920" b="0" i="0" u="none" strike="noStrike" cap="none">
                <a:solidFill>
                  <a:schemeClr val="dk1"/>
                </a:solidFill>
                <a:latin typeface="Arial"/>
                <a:ea typeface="Arial"/>
                <a:cs typeface="Arial"/>
                <a:sym typeface="Arial"/>
              </a:defRPr>
            </a:lvl6pPr>
            <a:lvl7pPr marL="12069193" marR="0" lvl="6" indent="-110872" algn="l" rtl="0">
              <a:spcBef>
                <a:spcPts val="0"/>
              </a:spcBef>
              <a:spcAft>
                <a:spcPts val="0"/>
              </a:spcAft>
              <a:buSzPts val="1400"/>
              <a:buChar char="●"/>
              <a:defRPr sz="7920" b="0" i="0" u="none" strike="noStrike" cap="none">
                <a:solidFill>
                  <a:schemeClr val="dk1"/>
                </a:solidFill>
                <a:latin typeface="Arial"/>
                <a:ea typeface="Arial"/>
                <a:cs typeface="Arial"/>
                <a:sym typeface="Arial"/>
              </a:defRPr>
            </a:lvl7pPr>
            <a:lvl8pPr marL="14080723" marR="0" lvl="7" indent="-110723" algn="l" rtl="0">
              <a:spcBef>
                <a:spcPts val="0"/>
              </a:spcBef>
              <a:spcAft>
                <a:spcPts val="0"/>
              </a:spcAft>
              <a:buSzPts val="1400"/>
              <a:buChar char="○"/>
              <a:defRPr sz="7920" b="0" i="0" u="none" strike="noStrike" cap="none">
                <a:solidFill>
                  <a:schemeClr val="dk1"/>
                </a:solidFill>
                <a:latin typeface="Arial"/>
                <a:ea typeface="Arial"/>
                <a:cs typeface="Arial"/>
                <a:sym typeface="Arial"/>
              </a:defRPr>
            </a:lvl8pPr>
            <a:lvl9pPr marL="16092256" marR="0" lvl="8" indent="-110576" algn="l" rtl="0">
              <a:spcBef>
                <a:spcPts val="0"/>
              </a:spcBef>
              <a:spcAft>
                <a:spcPts val="0"/>
              </a:spcAft>
              <a:buSzPts val="1400"/>
              <a:buChar char="■"/>
              <a:defRPr sz="7920" b="0" i="0" u="none" strike="noStrike" cap="none">
                <a:solidFill>
                  <a:schemeClr val="dk1"/>
                </a:solidFill>
                <a:latin typeface="Arial"/>
                <a:ea typeface="Arial"/>
                <a:cs typeface="Arial"/>
                <a:sym typeface="Arial"/>
              </a:defRPr>
            </a:lvl9pPr>
          </a:lstStyle>
          <a:p>
            <a:endParaRPr/>
          </a:p>
        </p:txBody>
      </p:sp>
      <p:sp>
        <p:nvSpPr>
          <p:cNvPr id="180" name="Shape 180"/>
          <p:cNvSpPr txBox="1">
            <a:spLocks noGrp="1"/>
          </p:cNvSpPr>
          <p:nvPr>
            <p:ph type="sldNum" idx="12"/>
          </p:nvPr>
        </p:nvSpPr>
        <p:spPr>
          <a:xfrm>
            <a:off x="32620373" y="23730377"/>
            <a:ext cx="10620587" cy="1363040"/>
          </a:xfrm>
          <a:prstGeom prst="rect">
            <a:avLst/>
          </a:prstGeom>
          <a:noFill/>
          <a:ln>
            <a:noFill/>
          </a:ln>
        </p:spPr>
        <p:txBody>
          <a:bodyPr spcFirstLastPara="1" wrap="square" lIns="91425" tIns="91425" rIns="91425" bIns="91425" anchor="ctr" anchorCtr="0">
            <a:noAutofit/>
          </a:bodyPr>
          <a:lstStyle>
            <a:lvl1pPr marL="0" marR="0" lvl="0" indent="0" algn="r" rtl="0">
              <a:spcBef>
                <a:spcPts val="0"/>
              </a:spcBef>
              <a:buNone/>
              <a:defRPr sz="5390" b="0" i="0" u="none" strike="noStrike" cap="none">
                <a:solidFill>
                  <a:srgbClr val="888888"/>
                </a:solidFill>
                <a:latin typeface="Arial"/>
                <a:ea typeface="Arial"/>
                <a:cs typeface="Arial"/>
                <a:sym typeface="Arial"/>
              </a:defRPr>
            </a:lvl1pPr>
            <a:lvl2pPr marL="0" marR="0" lvl="1" indent="0" algn="r" rtl="0">
              <a:spcBef>
                <a:spcPts val="0"/>
              </a:spcBef>
              <a:buNone/>
              <a:defRPr sz="5390" b="0" i="0" u="none" strike="noStrike" cap="none">
                <a:solidFill>
                  <a:srgbClr val="888888"/>
                </a:solidFill>
                <a:latin typeface="Arial"/>
                <a:ea typeface="Arial"/>
                <a:cs typeface="Arial"/>
                <a:sym typeface="Arial"/>
              </a:defRPr>
            </a:lvl2pPr>
            <a:lvl3pPr marL="0" marR="0" lvl="2" indent="0" algn="r" rtl="0">
              <a:spcBef>
                <a:spcPts val="0"/>
              </a:spcBef>
              <a:buNone/>
              <a:defRPr sz="5390" b="0" i="0" u="none" strike="noStrike" cap="none">
                <a:solidFill>
                  <a:srgbClr val="888888"/>
                </a:solidFill>
                <a:latin typeface="Arial"/>
                <a:ea typeface="Arial"/>
                <a:cs typeface="Arial"/>
                <a:sym typeface="Arial"/>
              </a:defRPr>
            </a:lvl3pPr>
            <a:lvl4pPr marL="0" marR="0" lvl="3" indent="0" algn="r" rtl="0">
              <a:spcBef>
                <a:spcPts val="0"/>
              </a:spcBef>
              <a:buNone/>
              <a:defRPr sz="5390" b="0" i="0" u="none" strike="noStrike" cap="none">
                <a:solidFill>
                  <a:srgbClr val="888888"/>
                </a:solidFill>
                <a:latin typeface="Arial"/>
                <a:ea typeface="Arial"/>
                <a:cs typeface="Arial"/>
                <a:sym typeface="Arial"/>
              </a:defRPr>
            </a:lvl4pPr>
            <a:lvl5pPr marL="0" marR="0" lvl="4" indent="0" algn="r" rtl="0">
              <a:spcBef>
                <a:spcPts val="0"/>
              </a:spcBef>
              <a:buNone/>
              <a:defRPr sz="5390" b="0" i="0" u="none" strike="noStrike" cap="none">
                <a:solidFill>
                  <a:srgbClr val="888888"/>
                </a:solidFill>
                <a:latin typeface="Arial"/>
                <a:ea typeface="Arial"/>
                <a:cs typeface="Arial"/>
                <a:sym typeface="Arial"/>
              </a:defRPr>
            </a:lvl5pPr>
            <a:lvl6pPr marL="0" marR="0" lvl="5" indent="0" algn="r" rtl="0">
              <a:spcBef>
                <a:spcPts val="0"/>
              </a:spcBef>
              <a:buNone/>
              <a:defRPr sz="5390" b="0" i="0" u="none" strike="noStrike" cap="none">
                <a:solidFill>
                  <a:srgbClr val="888888"/>
                </a:solidFill>
                <a:latin typeface="Arial"/>
                <a:ea typeface="Arial"/>
                <a:cs typeface="Arial"/>
                <a:sym typeface="Arial"/>
              </a:defRPr>
            </a:lvl6pPr>
            <a:lvl7pPr marL="0" marR="0" lvl="6" indent="0" algn="r" rtl="0">
              <a:spcBef>
                <a:spcPts val="0"/>
              </a:spcBef>
              <a:buNone/>
              <a:defRPr sz="5390" b="0" i="0" u="none" strike="noStrike" cap="none">
                <a:solidFill>
                  <a:srgbClr val="888888"/>
                </a:solidFill>
                <a:latin typeface="Arial"/>
                <a:ea typeface="Arial"/>
                <a:cs typeface="Arial"/>
                <a:sym typeface="Arial"/>
              </a:defRPr>
            </a:lvl7pPr>
            <a:lvl8pPr marL="0" marR="0" lvl="7" indent="0" algn="r" rtl="0">
              <a:spcBef>
                <a:spcPts val="0"/>
              </a:spcBef>
              <a:buNone/>
              <a:defRPr sz="5390" b="0" i="0" u="none" strike="noStrike" cap="none">
                <a:solidFill>
                  <a:srgbClr val="888888"/>
                </a:solidFill>
                <a:latin typeface="Arial"/>
                <a:ea typeface="Arial"/>
                <a:cs typeface="Arial"/>
                <a:sym typeface="Arial"/>
              </a:defRPr>
            </a:lvl8pPr>
            <a:lvl9pPr marL="0" marR="0" lvl="8" indent="0" algn="r" rtl="0">
              <a:spcBef>
                <a:spcPts val="0"/>
              </a:spcBef>
              <a:buNone/>
              <a:defRPr sz="5390" b="0" i="0" u="none" strike="noStrike" cap="none">
                <a:solidFill>
                  <a:srgbClr val="888888"/>
                </a:solidFill>
                <a:latin typeface="Arial"/>
                <a:ea typeface="Arial"/>
                <a:cs typeface="Arial"/>
                <a:sym typeface="Arial"/>
              </a:defRPr>
            </a:lvl9pPr>
          </a:lstStyle>
          <a:p>
            <a:pPr indent="-97790">
              <a:buSzPts val="1400"/>
              <a:buFontTx/>
              <a:buChar char="●"/>
            </a:pPr>
            <a:endParaRPr lang="pt-BR"/>
          </a:p>
          <a:p>
            <a:pPr marL="2011532" lvl="1" indent="-111612" algn="l">
              <a:buSzPts val="1400"/>
              <a:buFontTx/>
              <a:buChar char="○"/>
            </a:pPr>
            <a:endParaRPr lang="pt-BR" sz="7920">
              <a:solidFill>
                <a:schemeClr val="dk1"/>
              </a:solidFill>
            </a:endParaRPr>
          </a:p>
          <a:p>
            <a:pPr marL="4023063" lvl="2" indent="-111463" algn="l">
              <a:buSzPts val="1400"/>
              <a:buFontTx/>
              <a:buChar char="■"/>
            </a:pPr>
            <a:endParaRPr lang="pt-BR" sz="7920">
              <a:solidFill>
                <a:schemeClr val="dk1"/>
              </a:solidFill>
            </a:endParaRPr>
          </a:p>
          <a:p>
            <a:pPr marL="6034596" lvl="3" indent="-111316" algn="l">
              <a:buSzPts val="1400"/>
              <a:buFontTx/>
              <a:buChar char="●"/>
            </a:pPr>
            <a:endParaRPr lang="pt-BR" sz="7920">
              <a:solidFill>
                <a:schemeClr val="dk1"/>
              </a:solidFill>
            </a:endParaRPr>
          </a:p>
          <a:p>
            <a:pPr marL="8046127" lvl="4" indent="-111167" algn="l">
              <a:buSzPts val="1400"/>
              <a:buFontTx/>
              <a:buChar char="○"/>
            </a:pPr>
            <a:endParaRPr lang="pt-BR" sz="7920">
              <a:solidFill>
                <a:schemeClr val="dk1"/>
              </a:solidFill>
            </a:endParaRPr>
          </a:p>
          <a:p>
            <a:pPr marL="10057660" lvl="5" indent="-111020" algn="l">
              <a:buSzPts val="1400"/>
              <a:buFontTx/>
              <a:buChar char="■"/>
            </a:pPr>
            <a:endParaRPr lang="pt-BR" sz="7920">
              <a:solidFill>
                <a:schemeClr val="dk1"/>
              </a:solidFill>
            </a:endParaRPr>
          </a:p>
          <a:p>
            <a:pPr marL="12069193" lvl="6" indent="-110872" algn="l">
              <a:buSzPts val="1400"/>
              <a:buFontTx/>
              <a:buChar char="●"/>
            </a:pPr>
            <a:endParaRPr lang="pt-BR" sz="7920">
              <a:solidFill>
                <a:schemeClr val="dk1"/>
              </a:solidFill>
            </a:endParaRPr>
          </a:p>
          <a:p>
            <a:pPr marL="14080723" lvl="7" indent="-110723" algn="l">
              <a:buSzPts val="1400"/>
              <a:buFontTx/>
              <a:buChar char="○"/>
            </a:pPr>
            <a:endParaRPr lang="pt-BR" sz="7920">
              <a:solidFill>
                <a:schemeClr val="dk1"/>
              </a:solidFill>
            </a:endParaRPr>
          </a:p>
          <a:p>
            <a:pPr marL="16092256" lvl="8" indent="-110576" algn="l">
              <a:buSzPts val="1400"/>
              <a:buFontTx/>
              <a:buChar char="■"/>
            </a:pPr>
            <a:endParaRPr lang="pt-BR" sz="7920">
              <a:solidFill>
                <a:schemeClr val="dk1"/>
              </a:solidFill>
            </a:endParaRPr>
          </a:p>
        </p:txBody>
      </p:sp>
    </p:spTree>
    <p:extLst>
      <p:ext uri="{BB962C8B-B14F-4D97-AF65-F5344CB8AC3E}">
        <p14:creationId xmlns:p14="http://schemas.microsoft.com/office/powerpoint/2010/main" val="31049451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Page with text only 1" preserve="1">
  <p:cSld name="Page with text only 1">
    <p:spTree>
      <p:nvGrpSpPr>
        <p:cNvPr id="1" name="Shape 185"/>
        <p:cNvGrpSpPr/>
        <p:nvPr/>
      </p:nvGrpSpPr>
      <p:grpSpPr>
        <a:xfrm>
          <a:off x="0" y="0"/>
          <a:ext cx="0" cy="0"/>
          <a:chOff x="0" y="0"/>
          <a:chExt cx="0" cy="0"/>
        </a:xfrm>
      </p:grpSpPr>
      <p:sp>
        <p:nvSpPr>
          <p:cNvPr id="186" name="Shape 186"/>
          <p:cNvSpPr txBox="1">
            <a:spLocks noGrp="1"/>
          </p:cNvSpPr>
          <p:nvPr>
            <p:ph type="sldNum" idx="12"/>
          </p:nvPr>
        </p:nvSpPr>
        <p:spPr>
          <a:xfrm>
            <a:off x="10648462" y="6129604"/>
            <a:ext cx="682827" cy="27104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E69138"/>
              </a:buClr>
              <a:buFont typeface="Arial"/>
              <a:buNone/>
              <a:defRPr sz="1540" b="0" i="0" u="none" strike="noStrike" cap="none">
                <a:solidFill>
                  <a:srgbClr val="E69138"/>
                </a:solidFill>
                <a:latin typeface="Arial"/>
                <a:ea typeface="Arial"/>
                <a:cs typeface="Arial"/>
                <a:sym typeface="Arial"/>
              </a:defRPr>
            </a:lvl1pPr>
            <a:lvl2pPr marL="0" marR="0" lvl="1" indent="0" algn="l" rtl="0">
              <a:lnSpc>
                <a:spcPct val="100000"/>
              </a:lnSpc>
              <a:spcBef>
                <a:spcPts val="0"/>
              </a:spcBef>
              <a:spcAft>
                <a:spcPts val="0"/>
              </a:spcAft>
              <a:buClr>
                <a:srgbClr val="E69138"/>
              </a:buClr>
              <a:buFont typeface="Arial"/>
              <a:buNone/>
              <a:defRPr sz="1540" b="0" i="0" u="none" strike="noStrike" cap="none">
                <a:solidFill>
                  <a:srgbClr val="E69138"/>
                </a:solidFill>
                <a:latin typeface="Arial"/>
                <a:ea typeface="Arial"/>
                <a:cs typeface="Arial"/>
                <a:sym typeface="Arial"/>
              </a:defRPr>
            </a:lvl2pPr>
            <a:lvl3pPr marL="0" marR="0" lvl="2" indent="0" algn="l" rtl="0">
              <a:lnSpc>
                <a:spcPct val="100000"/>
              </a:lnSpc>
              <a:spcBef>
                <a:spcPts val="0"/>
              </a:spcBef>
              <a:spcAft>
                <a:spcPts val="0"/>
              </a:spcAft>
              <a:buClr>
                <a:srgbClr val="E69138"/>
              </a:buClr>
              <a:buFont typeface="Arial"/>
              <a:buNone/>
              <a:defRPr sz="1540" b="0" i="0" u="none" strike="noStrike" cap="none">
                <a:solidFill>
                  <a:srgbClr val="E69138"/>
                </a:solidFill>
                <a:latin typeface="Arial"/>
                <a:ea typeface="Arial"/>
                <a:cs typeface="Arial"/>
                <a:sym typeface="Arial"/>
              </a:defRPr>
            </a:lvl3pPr>
            <a:lvl4pPr marL="0" marR="0" lvl="3" indent="0" algn="l" rtl="0">
              <a:lnSpc>
                <a:spcPct val="100000"/>
              </a:lnSpc>
              <a:spcBef>
                <a:spcPts val="0"/>
              </a:spcBef>
              <a:spcAft>
                <a:spcPts val="0"/>
              </a:spcAft>
              <a:buClr>
                <a:srgbClr val="E69138"/>
              </a:buClr>
              <a:buFont typeface="Arial"/>
              <a:buNone/>
              <a:defRPr sz="1540" b="0" i="0" u="none" strike="noStrike" cap="none">
                <a:solidFill>
                  <a:srgbClr val="E69138"/>
                </a:solidFill>
                <a:latin typeface="Arial"/>
                <a:ea typeface="Arial"/>
                <a:cs typeface="Arial"/>
                <a:sym typeface="Arial"/>
              </a:defRPr>
            </a:lvl4pPr>
            <a:lvl5pPr marL="0" marR="0" lvl="4" indent="0" algn="l" rtl="0">
              <a:lnSpc>
                <a:spcPct val="100000"/>
              </a:lnSpc>
              <a:spcBef>
                <a:spcPts val="0"/>
              </a:spcBef>
              <a:spcAft>
                <a:spcPts val="0"/>
              </a:spcAft>
              <a:buClr>
                <a:srgbClr val="E69138"/>
              </a:buClr>
              <a:buFont typeface="Arial"/>
              <a:buNone/>
              <a:defRPr sz="1540" b="0" i="0" u="none" strike="noStrike" cap="none">
                <a:solidFill>
                  <a:srgbClr val="E69138"/>
                </a:solidFill>
                <a:latin typeface="Arial"/>
                <a:ea typeface="Arial"/>
                <a:cs typeface="Arial"/>
                <a:sym typeface="Arial"/>
              </a:defRPr>
            </a:lvl5pPr>
            <a:lvl6pPr marL="0" marR="0" lvl="5" indent="0" algn="l" rtl="0">
              <a:lnSpc>
                <a:spcPct val="100000"/>
              </a:lnSpc>
              <a:spcBef>
                <a:spcPts val="0"/>
              </a:spcBef>
              <a:spcAft>
                <a:spcPts val="0"/>
              </a:spcAft>
              <a:buClr>
                <a:srgbClr val="E69138"/>
              </a:buClr>
              <a:buFont typeface="Arial"/>
              <a:buNone/>
              <a:defRPr sz="1540" b="0" i="0" u="none" strike="noStrike" cap="none">
                <a:solidFill>
                  <a:srgbClr val="E69138"/>
                </a:solidFill>
                <a:latin typeface="Arial"/>
                <a:ea typeface="Arial"/>
                <a:cs typeface="Arial"/>
                <a:sym typeface="Arial"/>
              </a:defRPr>
            </a:lvl6pPr>
            <a:lvl7pPr marL="0" marR="0" lvl="6" indent="0" algn="l" rtl="0">
              <a:lnSpc>
                <a:spcPct val="100000"/>
              </a:lnSpc>
              <a:spcBef>
                <a:spcPts val="0"/>
              </a:spcBef>
              <a:spcAft>
                <a:spcPts val="0"/>
              </a:spcAft>
              <a:buClr>
                <a:srgbClr val="E69138"/>
              </a:buClr>
              <a:buFont typeface="Arial"/>
              <a:buNone/>
              <a:defRPr sz="1540" b="0" i="0" u="none" strike="noStrike" cap="none">
                <a:solidFill>
                  <a:srgbClr val="E69138"/>
                </a:solidFill>
                <a:latin typeface="Arial"/>
                <a:ea typeface="Arial"/>
                <a:cs typeface="Arial"/>
                <a:sym typeface="Arial"/>
              </a:defRPr>
            </a:lvl7pPr>
            <a:lvl8pPr marL="0" marR="0" lvl="7" indent="0" algn="l" rtl="0">
              <a:lnSpc>
                <a:spcPct val="100000"/>
              </a:lnSpc>
              <a:spcBef>
                <a:spcPts val="0"/>
              </a:spcBef>
              <a:spcAft>
                <a:spcPts val="0"/>
              </a:spcAft>
              <a:buClr>
                <a:srgbClr val="E69138"/>
              </a:buClr>
              <a:buFont typeface="Arial"/>
              <a:buNone/>
              <a:defRPr sz="1540" b="0" i="0" u="none" strike="noStrike" cap="none">
                <a:solidFill>
                  <a:srgbClr val="E69138"/>
                </a:solidFill>
                <a:latin typeface="Arial"/>
                <a:ea typeface="Arial"/>
                <a:cs typeface="Arial"/>
                <a:sym typeface="Arial"/>
              </a:defRPr>
            </a:lvl8pPr>
            <a:lvl9pPr marL="0" marR="0" lvl="8" indent="0" algn="l" rtl="0">
              <a:lnSpc>
                <a:spcPct val="100000"/>
              </a:lnSpc>
              <a:spcBef>
                <a:spcPts val="0"/>
              </a:spcBef>
              <a:spcAft>
                <a:spcPts val="0"/>
              </a:spcAft>
              <a:buClr>
                <a:srgbClr val="E69138"/>
              </a:buClr>
              <a:buFont typeface="Arial"/>
              <a:buNone/>
              <a:defRPr sz="1540" b="0" i="0" u="none" strike="noStrike" cap="none">
                <a:solidFill>
                  <a:srgbClr val="E69138"/>
                </a:solidFill>
                <a:latin typeface="Arial"/>
                <a:ea typeface="Arial"/>
                <a:cs typeface="Arial"/>
                <a:sym typeface="Arial"/>
              </a:defRPr>
            </a:lvl9pPr>
          </a:lstStyle>
          <a:p>
            <a:fld id="{00000000-1234-1234-1234-123412341234}" type="slidenum">
              <a:rPr lang="en-US" smtClean="0"/>
              <a:pPr/>
              <a:t>‹nº›</a:t>
            </a:fld>
            <a:endParaRPr lang="en-US">
              <a:solidFill>
                <a:srgbClr val="000000"/>
              </a:solidFill>
            </a:endParaRPr>
          </a:p>
        </p:txBody>
      </p:sp>
      <p:sp>
        <p:nvSpPr>
          <p:cNvPr id="187" name="Shape 187"/>
          <p:cNvSpPr txBox="1">
            <a:spLocks noGrp="1"/>
          </p:cNvSpPr>
          <p:nvPr>
            <p:ph type="body" idx="1"/>
          </p:nvPr>
        </p:nvSpPr>
        <p:spPr>
          <a:xfrm>
            <a:off x="510409" y="1066988"/>
            <a:ext cx="10460427" cy="5063147"/>
          </a:xfrm>
          <a:prstGeom prst="rect">
            <a:avLst/>
          </a:prstGeom>
          <a:noFill/>
          <a:ln>
            <a:noFill/>
          </a:ln>
        </p:spPr>
        <p:txBody>
          <a:bodyPr spcFirstLastPara="1" wrap="square" lIns="91425" tIns="91425" rIns="91425" bIns="91425" anchor="t" anchorCtr="0"/>
          <a:lstStyle>
            <a:lvl1pPr marL="502920" lvl="0" indent="-377190" rtl="0">
              <a:spcBef>
                <a:spcPts val="0"/>
              </a:spcBef>
              <a:spcAft>
                <a:spcPts val="0"/>
              </a:spcAft>
              <a:buClr>
                <a:srgbClr val="B45F06"/>
              </a:buClr>
              <a:buSzPts val="1800"/>
              <a:buChar char="•"/>
              <a:defRPr>
                <a:solidFill>
                  <a:srgbClr val="D9D9D9"/>
                </a:solidFill>
              </a:defRPr>
            </a:lvl1pPr>
            <a:lvl2pPr marL="1005840" lvl="1" indent="-349250" rtl="0">
              <a:spcBef>
                <a:spcPts val="0"/>
              </a:spcBef>
              <a:spcAft>
                <a:spcPts val="0"/>
              </a:spcAft>
              <a:buClr>
                <a:srgbClr val="B45F06"/>
              </a:buClr>
              <a:buSzPts val="1400"/>
              <a:buChar char="–"/>
              <a:defRPr>
                <a:solidFill>
                  <a:srgbClr val="D9D9D9"/>
                </a:solidFill>
              </a:defRPr>
            </a:lvl2pPr>
            <a:lvl3pPr marL="1508760" lvl="2" indent="-349250" rtl="0">
              <a:spcBef>
                <a:spcPts val="0"/>
              </a:spcBef>
              <a:spcAft>
                <a:spcPts val="0"/>
              </a:spcAft>
              <a:buClr>
                <a:srgbClr val="D9D9D9"/>
              </a:buClr>
              <a:buSzPts val="1400"/>
              <a:buChar char="○"/>
              <a:defRPr>
                <a:solidFill>
                  <a:srgbClr val="D9D9D9"/>
                </a:solidFill>
              </a:defRPr>
            </a:lvl3pPr>
            <a:lvl4pPr marL="2011680" lvl="3" indent="-335280" rtl="0">
              <a:spcBef>
                <a:spcPts val="0"/>
              </a:spcBef>
              <a:spcAft>
                <a:spcPts val="0"/>
              </a:spcAft>
              <a:buSzPts val="1200"/>
              <a:buChar char="–"/>
              <a:defRPr/>
            </a:lvl4pPr>
            <a:lvl5pPr marL="2514600" lvl="4" indent="-321310" rtl="0">
              <a:spcBef>
                <a:spcPts val="0"/>
              </a:spcBef>
              <a:spcAft>
                <a:spcPts val="0"/>
              </a:spcAft>
              <a:buSzPts val="1000"/>
              <a:buChar char="»"/>
              <a:defRPr/>
            </a:lvl5pPr>
            <a:lvl6pPr marL="3017520" lvl="5" indent="-335280" rtl="0">
              <a:spcBef>
                <a:spcPts val="0"/>
              </a:spcBef>
              <a:spcAft>
                <a:spcPts val="0"/>
              </a:spcAft>
              <a:buSzPts val="1200"/>
              <a:buChar char="•"/>
              <a:defRPr/>
            </a:lvl6pPr>
            <a:lvl7pPr marL="3520440" lvl="6" indent="-349250" rtl="0">
              <a:spcBef>
                <a:spcPts val="0"/>
              </a:spcBef>
              <a:spcAft>
                <a:spcPts val="0"/>
              </a:spcAft>
              <a:buSzPts val="1400"/>
              <a:buChar char="•"/>
              <a:defRPr/>
            </a:lvl7pPr>
            <a:lvl8pPr marL="4023360" lvl="7" indent="-363220" rtl="0">
              <a:spcBef>
                <a:spcPts val="0"/>
              </a:spcBef>
              <a:spcAft>
                <a:spcPts val="0"/>
              </a:spcAft>
              <a:buSzPts val="1600"/>
              <a:buChar char="•"/>
              <a:defRPr/>
            </a:lvl8pPr>
            <a:lvl9pPr marL="4526280" lvl="8" indent="-377190" rtl="0">
              <a:spcBef>
                <a:spcPts val="0"/>
              </a:spcBef>
              <a:spcAft>
                <a:spcPts val="0"/>
              </a:spcAft>
              <a:buSzPts val="1800"/>
              <a:buChar char="•"/>
              <a:defRPr/>
            </a:lvl9pPr>
          </a:lstStyle>
          <a:p>
            <a:endParaRPr/>
          </a:p>
        </p:txBody>
      </p:sp>
      <p:sp>
        <p:nvSpPr>
          <p:cNvPr id="188" name="Shape 188"/>
          <p:cNvSpPr txBox="1">
            <a:spLocks noGrp="1"/>
          </p:cNvSpPr>
          <p:nvPr>
            <p:ph type="title"/>
          </p:nvPr>
        </p:nvSpPr>
        <p:spPr>
          <a:xfrm>
            <a:off x="94515" y="170676"/>
            <a:ext cx="11160427" cy="534240"/>
          </a:xfrm>
          <a:prstGeom prst="rect">
            <a:avLst/>
          </a:prstGeom>
          <a:noFill/>
          <a:ln>
            <a:noFill/>
          </a:ln>
        </p:spPr>
        <p:txBody>
          <a:bodyPr spcFirstLastPara="1" wrap="square" lIns="91425" tIns="91425" rIns="91425" bIns="91425" anchor="ctr" anchorCtr="0"/>
          <a:lstStyle>
            <a:lvl1pPr lvl="0" algn="ctr" rtl="0">
              <a:spcBef>
                <a:spcPts val="0"/>
              </a:spcBef>
              <a:spcAft>
                <a:spcPts val="0"/>
              </a:spcAft>
              <a:buClr>
                <a:srgbClr val="D9D9D9"/>
              </a:buClr>
              <a:buSzPts val="3000"/>
              <a:buNone/>
              <a:defRPr sz="3300">
                <a:solidFill>
                  <a:srgbClr val="D9D9D9"/>
                </a:solidFill>
                <a:latin typeface="Roboto Condensed"/>
                <a:ea typeface="Roboto Condensed"/>
                <a:cs typeface="Roboto Condensed"/>
                <a:sym typeface="Roboto Condensed"/>
              </a:defRPr>
            </a:lvl1pPr>
            <a:lvl2pPr lvl="1" rtl="0">
              <a:spcBef>
                <a:spcPts val="0"/>
              </a:spcBef>
              <a:spcAft>
                <a:spcPts val="0"/>
              </a:spcAft>
              <a:buClr>
                <a:schemeClr val="dk1"/>
              </a:buClr>
              <a:buSzPts val="1400"/>
              <a:buFont typeface="Roboto Condensed"/>
              <a:buNone/>
              <a:defRPr/>
            </a:lvl2pPr>
            <a:lvl3pPr lvl="2" rtl="0">
              <a:spcBef>
                <a:spcPts val="0"/>
              </a:spcBef>
              <a:spcAft>
                <a:spcPts val="0"/>
              </a:spcAft>
              <a:buClr>
                <a:schemeClr val="dk1"/>
              </a:buClr>
              <a:buSzPts val="1400"/>
              <a:buFont typeface="Roboto Condensed"/>
              <a:buNone/>
              <a:defRPr/>
            </a:lvl3pPr>
            <a:lvl4pPr lvl="3" rtl="0">
              <a:spcBef>
                <a:spcPts val="0"/>
              </a:spcBef>
              <a:spcAft>
                <a:spcPts val="0"/>
              </a:spcAft>
              <a:buClr>
                <a:schemeClr val="dk1"/>
              </a:buClr>
              <a:buSzPts val="1400"/>
              <a:buFont typeface="Roboto Condensed"/>
              <a:buNone/>
              <a:defRPr/>
            </a:lvl4pPr>
            <a:lvl5pPr lvl="4" rtl="0">
              <a:spcBef>
                <a:spcPts val="0"/>
              </a:spcBef>
              <a:spcAft>
                <a:spcPts val="0"/>
              </a:spcAft>
              <a:buClr>
                <a:schemeClr val="dk1"/>
              </a:buClr>
              <a:buSzPts val="1400"/>
              <a:buFont typeface="Roboto Condensed"/>
              <a:buNone/>
              <a:defRPr/>
            </a:lvl5pPr>
            <a:lvl6pPr lvl="5" rtl="0">
              <a:spcBef>
                <a:spcPts val="0"/>
              </a:spcBef>
              <a:spcAft>
                <a:spcPts val="0"/>
              </a:spcAft>
              <a:buClr>
                <a:schemeClr val="dk1"/>
              </a:buClr>
              <a:buSzPts val="1400"/>
              <a:buFont typeface="Roboto Condensed"/>
              <a:buNone/>
              <a:defRPr/>
            </a:lvl6pPr>
            <a:lvl7pPr lvl="6" rtl="0">
              <a:spcBef>
                <a:spcPts val="0"/>
              </a:spcBef>
              <a:spcAft>
                <a:spcPts val="0"/>
              </a:spcAft>
              <a:buClr>
                <a:schemeClr val="dk1"/>
              </a:buClr>
              <a:buSzPts val="1400"/>
              <a:buFont typeface="Roboto Condensed"/>
              <a:buNone/>
              <a:defRPr/>
            </a:lvl7pPr>
            <a:lvl8pPr lvl="7" rtl="0">
              <a:spcBef>
                <a:spcPts val="0"/>
              </a:spcBef>
              <a:spcAft>
                <a:spcPts val="0"/>
              </a:spcAft>
              <a:buClr>
                <a:schemeClr val="dk1"/>
              </a:buClr>
              <a:buSzPts val="1400"/>
              <a:buFont typeface="Roboto Condensed"/>
              <a:buNone/>
              <a:defRPr/>
            </a:lvl8pPr>
            <a:lvl9pPr lvl="8" rtl="0">
              <a:spcBef>
                <a:spcPts val="0"/>
              </a:spcBef>
              <a:spcAft>
                <a:spcPts val="0"/>
              </a:spcAft>
              <a:buClr>
                <a:schemeClr val="dk1"/>
              </a:buClr>
              <a:buSzPts val="1400"/>
              <a:buFont typeface="Roboto Condensed"/>
              <a:buNone/>
              <a:defRPr/>
            </a:lvl9pPr>
          </a:lstStyle>
          <a:p>
            <a:endParaRPr/>
          </a:p>
        </p:txBody>
      </p:sp>
    </p:spTree>
    <p:extLst>
      <p:ext uri="{BB962C8B-B14F-4D97-AF65-F5344CB8AC3E}">
        <p14:creationId xmlns:p14="http://schemas.microsoft.com/office/powerpoint/2010/main" val="86797366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ustom Layout 1" preserve="1">
  <p:cSld name="Custom Layout 1">
    <p:spTree>
      <p:nvGrpSpPr>
        <p:cNvPr id="1" name="Shape 189"/>
        <p:cNvGrpSpPr/>
        <p:nvPr/>
      </p:nvGrpSpPr>
      <p:grpSpPr>
        <a:xfrm>
          <a:off x="0" y="0"/>
          <a:ext cx="0" cy="0"/>
          <a:chOff x="0" y="0"/>
          <a:chExt cx="0" cy="0"/>
        </a:xfrm>
      </p:grpSpPr>
    </p:spTree>
    <p:extLst>
      <p:ext uri="{BB962C8B-B14F-4D97-AF65-F5344CB8AC3E}">
        <p14:creationId xmlns:p14="http://schemas.microsoft.com/office/powerpoint/2010/main" val="1184741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pic>
        <p:nvPicPr>
          <p:cNvPr id="10" name="Imagem 9">
            <a:extLst>
              <a:ext uri="{FF2B5EF4-FFF2-40B4-BE49-F238E27FC236}">
                <a16:creationId xmlns:a16="http://schemas.microsoft.com/office/drawing/2014/main" id="{81E032D4-08A5-41CC-B07D-A05AD681D1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1379200" cy="6400800"/>
          </a:xfrm>
          <a:prstGeom prst="rect">
            <a:avLst/>
          </a:prstGeom>
        </p:spPr>
      </p:pic>
    </p:spTree>
    <p:extLst>
      <p:ext uri="{BB962C8B-B14F-4D97-AF65-F5344CB8AC3E}">
        <p14:creationId xmlns:p14="http://schemas.microsoft.com/office/powerpoint/2010/main" val="40377100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Content Placeholder 2"/>
          <p:cNvSpPr>
            <a:spLocks noGrp="1"/>
          </p:cNvSpPr>
          <p:nvPr>
            <p:ph sz="half" idx="1"/>
          </p:nvPr>
        </p:nvSpPr>
        <p:spPr>
          <a:xfrm>
            <a:off x="853440" y="1849120"/>
            <a:ext cx="4741333" cy="3840480"/>
          </a:xfrm>
        </p:spPr>
        <p:txBody>
          <a:bodyPr/>
          <a:lstStyle>
            <a:lvl1pPr>
              <a:defRPr sz="2310"/>
            </a:lvl1pPr>
            <a:lvl2pPr>
              <a:defRPr sz="1980"/>
            </a:lvl2pPr>
            <a:lvl3pPr>
              <a:defRPr sz="1650"/>
            </a:lvl3pPr>
            <a:lvl4pPr>
              <a:defRPr sz="1485"/>
            </a:lvl4pPr>
            <a:lvl5pPr>
              <a:defRPr sz="1485"/>
            </a:lvl5pPr>
            <a:lvl6pPr>
              <a:defRPr sz="1485"/>
            </a:lvl6pPr>
            <a:lvl7pPr>
              <a:defRPr sz="1485"/>
            </a:lvl7pPr>
            <a:lvl8pPr>
              <a:defRPr sz="1485"/>
            </a:lvl8pPr>
            <a:lvl9pPr>
              <a:defRPr sz="148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Content Placeholder 3"/>
          <p:cNvSpPr>
            <a:spLocks noGrp="1"/>
          </p:cNvSpPr>
          <p:nvPr>
            <p:ph sz="half" idx="2"/>
          </p:nvPr>
        </p:nvSpPr>
        <p:spPr>
          <a:xfrm>
            <a:off x="5784427" y="1849120"/>
            <a:ext cx="4741333" cy="3840480"/>
          </a:xfrm>
        </p:spPr>
        <p:txBody>
          <a:bodyPr/>
          <a:lstStyle>
            <a:lvl1pPr>
              <a:defRPr sz="2310"/>
            </a:lvl1pPr>
            <a:lvl2pPr>
              <a:defRPr sz="1980"/>
            </a:lvl2pPr>
            <a:lvl3pPr>
              <a:defRPr sz="1650"/>
            </a:lvl3pPr>
            <a:lvl4pPr>
              <a:defRPr sz="1485"/>
            </a:lvl4pPr>
            <a:lvl5pPr>
              <a:defRPr sz="1485"/>
            </a:lvl5pPr>
            <a:lvl6pPr>
              <a:defRPr sz="1485"/>
            </a:lvl6pPr>
            <a:lvl7pPr>
              <a:defRPr sz="1485"/>
            </a:lvl7pPr>
            <a:lvl8pPr>
              <a:defRPr sz="1485"/>
            </a:lvl8pPr>
            <a:lvl9pPr>
              <a:defRPr sz="148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Rectangle 4">
            <a:extLst>
              <a:ext uri="{FF2B5EF4-FFF2-40B4-BE49-F238E27FC236}">
                <a16:creationId xmlns:a16="http://schemas.microsoft.com/office/drawing/2014/main" id="{C5EDB900-737E-4EE7-B0EE-9D865D59EF8E}"/>
              </a:ext>
            </a:extLst>
          </p:cNvPr>
          <p:cNvSpPr>
            <a:spLocks noGrp="1" noChangeArrowheads="1"/>
          </p:cNvSpPr>
          <p:nvPr>
            <p:ph type="dt" sz="half" idx="10"/>
          </p:nvPr>
        </p:nvSpPr>
        <p:spPr>
          <a:ln/>
        </p:spPr>
        <p:txBody>
          <a:bodyPr/>
          <a:lstStyle>
            <a:lvl1pPr>
              <a:defRPr/>
            </a:lvl1pPr>
          </a:lstStyle>
          <a:p>
            <a:pPr>
              <a:defRPr/>
            </a:pPr>
            <a:endParaRPr lang="pt-BR"/>
          </a:p>
        </p:txBody>
      </p:sp>
      <p:sp>
        <p:nvSpPr>
          <p:cNvPr id="6" name="Rectangle 5">
            <a:extLst>
              <a:ext uri="{FF2B5EF4-FFF2-40B4-BE49-F238E27FC236}">
                <a16:creationId xmlns:a16="http://schemas.microsoft.com/office/drawing/2014/main" id="{4584105D-0C8A-4B53-B78B-623A2F2EA34E}"/>
              </a:ext>
            </a:extLst>
          </p:cNvPr>
          <p:cNvSpPr>
            <a:spLocks noGrp="1" noChangeArrowheads="1"/>
          </p:cNvSpPr>
          <p:nvPr>
            <p:ph type="ftr" sz="quarter" idx="11"/>
          </p:nvPr>
        </p:nvSpPr>
        <p:spPr>
          <a:ln/>
        </p:spPr>
        <p:txBody>
          <a:bodyPr/>
          <a:lstStyle>
            <a:lvl1pPr>
              <a:defRPr/>
            </a:lvl1pPr>
          </a:lstStyle>
          <a:p>
            <a:pPr>
              <a:defRPr/>
            </a:pPr>
            <a:endParaRPr lang="pt-BR"/>
          </a:p>
        </p:txBody>
      </p:sp>
      <p:sp>
        <p:nvSpPr>
          <p:cNvPr id="7" name="Rectangle 6">
            <a:extLst>
              <a:ext uri="{FF2B5EF4-FFF2-40B4-BE49-F238E27FC236}">
                <a16:creationId xmlns:a16="http://schemas.microsoft.com/office/drawing/2014/main" id="{A1546676-2077-4B6B-808B-E4457E805136}"/>
              </a:ext>
            </a:extLst>
          </p:cNvPr>
          <p:cNvSpPr>
            <a:spLocks noGrp="1" noChangeArrowheads="1"/>
          </p:cNvSpPr>
          <p:nvPr>
            <p:ph type="sldNum" sz="quarter" idx="12"/>
          </p:nvPr>
        </p:nvSpPr>
        <p:spPr>
          <a:ln/>
        </p:spPr>
        <p:txBody>
          <a:bodyPr/>
          <a:lstStyle>
            <a:lvl1pPr>
              <a:defRPr/>
            </a:lvl1pPr>
          </a:lstStyle>
          <a:p>
            <a:fld id="{EFD4E16D-634E-46D1-A8DA-DADE6AA50FA6}" type="slidenum">
              <a:rPr lang="pt-BR" altLang="en-US"/>
              <a:pPr/>
              <a:t>‹nº›</a:t>
            </a:fld>
            <a:endParaRPr lang="pt-BR" altLang="en-US"/>
          </a:p>
        </p:txBody>
      </p:sp>
    </p:spTree>
    <p:extLst>
      <p:ext uri="{BB962C8B-B14F-4D97-AF65-F5344CB8AC3E}">
        <p14:creationId xmlns:p14="http://schemas.microsoft.com/office/powerpoint/2010/main" val="6749058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582180" y="2391542"/>
            <a:ext cx="9672320" cy="13720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Clr>
                <a:schemeClr val="accent1"/>
              </a:buClr>
              <a:buSzPts val="4000"/>
              <a:buFont typeface="Open Sans"/>
              <a:buNone/>
              <a:defRPr sz="4978">
                <a:solidFill>
                  <a:schemeClr val="accent1"/>
                </a:solidFill>
              </a:defRPr>
            </a:lvl1pPr>
            <a:lvl2pPr marL="0" marR="0" lvl="1" indent="-110627" algn="l" rtl="0">
              <a:spcBef>
                <a:spcPts val="0"/>
              </a:spcBef>
              <a:spcAft>
                <a:spcPts val="0"/>
              </a:spcAft>
              <a:buSzPts val="1400"/>
              <a:buChar char="○"/>
              <a:defRPr/>
            </a:lvl2pPr>
            <a:lvl3pPr marL="0" marR="0" lvl="2" indent="-110627" algn="l" rtl="0">
              <a:spcBef>
                <a:spcPts val="0"/>
              </a:spcBef>
              <a:spcAft>
                <a:spcPts val="0"/>
              </a:spcAft>
              <a:buSzPts val="1400"/>
              <a:buChar char="■"/>
              <a:defRPr/>
            </a:lvl3pPr>
            <a:lvl4pPr marL="0" marR="0" lvl="3" indent="-110627" algn="l" rtl="0">
              <a:spcBef>
                <a:spcPts val="0"/>
              </a:spcBef>
              <a:spcAft>
                <a:spcPts val="0"/>
              </a:spcAft>
              <a:buSzPts val="1400"/>
              <a:buChar char="●"/>
              <a:defRPr/>
            </a:lvl4pPr>
            <a:lvl5pPr marL="0" marR="0" lvl="4" indent="-110627" algn="l" rtl="0">
              <a:spcBef>
                <a:spcPts val="0"/>
              </a:spcBef>
              <a:spcAft>
                <a:spcPts val="0"/>
              </a:spcAft>
              <a:buSzPts val="1400"/>
              <a:buChar char="○"/>
              <a:defRPr/>
            </a:lvl5pPr>
            <a:lvl6pPr marL="0" marR="0" lvl="5" indent="-110627" algn="l" rtl="0">
              <a:spcBef>
                <a:spcPts val="0"/>
              </a:spcBef>
              <a:spcAft>
                <a:spcPts val="0"/>
              </a:spcAft>
              <a:buSzPts val="1400"/>
              <a:buChar char="■"/>
              <a:defRPr/>
            </a:lvl6pPr>
            <a:lvl7pPr marL="0" marR="0" lvl="6" indent="-110627" algn="l" rtl="0">
              <a:spcBef>
                <a:spcPts val="0"/>
              </a:spcBef>
              <a:spcAft>
                <a:spcPts val="0"/>
              </a:spcAft>
              <a:buSzPts val="1400"/>
              <a:buChar char="●"/>
              <a:defRPr/>
            </a:lvl7pPr>
            <a:lvl8pPr marL="0" marR="0" lvl="7" indent="-110627" algn="l" rtl="0">
              <a:spcBef>
                <a:spcPts val="0"/>
              </a:spcBef>
              <a:spcAft>
                <a:spcPts val="0"/>
              </a:spcAft>
              <a:buSzPts val="1400"/>
              <a:buChar char="○"/>
              <a:defRPr/>
            </a:lvl8pPr>
            <a:lvl9pPr marL="0" marR="0" lvl="8" indent="-110627" algn="l" rtl="0">
              <a:spcBef>
                <a:spcPts val="0"/>
              </a:spcBef>
              <a:spcAft>
                <a:spcPts val="0"/>
              </a:spcAft>
              <a:buSzPts val="1400"/>
              <a:buChar char="■"/>
              <a:defRPr/>
            </a:lvl9pPr>
          </a:lstStyle>
          <a:p>
            <a:endParaRPr/>
          </a:p>
        </p:txBody>
      </p:sp>
      <p:sp>
        <p:nvSpPr>
          <p:cNvPr id="17" name="Shape 17"/>
          <p:cNvSpPr txBox="1">
            <a:spLocks noGrp="1"/>
          </p:cNvSpPr>
          <p:nvPr>
            <p:ph type="subTitle" idx="1"/>
          </p:nvPr>
        </p:nvSpPr>
        <p:spPr>
          <a:xfrm>
            <a:off x="614495" y="3641431"/>
            <a:ext cx="9672320" cy="666400"/>
          </a:xfrm>
          <a:prstGeom prst="rect">
            <a:avLst/>
          </a:prstGeom>
          <a:noFill/>
          <a:ln>
            <a:noFill/>
          </a:ln>
        </p:spPr>
        <p:txBody>
          <a:bodyPr spcFirstLastPara="1" wrap="square" lIns="91425" tIns="91425" rIns="91425" bIns="91425" anchor="t" anchorCtr="0"/>
          <a:lstStyle>
            <a:lvl1pPr marL="0" marR="0" lvl="0" indent="0" algn="l" rtl="0">
              <a:spcBef>
                <a:spcPts val="498"/>
              </a:spcBef>
              <a:spcAft>
                <a:spcPts val="0"/>
              </a:spcAft>
              <a:buClr>
                <a:schemeClr val="accent6"/>
              </a:buClr>
              <a:buSzPts val="1600"/>
              <a:buFont typeface="Open Sans"/>
              <a:buNone/>
              <a:defRPr sz="1991">
                <a:solidFill>
                  <a:schemeClr val="accent6"/>
                </a:solidFill>
              </a:defRPr>
            </a:lvl1pPr>
            <a:lvl2pPr marL="568940" marR="0" lvl="1" indent="0" algn="ctr" rtl="0">
              <a:spcBef>
                <a:spcPts val="373"/>
              </a:spcBef>
              <a:spcAft>
                <a:spcPts val="0"/>
              </a:spcAft>
              <a:buClr>
                <a:srgbClr val="989898"/>
              </a:buClr>
              <a:buSzPts val="1400"/>
              <a:buFont typeface="Open Sans"/>
              <a:buNone/>
              <a:defRPr/>
            </a:lvl2pPr>
            <a:lvl3pPr marL="1137879" marR="0" lvl="2" indent="0" algn="ctr" rtl="0">
              <a:spcBef>
                <a:spcPts val="373"/>
              </a:spcBef>
              <a:spcAft>
                <a:spcPts val="0"/>
              </a:spcAft>
              <a:buClr>
                <a:srgbClr val="989898"/>
              </a:buClr>
              <a:buSzPts val="1400"/>
              <a:buFont typeface="Open Sans"/>
              <a:buNone/>
              <a:defRPr/>
            </a:lvl3pPr>
            <a:lvl4pPr marL="1706819" marR="0" lvl="3" indent="0" algn="ctr" rtl="0">
              <a:spcBef>
                <a:spcPts val="249"/>
              </a:spcBef>
              <a:spcAft>
                <a:spcPts val="0"/>
              </a:spcAft>
              <a:buClr>
                <a:srgbClr val="989898"/>
              </a:buClr>
              <a:buSzPts val="1200"/>
              <a:buFont typeface="Open Sans"/>
              <a:buNone/>
              <a:defRPr/>
            </a:lvl4pPr>
            <a:lvl5pPr marL="2275759" marR="0" lvl="4" indent="0" algn="ctr" rtl="0">
              <a:spcBef>
                <a:spcPts val="249"/>
              </a:spcBef>
              <a:spcAft>
                <a:spcPts val="0"/>
              </a:spcAft>
              <a:buClr>
                <a:srgbClr val="989898"/>
              </a:buClr>
              <a:buSzPts val="1000"/>
              <a:buFont typeface="Open Sans"/>
              <a:buNone/>
              <a:defRPr/>
            </a:lvl5pPr>
            <a:lvl6pPr marL="2844698" marR="0" lvl="5" indent="0" algn="ctr" rtl="0">
              <a:spcBef>
                <a:spcPts val="498"/>
              </a:spcBef>
              <a:spcAft>
                <a:spcPts val="0"/>
              </a:spcAft>
              <a:buClr>
                <a:srgbClr val="989898"/>
              </a:buClr>
              <a:buSzPts val="1200"/>
              <a:buFont typeface="Open Sans"/>
              <a:buNone/>
              <a:defRPr/>
            </a:lvl6pPr>
            <a:lvl7pPr marL="3413638" marR="0" lvl="6" indent="0" algn="ctr" rtl="0">
              <a:spcBef>
                <a:spcPts val="498"/>
              </a:spcBef>
              <a:spcAft>
                <a:spcPts val="0"/>
              </a:spcAft>
              <a:buClr>
                <a:srgbClr val="989898"/>
              </a:buClr>
              <a:buSzPts val="1400"/>
              <a:buFont typeface="Open Sans"/>
              <a:buNone/>
              <a:defRPr/>
            </a:lvl7pPr>
            <a:lvl8pPr marL="3982578" marR="0" lvl="7" indent="0" algn="ctr" rtl="0">
              <a:spcBef>
                <a:spcPts val="498"/>
              </a:spcBef>
              <a:spcAft>
                <a:spcPts val="0"/>
              </a:spcAft>
              <a:buClr>
                <a:srgbClr val="989898"/>
              </a:buClr>
              <a:buSzPts val="1600"/>
              <a:buFont typeface="Open Sans"/>
              <a:buNone/>
              <a:defRPr/>
            </a:lvl8pPr>
            <a:lvl9pPr marL="4551517" marR="0" lvl="8" indent="0" algn="ctr" rtl="0">
              <a:spcBef>
                <a:spcPts val="498"/>
              </a:spcBef>
              <a:spcAft>
                <a:spcPts val="0"/>
              </a:spcAft>
              <a:buClr>
                <a:srgbClr val="989898"/>
              </a:buClr>
              <a:buSzPts val="1800"/>
              <a:buFont typeface="Open Sans"/>
              <a:buNone/>
              <a:defRPr/>
            </a:lvl9pPr>
          </a:lstStyle>
          <a:p>
            <a:endParaRPr/>
          </a:p>
        </p:txBody>
      </p:sp>
    </p:spTree>
    <p:extLst>
      <p:ext uri="{BB962C8B-B14F-4D97-AF65-F5344CB8AC3E}">
        <p14:creationId xmlns:p14="http://schemas.microsoft.com/office/powerpoint/2010/main" val="362596720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content ">
  <p:cSld name="*Title, content ">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263006" y="417464"/>
            <a:ext cx="10492907" cy="589120"/>
          </a:xfrm>
          <a:prstGeom prst="rect">
            <a:avLst/>
          </a:prstGeom>
          <a:noFill/>
          <a:ln>
            <a:noFill/>
          </a:ln>
        </p:spPr>
        <p:txBody>
          <a:bodyPr spcFirstLastPara="1" wrap="square" lIns="91425" tIns="91425" rIns="91425" bIns="91425" anchor="t" anchorCtr="0"/>
          <a:lstStyle>
            <a:lvl1pPr lvl="0" algn="l" rtl="0">
              <a:spcBef>
                <a:spcPts val="0"/>
              </a:spcBef>
              <a:spcAft>
                <a:spcPts val="0"/>
              </a:spcAft>
              <a:buClr>
                <a:schemeClr val="lt2"/>
              </a:buClr>
              <a:buSzPts val="2400"/>
              <a:buFont typeface="Open Sans"/>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0" name="Shape 20"/>
          <p:cNvSpPr txBox="1">
            <a:spLocks noGrp="1"/>
          </p:cNvSpPr>
          <p:nvPr>
            <p:ph type="body" idx="1"/>
          </p:nvPr>
        </p:nvSpPr>
        <p:spPr>
          <a:xfrm>
            <a:off x="127923" y="1255800"/>
            <a:ext cx="10492907" cy="4224267"/>
          </a:xfrm>
          <a:prstGeom prst="rect">
            <a:avLst/>
          </a:prstGeom>
          <a:noFill/>
          <a:ln>
            <a:noFill/>
          </a:ln>
        </p:spPr>
        <p:txBody>
          <a:bodyPr spcFirstLastPara="1" wrap="square" lIns="91425" tIns="91425" rIns="91425" bIns="91425" anchor="t" anchorCtr="0"/>
          <a:lstStyle>
            <a:lvl1pPr marL="568940" lvl="0" indent="-426705" algn="l" rtl="0">
              <a:spcBef>
                <a:spcPts val="498"/>
              </a:spcBef>
              <a:spcAft>
                <a:spcPts val="0"/>
              </a:spcAft>
              <a:buClr>
                <a:srgbClr val="6E6E6E"/>
              </a:buClr>
              <a:buSzPts val="1800"/>
              <a:buFont typeface="Open Sans"/>
              <a:buChar char="•"/>
              <a:defRPr/>
            </a:lvl1pPr>
            <a:lvl2pPr marL="1137879" lvl="1" indent="-395097" algn="l" rtl="0">
              <a:spcBef>
                <a:spcPts val="373"/>
              </a:spcBef>
              <a:spcAft>
                <a:spcPts val="0"/>
              </a:spcAft>
              <a:buClr>
                <a:srgbClr val="6E6E6E"/>
              </a:buClr>
              <a:buSzPts val="1400"/>
              <a:buFont typeface="Open Sans"/>
              <a:buChar char="–"/>
              <a:defRPr/>
            </a:lvl2pPr>
            <a:lvl3pPr marL="1706819" lvl="2" indent="-395097" algn="l" rtl="0">
              <a:spcBef>
                <a:spcPts val="373"/>
              </a:spcBef>
              <a:spcAft>
                <a:spcPts val="0"/>
              </a:spcAft>
              <a:buClr>
                <a:srgbClr val="6E6E6E"/>
              </a:buClr>
              <a:buSzPts val="1400"/>
              <a:buFont typeface="Open Sans"/>
              <a:buChar char="•"/>
              <a:defRPr/>
            </a:lvl3pPr>
            <a:lvl4pPr marL="2275759" lvl="3" indent="-379293" algn="l" rtl="0">
              <a:spcBef>
                <a:spcPts val="249"/>
              </a:spcBef>
              <a:spcAft>
                <a:spcPts val="0"/>
              </a:spcAft>
              <a:buClr>
                <a:srgbClr val="6E6E6E"/>
              </a:buClr>
              <a:buSzPts val="1200"/>
              <a:buFont typeface="Open Sans"/>
              <a:buChar char="–"/>
              <a:defRPr/>
            </a:lvl4pPr>
            <a:lvl5pPr marL="2844698" lvl="4" indent="-363489" algn="l" rtl="0">
              <a:spcBef>
                <a:spcPts val="249"/>
              </a:spcBef>
              <a:spcAft>
                <a:spcPts val="0"/>
              </a:spcAft>
              <a:buClr>
                <a:srgbClr val="6E6E6E"/>
              </a:buClr>
              <a:buSzPts val="1000"/>
              <a:buFont typeface="Open Sans"/>
              <a:buChar char="»"/>
              <a:defRPr/>
            </a:lvl5pPr>
            <a:lvl6pPr marL="3413638" lvl="5" indent="-379293" algn="l" rtl="0">
              <a:spcBef>
                <a:spcPts val="498"/>
              </a:spcBef>
              <a:spcAft>
                <a:spcPts val="0"/>
              </a:spcAft>
              <a:buClr>
                <a:schemeClr val="dk1"/>
              </a:buClr>
              <a:buSzPts val="1200"/>
              <a:buFont typeface="Open Sans"/>
              <a:buChar char="•"/>
              <a:defRPr/>
            </a:lvl6pPr>
            <a:lvl7pPr marL="3982578" lvl="6" indent="-395097" algn="l" rtl="0">
              <a:spcBef>
                <a:spcPts val="498"/>
              </a:spcBef>
              <a:spcAft>
                <a:spcPts val="0"/>
              </a:spcAft>
              <a:buClr>
                <a:schemeClr val="dk1"/>
              </a:buClr>
              <a:buSzPts val="1400"/>
              <a:buFont typeface="Open Sans"/>
              <a:buChar char="•"/>
              <a:defRPr/>
            </a:lvl7pPr>
            <a:lvl8pPr marL="4551517" lvl="7" indent="-410901" algn="l" rtl="0">
              <a:spcBef>
                <a:spcPts val="498"/>
              </a:spcBef>
              <a:spcAft>
                <a:spcPts val="0"/>
              </a:spcAft>
              <a:buClr>
                <a:schemeClr val="dk1"/>
              </a:buClr>
              <a:buSzPts val="1600"/>
              <a:buFont typeface="Open Sans"/>
              <a:buChar char="•"/>
              <a:defRPr/>
            </a:lvl8pPr>
            <a:lvl9pPr marL="5120457" lvl="8" indent="-426705" algn="l" rtl="0">
              <a:spcBef>
                <a:spcPts val="498"/>
              </a:spcBef>
              <a:spcAft>
                <a:spcPts val="0"/>
              </a:spcAft>
              <a:buClr>
                <a:schemeClr val="dk1"/>
              </a:buClr>
              <a:buSzPts val="1800"/>
              <a:buFont typeface="Open Sans"/>
              <a:buChar char="•"/>
              <a:defRPr/>
            </a:lvl9pPr>
          </a:lstStyle>
          <a:p>
            <a:endParaRPr/>
          </a:p>
        </p:txBody>
      </p:sp>
      <p:sp>
        <p:nvSpPr>
          <p:cNvPr id="21" name="Shape 21"/>
          <p:cNvSpPr txBox="1">
            <a:spLocks noGrp="1"/>
          </p:cNvSpPr>
          <p:nvPr>
            <p:ph type="subTitle" idx="2"/>
          </p:nvPr>
        </p:nvSpPr>
        <p:spPr>
          <a:xfrm>
            <a:off x="139564" y="64411"/>
            <a:ext cx="10318187" cy="496533"/>
          </a:xfrm>
          <a:prstGeom prst="rect">
            <a:avLst/>
          </a:prstGeom>
        </p:spPr>
        <p:txBody>
          <a:bodyPr spcFirstLastPara="1" wrap="square" lIns="91425" tIns="91425" rIns="91425" bIns="91425" anchor="b" anchorCtr="0"/>
          <a:lstStyle>
            <a:lvl1pPr lvl="0" rtl="0">
              <a:spcBef>
                <a:spcPts val="498"/>
              </a:spcBef>
              <a:spcAft>
                <a:spcPts val="0"/>
              </a:spcAft>
              <a:buNone/>
              <a:defRPr sz="1369">
                <a:solidFill>
                  <a:schemeClr val="accent6"/>
                </a:solidFill>
              </a:defRPr>
            </a:lvl1pPr>
            <a:lvl2pPr lvl="1" rtl="0">
              <a:spcBef>
                <a:spcPts val="498"/>
              </a:spcBef>
              <a:spcAft>
                <a:spcPts val="0"/>
              </a:spcAft>
              <a:buNone/>
              <a:defRPr/>
            </a:lvl2pPr>
            <a:lvl3pPr lvl="2" rtl="0">
              <a:spcBef>
                <a:spcPts val="498"/>
              </a:spcBef>
              <a:spcAft>
                <a:spcPts val="0"/>
              </a:spcAft>
              <a:buNone/>
              <a:defRPr/>
            </a:lvl3pPr>
            <a:lvl4pPr lvl="3" rtl="0">
              <a:spcBef>
                <a:spcPts val="498"/>
              </a:spcBef>
              <a:spcAft>
                <a:spcPts val="0"/>
              </a:spcAft>
              <a:buNone/>
              <a:defRPr/>
            </a:lvl4pPr>
            <a:lvl5pPr lvl="4" rtl="0">
              <a:spcBef>
                <a:spcPts val="498"/>
              </a:spcBef>
              <a:spcAft>
                <a:spcPts val="0"/>
              </a:spcAft>
              <a:buNone/>
              <a:defRPr/>
            </a:lvl5pPr>
            <a:lvl6pPr lvl="5" rtl="0">
              <a:spcBef>
                <a:spcPts val="498"/>
              </a:spcBef>
              <a:spcAft>
                <a:spcPts val="0"/>
              </a:spcAft>
              <a:buNone/>
              <a:defRPr/>
            </a:lvl6pPr>
            <a:lvl7pPr lvl="6" rtl="0">
              <a:spcBef>
                <a:spcPts val="498"/>
              </a:spcBef>
              <a:spcAft>
                <a:spcPts val="0"/>
              </a:spcAft>
              <a:buNone/>
              <a:defRPr/>
            </a:lvl7pPr>
            <a:lvl8pPr lvl="7" rtl="0">
              <a:spcBef>
                <a:spcPts val="498"/>
              </a:spcBef>
              <a:spcAft>
                <a:spcPts val="0"/>
              </a:spcAft>
              <a:buNone/>
              <a:defRPr/>
            </a:lvl8pPr>
            <a:lvl9pPr lvl="8" rtl="0">
              <a:spcBef>
                <a:spcPts val="498"/>
              </a:spcBef>
              <a:spcAft>
                <a:spcPts val="0"/>
              </a:spcAft>
              <a:buNone/>
              <a:defRPr/>
            </a:lvl9pPr>
          </a:lstStyle>
          <a:p>
            <a:endParaRPr/>
          </a:p>
        </p:txBody>
      </p:sp>
    </p:spTree>
    <p:extLst>
      <p:ext uri="{BB962C8B-B14F-4D97-AF65-F5344CB8AC3E}">
        <p14:creationId xmlns:p14="http://schemas.microsoft.com/office/powerpoint/2010/main" val="30115153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Title - General">
  <p:cSld name="*Section Title - General">
    <p:spTree>
      <p:nvGrpSpPr>
        <p:cNvPr id="1" name="Shape 22"/>
        <p:cNvGrpSpPr/>
        <p:nvPr/>
      </p:nvGrpSpPr>
      <p:grpSpPr>
        <a:xfrm>
          <a:off x="0" y="0"/>
          <a:ext cx="0" cy="0"/>
          <a:chOff x="0" y="0"/>
          <a:chExt cx="0" cy="0"/>
        </a:xfrm>
      </p:grpSpPr>
      <p:sp>
        <p:nvSpPr>
          <p:cNvPr id="23" name="Shape 23"/>
          <p:cNvSpPr/>
          <p:nvPr/>
        </p:nvSpPr>
        <p:spPr>
          <a:xfrm flipH="1">
            <a:off x="373" y="0"/>
            <a:ext cx="11378827" cy="6400800"/>
          </a:xfrm>
          <a:prstGeom prst="rect">
            <a:avLst/>
          </a:prstGeom>
          <a:solidFill>
            <a:srgbClr val="4184F3"/>
          </a:solidFill>
          <a:ln>
            <a:noFill/>
          </a:ln>
        </p:spPr>
        <p:txBody>
          <a:bodyPr spcFirstLastPara="1" wrap="square" lIns="113773" tIns="113773" rIns="113773" bIns="113773" anchor="ctr" anchorCtr="0">
            <a:noAutofit/>
          </a:bodyPr>
          <a:lstStyle/>
          <a:p>
            <a:pPr marL="0" lvl="0" indent="0" rtl="0">
              <a:spcBef>
                <a:spcPts val="0"/>
              </a:spcBef>
              <a:spcAft>
                <a:spcPts val="0"/>
              </a:spcAft>
              <a:buNone/>
            </a:pPr>
            <a:endParaRPr sz="1742"/>
          </a:p>
        </p:txBody>
      </p:sp>
      <p:sp>
        <p:nvSpPr>
          <p:cNvPr id="24" name="Shape 24"/>
          <p:cNvSpPr txBox="1">
            <a:spLocks noGrp="1"/>
          </p:cNvSpPr>
          <p:nvPr>
            <p:ph type="ctrTitle"/>
          </p:nvPr>
        </p:nvSpPr>
        <p:spPr>
          <a:xfrm>
            <a:off x="569178" y="2126299"/>
            <a:ext cx="10050880" cy="1232747"/>
          </a:xfrm>
          <a:prstGeom prst="rect">
            <a:avLst/>
          </a:prstGeom>
          <a:noFill/>
          <a:ln>
            <a:noFill/>
          </a:ln>
        </p:spPr>
        <p:txBody>
          <a:bodyPr spcFirstLastPara="1" wrap="square" lIns="91425" tIns="91425" rIns="91425" bIns="91425" anchor="b" anchorCtr="0"/>
          <a:lstStyle>
            <a:lvl1pPr marL="0" marR="0" lvl="0" indent="0" rtl="0">
              <a:spcBef>
                <a:spcPts val="0"/>
              </a:spcBef>
              <a:spcAft>
                <a:spcPts val="0"/>
              </a:spcAft>
              <a:buClr>
                <a:schemeClr val="lt1"/>
              </a:buClr>
              <a:buSzPts val="2400"/>
              <a:buFont typeface="Open Sans"/>
              <a:buNone/>
              <a:defRPr sz="3982" b="0" i="0" u="none" strike="noStrike" cap="none">
                <a:solidFill>
                  <a:schemeClr val="lt1"/>
                </a:solidFill>
                <a:latin typeface="Open Sans"/>
                <a:ea typeface="Open Sans"/>
                <a:cs typeface="Open Sans"/>
                <a:sym typeface="Open Sans"/>
              </a:defRPr>
            </a:lvl1pPr>
            <a:lvl2pPr marL="0" marR="0" lvl="1" indent="-110627" rtl="0">
              <a:spcBef>
                <a:spcPts val="0"/>
              </a:spcBef>
              <a:spcAft>
                <a:spcPts val="0"/>
              </a:spcAft>
              <a:buClr>
                <a:schemeClr val="lt1"/>
              </a:buClr>
              <a:buSzPts val="1400"/>
              <a:buChar char="○"/>
              <a:defRPr>
                <a:solidFill>
                  <a:schemeClr val="lt1"/>
                </a:solidFill>
              </a:defRPr>
            </a:lvl2pPr>
            <a:lvl3pPr marL="0" marR="0" lvl="2" indent="-110627" rtl="0">
              <a:spcBef>
                <a:spcPts val="0"/>
              </a:spcBef>
              <a:spcAft>
                <a:spcPts val="0"/>
              </a:spcAft>
              <a:buClr>
                <a:schemeClr val="lt1"/>
              </a:buClr>
              <a:buSzPts val="1400"/>
              <a:buChar char="■"/>
              <a:defRPr>
                <a:solidFill>
                  <a:schemeClr val="lt1"/>
                </a:solidFill>
              </a:defRPr>
            </a:lvl3pPr>
            <a:lvl4pPr marL="0" marR="0" lvl="3" indent="-110627" rtl="0">
              <a:spcBef>
                <a:spcPts val="0"/>
              </a:spcBef>
              <a:spcAft>
                <a:spcPts val="0"/>
              </a:spcAft>
              <a:buClr>
                <a:schemeClr val="lt1"/>
              </a:buClr>
              <a:buSzPts val="1400"/>
              <a:buChar char="●"/>
              <a:defRPr>
                <a:solidFill>
                  <a:schemeClr val="lt1"/>
                </a:solidFill>
              </a:defRPr>
            </a:lvl4pPr>
            <a:lvl5pPr marL="0" marR="0" lvl="4" indent="-110627" rtl="0">
              <a:spcBef>
                <a:spcPts val="0"/>
              </a:spcBef>
              <a:spcAft>
                <a:spcPts val="0"/>
              </a:spcAft>
              <a:buClr>
                <a:schemeClr val="lt1"/>
              </a:buClr>
              <a:buSzPts val="1400"/>
              <a:buChar char="○"/>
              <a:defRPr>
                <a:solidFill>
                  <a:schemeClr val="lt1"/>
                </a:solidFill>
              </a:defRPr>
            </a:lvl5pPr>
            <a:lvl6pPr marL="0" marR="0" lvl="5" indent="-110627" rtl="0">
              <a:spcBef>
                <a:spcPts val="0"/>
              </a:spcBef>
              <a:spcAft>
                <a:spcPts val="0"/>
              </a:spcAft>
              <a:buClr>
                <a:schemeClr val="lt1"/>
              </a:buClr>
              <a:buSzPts val="1400"/>
              <a:buChar char="■"/>
              <a:defRPr>
                <a:solidFill>
                  <a:schemeClr val="lt1"/>
                </a:solidFill>
              </a:defRPr>
            </a:lvl6pPr>
            <a:lvl7pPr marL="0" marR="0" lvl="6" indent="-110627" rtl="0">
              <a:spcBef>
                <a:spcPts val="0"/>
              </a:spcBef>
              <a:spcAft>
                <a:spcPts val="0"/>
              </a:spcAft>
              <a:buClr>
                <a:schemeClr val="lt1"/>
              </a:buClr>
              <a:buSzPts val="1400"/>
              <a:buChar char="●"/>
              <a:defRPr>
                <a:solidFill>
                  <a:schemeClr val="lt1"/>
                </a:solidFill>
              </a:defRPr>
            </a:lvl7pPr>
            <a:lvl8pPr marL="0" marR="0" lvl="7" indent="-110627" rtl="0">
              <a:spcBef>
                <a:spcPts val="0"/>
              </a:spcBef>
              <a:spcAft>
                <a:spcPts val="0"/>
              </a:spcAft>
              <a:buClr>
                <a:schemeClr val="lt1"/>
              </a:buClr>
              <a:buSzPts val="1400"/>
              <a:buChar char="○"/>
              <a:defRPr>
                <a:solidFill>
                  <a:schemeClr val="lt1"/>
                </a:solidFill>
              </a:defRPr>
            </a:lvl8pPr>
            <a:lvl9pPr marL="0" marR="0" lvl="8" indent="-110627" rtl="0">
              <a:spcBef>
                <a:spcPts val="0"/>
              </a:spcBef>
              <a:spcAft>
                <a:spcPts val="0"/>
              </a:spcAft>
              <a:buClr>
                <a:schemeClr val="lt1"/>
              </a:buClr>
              <a:buSzPts val="1400"/>
              <a:buChar char="■"/>
              <a:defRPr>
                <a:solidFill>
                  <a:schemeClr val="lt1"/>
                </a:solidFill>
              </a:defRPr>
            </a:lvl9pPr>
          </a:lstStyle>
          <a:p>
            <a:endParaRPr/>
          </a:p>
        </p:txBody>
      </p:sp>
      <p:sp>
        <p:nvSpPr>
          <p:cNvPr id="25" name="Shape 25"/>
          <p:cNvSpPr txBox="1">
            <a:spLocks noGrp="1"/>
          </p:cNvSpPr>
          <p:nvPr>
            <p:ph type="subTitle" idx="1"/>
          </p:nvPr>
        </p:nvSpPr>
        <p:spPr>
          <a:xfrm>
            <a:off x="569183" y="3289221"/>
            <a:ext cx="10050880" cy="673493"/>
          </a:xfrm>
          <a:prstGeom prst="rect">
            <a:avLst/>
          </a:prstGeom>
          <a:noFill/>
          <a:ln>
            <a:noFill/>
          </a:ln>
        </p:spPr>
        <p:txBody>
          <a:bodyPr spcFirstLastPara="1" wrap="square" lIns="91425" tIns="91425" rIns="91425" bIns="91425" anchor="t" anchorCtr="0"/>
          <a:lstStyle>
            <a:lvl1pPr marL="0" marR="0" lvl="0" indent="0" rtl="0">
              <a:lnSpc>
                <a:spcPct val="150000"/>
              </a:lnSpc>
              <a:spcBef>
                <a:spcPts val="498"/>
              </a:spcBef>
              <a:spcAft>
                <a:spcPts val="0"/>
              </a:spcAft>
              <a:buClr>
                <a:schemeClr val="lt1"/>
              </a:buClr>
              <a:buSzPts val="1200"/>
              <a:buFont typeface="Open Sans"/>
              <a:buNone/>
              <a:defRPr sz="1493" b="0" i="0" u="none" strike="noStrike" cap="none">
                <a:solidFill>
                  <a:schemeClr val="lt1"/>
                </a:solidFill>
                <a:latin typeface="Open Sans"/>
                <a:ea typeface="Open Sans"/>
                <a:cs typeface="Open Sans"/>
                <a:sym typeface="Open Sans"/>
              </a:defRPr>
            </a:lvl1pPr>
            <a:lvl2pPr marL="568940" marR="0" lvl="1" indent="-15804" rtl="0">
              <a:spcBef>
                <a:spcPts val="373"/>
              </a:spcBef>
              <a:spcAft>
                <a:spcPts val="0"/>
              </a:spcAft>
              <a:buClr>
                <a:schemeClr val="lt1"/>
              </a:buClr>
              <a:buSzPts val="1800"/>
              <a:buFont typeface="Open Sans"/>
              <a:buNone/>
              <a:defRPr sz="2240" b="0" i="0" u="none" strike="noStrike" cap="none">
                <a:solidFill>
                  <a:schemeClr val="lt1"/>
                </a:solidFill>
                <a:latin typeface="Open Sans"/>
                <a:ea typeface="Open Sans"/>
                <a:cs typeface="Open Sans"/>
                <a:sym typeface="Open Sans"/>
              </a:defRPr>
            </a:lvl2pPr>
            <a:lvl3pPr marL="1137879" marR="0" lvl="2" indent="-15804" rtl="0">
              <a:spcBef>
                <a:spcPts val="373"/>
              </a:spcBef>
              <a:spcAft>
                <a:spcPts val="0"/>
              </a:spcAft>
              <a:buClr>
                <a:schemeClr val="lt1"/>
              </a:buClr>
              <a:buSzPts val="1800"/>
              <a:buFont typeface="Open Sans"/>
              <a:buNone/>
              <a:defRPr sz="2240" b="0" i="0" u="none" strike="noStrike" cap="none">
                <a:solidFill>
                  <a:schemeClr val="lt1"/>
                </a:solidFill>
                <a:latin typeface="Open Sans"/>
                <a:ea typeface="Open Sans"/>
                <a:cs typeface="Open Sans"/>
                <a:sym typeface="Open Sans"/>
              </a:defRPr>
            </a:lvl3pPr>
            <a:lvl4pPr marL="1706819" marR="0" lvl="3" indent="-15804" rtl="0">
              <a:spcBef>
                <a:spcPts val="373"/>
              </a:spcBef>
              <a:spcAft>
                <a:spcPts val="0"/>
              </a:spcAft>
              <a:buClr>
                <a:schemeClr val="lt1"/>
              </a:buClr>
              <a:buSzPts val="1800"/>
              <a:buFont typeface="Open Sans"/>
              <a:buNone/>
              <a:defRPr sz="2240" b="0" i="0" u="none" strike="noStrike" cap="none">
                <a:solidFill>
                  <a:schemeClr val="lt1"/>
                </a:solidFill>
                <a:latin typeface="Open Sans"/>
                <a:ea typeface="Open Sans"/>
                <a:cs typeface="Open Sans"/>
                <a:sym typeface="Open Sans"/>
              </a:defRPr>
            </a:lvl4pPr>
            <a:lvl5pPr marL="2275759" marR="0" lvl="4" indent="-15804" rtl="0">
              <a:spcBef>
                <a:spcPts val="373"/>
              </a:spcBef>
              <a:spcAft>
                <a:spcPts val="0"/>
              </a:spcAft>
              <a:buClr>
                <a:schemeClr val="lt1"/>
              </a:buClr>
              <a:buSzPts val="1800"/>
              <a:buFont typeface="Open Sans"/>
              <a:buNone/>
              <a:defRPr sz="2240" b="0" i="0" u="none" strike="noStrike" cap="none">
                <a:solidFill>
                  <a:schemeClr val="lt1"/>
                </a:solidFill>
                <a:latin typeface="Open Sans"/>
                <a:ea typeface="Open Sans"/>
                <a:cs typeface="Open Sans"/>
                <a:sym typeface="Open Sans"/>
              </a:defRPr>
            </a:lvl5pPr>
            <a:lvl6pPr marL="2844698" marR="0" lvl="5" indent="-15804" rtl="0">
              <a:spcBef>
                <a:spcPts val="498"/>
              </a:spcBef>
              <a:spcAft>
                <a:spcPts val="0"/>
              </a:spcAft>
              <a:buClr>
                <a:schemeClr val="lt1"/>
              </a:buClr>
              <a:buSzPts val="1800"/>
              <a:buFont typeface="Open Sans"/>
              <a:buNone/>
              <a:defRPr sz="2240" b="0" i="0" u="none" strike="noStrike" cap="none">
                <a:solidFill>
                  <a:schemeClr val="lt1"/>
                </a:solidFill>
                <a:latin typeface="Open Sans"/>
                <a:ea typeface="Open Sans"/>
                <a:cs typeface="Open Sans"/>
                <a:sym typeface="Open Sans"/>
              </a:defRPr>
            </a:lvl6pPr>
            <a:lvl7pPr marL="3413638" marR="0" lvl="6" indent="-15804" rtl="0">
              <a:spcBef>
                <a:spcPts val="498"/>
              </a:spcBef>
              <a:spcAft>
                <a:spcPts val="0"/>
              </a:spcAft>
              <a:buClr>
                <a:schemeClr val="lt1"/>
              </a:buClr>
              <a:buSzPts val="1800"/>
              <a:buFont typeface="Open Sans"/>
              <a:buNone/>
              <a:defRPr sz="2240" b="0" i="0" u="none" strike="noStrike" cap="none">
                <a:solidFill>
                  <a:schemeClr val="lt1"/>
                </a:solidFill>
                <a:latin typeface="Open Sans"/>
                <a:ea typeface="Open Sans"/>
                <a:cs typeface="Open Sans"/>
                <a:sym typeface="Open Sans"/>
              </a:defRPr>
            </a:lvl7pPr>
            <a:lvl8pPr marL="3982578" marR="0" lvl="7" indent="-15804" rtl="0">
              <a:spcBef>
                <a:spcPts val="498"/>
              </a:spcBef>
              <a:spcAft>
                <a:spcPts val="0"/>
              </a:spcAft>
              <a:buClr>
                <a:schemeClr val="lt1"/>
              </a:buClr>
              <a:buSzPts val="1800"/>
              <a:buFont typeface="Open Sans"/>
              <a:buNone/>
              <a:defRPr sz="2240" b="0" i="0" u="none" strike="noStrike" cap="none">
                <a:solidFill>
                  <a:schemeClr val="lt1"/>
                </a:solidFill>
                <a:latin typeface="Open Sans"/>
                <a:ea typeface="Open Sans"/>
                <a:cs typeface="Open Sans"/>
                <a:sym typeface="Open Sans"/>
              </a:defRPr>
            </a:lvl8pPr>
            <a:lvl9pPr marL="4551517" marR="0" lvl="8" indent="-15804" rtl="0">
              <a:spcBef>
                <a:spcPts val="498"/>
              </a:spcBef>
              <a:spcAft>
                <a:spcPts val="0"/>
              </a:spcAft>
              <a:buClr>
                <a:schemeClr val="lt1"/>
              </a:buClr>
              <a:buSzPts val="1800"/>
              <a:buFont typeface="Open Sans"/>
              <a:buNone/>
              <a:defRPr sz="2240" b="0" i="0" u="none" strike="noStrike" cap="none">
                <a:solidFill>
                  <a:schemeClr val="lt1"/>
                </a:solidFill>
                <a:latin typeface="Open Sans"/>
                <a:ea typeface="Open Sans"/>
                <a:cs typeface="Open Sans"/>
                <a:sym typeface="Open Sans"/>
              </a:defRPr>
            </a:lvl9pPr>
          </a:lstStyle>
          <a:p>
            <a:endParaRPr/>
          </a:p>
        </p:txBody>
      </p:sp>
    </p:spTree>
    <p:extLst>
      <p:ext uri="{BB962C8B-B14F-4D97-AF65-F5344CB8AC3E}">
        <p14:creationId xmlns:p14="http://schemas.microsoft.com/office/powerpoint/2010/main" val="149972492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Title - General white">
  <p:cSld name="*Section Title - General white">
    <p:spTree>
      <p:nvGrpSpPr>
        <p:cNvPr id="1" name="Shape 26"/>
        <p:cNvGrpSpPr/>
        <p:nvPr/>
      </p:nvGrpSpPr>
      <p:grpSpPr>
        <a:xfrm>
          <a:off x="0" y="0"/>
          <a:ext cx="0" cy="0"/>
          <a:chOff x="0" y="0"/>
          <a:chExt cx="0" cy="0"/>
        </a:xfrm>
      </p:grpSpPr>
      <p:sp>
        <p:nvSpPr>
          <p:cNvPr id="27" name="Shape 27"/>
          <p:cNvSpPr txBox="1">
            <a:spLocks noGrp="1"/>
          </p:cNvSpPr>
          <p:nvPr>
            <p:ph type="ctrTitle"/>
          </p:nvPr>
        </p:nvSpPr>
        <p:spPr>
          <a:xfrm>
            <a:off x="569178" y="2126299"/>
            <a:ext cx="10050880" cy="1232747"/>
          </a:xfrm>
          <a:prstGeom prst="rect">
            <a:avLst/>
          </a:prstGeom>
          <a:noFill/>
          <a:ln>
            <a:noFill/>
          </a:ln>
        </p:spPr>
        <p:txBody>
          <a:bodyPr spcFirstLastPara="1" wrap="square" lIns="91425" tIns="91425" rIns="91425" bIns="91425" anchor="b" anchorCtr="0"/>
          <a:lstStyle>
            <a:lvl1pPr marL="0" marR="0" lvl="0" indent="0" rtl="0">
              <a:spcBef>
                <a:spcPts val="0"/>
              </a:spcBef>
              <a:spcAft>
                <a:spcPts val="0"/>
              </a:spcAft>
              <a:buClr>
                <a:schemeClr val="accent1"/>
              </a:buClr>
              <a:buSzPts val="2400"/>
              <a:buFont typeface="Open Sans"/>
              <a:buNone/>
              <a:defRPr sz="3982" b="0" i="0" u="none" strike="noStrike" cap="none">
                <a:solidFill>
                  <a:schemeClr val="accent1"/>
                </a:solidFill>
                <a:latin typeface="Open Sans"/>
                <a:ea typeface="Open Sans"/>
                <a:cs typeface="Open Sans"/>
                <a:sym typeface="Open Sans"/>
              </a:defRPr>
            </a:lvl1pPr>
            <a:lvl2pPr marL="0" marR="0" lvl="1" indent="-110627" rtl="0">
              <a:spcBef>
                <a:spcPts val="0"/>
              </a:spcBef>
              <a:spcAft>
                <a:spcPts val="0"/>
              </a:spcAft>
              <a:buClr>
                <a:schemeClr val="lt1"/>
              </a:buClr>
              <a:buSzPts val="1400"/>
              <a:buChar char="○"/>
              <a:defRPr>
                <a:solidFill>
                  <a:schemeClr val="lt1"/>
                </a:solidFill>
              </a:defRPr>
            </a:lvl2pPr>
            <a:lvl3pPr marL="0" marR="0" lvl="2" indent="-110627" rtl="0">
              <a:spcBef>
                <a:spcPts val="0"/>
              </a:spcBef>
              <a:spcAft>
                <a:spcPts val="0"/>
              </a:spcAft>
              <a:buClr>
                <a:schemeClr val="lt1"/>
              </a:buClr>
              <a:buSzPts val="1400"/>
              <a:buChar char="■"/>
              <a:defRPr>
                <a:solidFill>
                  <a:schemeClr val="lt1"/>
                </a:solidFill>
              </a:defRPr>
            </a:lvl3pPr>
            <a:lvl4pPr marL="0" marR="0" lvl="3" indent="-110627" rtl="0">
              <a:spcBef>
                <a:spcPts val="0"/>
              </a:spcBef>
              <a:spcAft>
                <a:spcPts val="0"/>
              </a:spcAft>
              <a:buClr>
                <a:schemeClr val="lt1"/>
              </a:buClr>
              <a:buSzPts val="1400"/>
              <a:buChar char="●"/>
              <a:defRPr>
                <a:solidFill>
                  <a:schemeClr val="lt1"/>
                </a:solidFill>
              </a:defRPr>
            </a:lvl4pPr>
            <a:lvl5pPr marL="0" marR="0" lvl="4" indent="-110627" rtl="0">
              <a:spcBef>
                <a:spcPts val="0"/>
              </a:spcBef>
              <a:spcAft>
                <a:spcPts val="0"/>
              </a:spcAft>
              <a:buClr>
                <a:schemeClr val="lt1"/>
              </a:buClr>
              <a:buSzPts val="1400"/>
              <a:buChar char="○"/>
              <a:defRPr>
                <a:solidFill>
                  <a:schemeClr val="lt1"/>
                </a:solidFill>
              </a:defRPr>
            </a:lvl5pPr>
            <a:lvl6pPr marL="0" marR="0" lvl="5" indent="-110627" rtl="0">
              <a:spcBef>
                <a:spcPts val="0"/>
              </a:spcBef>
              <a:spcAft>
                <a:spcPts val="0"/>
              </a:spcAft>
              <a:buClr>
                <a:schemeClr val="lt1"/>
              </a:buClr>
              <a:buSzPts val="1400"/>
              <a:buChar char="■"/>
              <a:defRPr>
                <a:solidFill>
                  <a:schemeClr val="lt1"/>
                </a:solidFill>
              </a:defRPr>
            </a:lvl6pPr>
            <a:lvl7pPr marL="0" marR="0" lvl="6" indent="-110627" rtl="0">
              <a:spcBef>
                <a:spcPts val="0"/>
              </a:spcBef>
              <a:spcAft>
                <a:spcPts val="0"/>
              </a:spcAft>
              <a:buClr>
                <a:schemeClr val="lt1"/>
              </a:buClr>
              <a:buSzPts val="1400"/>
              <a:buChar char="●"/>
              <a:defRPr>
                <a:solidFill>
                  <a:schemeClr val="lt1"/>
                </a:solidFill>
              </a:defRPr>
            </a:lvl7pPr>
            <a:lvl8pPr marL="0" marR="0" lvl="7" indent="-110627" rtl="0">
              <a:spcBef>
                <a:spcPts val="0"/>
              </a:spcBef>
              <a:spcAft>
                <a:spcPts val="0"/>
              </a:spcAft>
              <a:buClr>
                <a:schemeClr val="lt1"/>
              </a:buClr>
              <a:buSzPts val="1400"/>
              <a:buChar char="○"/>
              <a:defRPr>
                <a:solidFill>
                  <a:schemeClr val="lt1"/>
                </a:solidFill>
              </a:defRPr>
            </a:lvl8pPr>
            <a:lvl9pPr marL="0" marR="0" lvl="8" indent="-110627" rtl="0">
              <a:spcBef>
                <a:spcPts val="0"/>
              </a:spcBef>
              <a:spcAft>
                <a:spcPts val="0"/>
              </a:spcAft>
              <a:buClr>
                <a:schemeClr val="lt1"/>
              </a:buClr>
              <a:buSzPts val="1400"/>
              <a:buChar char="■"/>
              <a:defRPr>
                <a:solidFill>
                  <a:schemeClr val="lt1"/>
                </a:solidFill>
              </a:defRPr>
            </a:lvl9pPr>
          </a:lstStyle>
          <a:p>
            <a:endParaRPr/>
          </a:p>
        </p:txBody>
      </p:sp>
      <p:sp>
        <p:nvSpPr>
          <p:cNvPr id="28" name="Shape 28"/>
          <p:cNvSpPr txBox="1">
            <a:spLocks noGrp="1"/>
          </p:cNvSpPr>
          <p:nvPr>
            <p:ph type="subTitle" idx="1"/>
          </p:nvPr>
        </p:nvSpPr>
        <p:spPr>
          <a:xfrm>
            <a:off x="569183" y="3289221"/>
            <a:ext cx="10050880" cy="673493"/>
          </a:xfrm>
          <a:prstGeom prst="rect">
            <a:avLst/>
          </a:prstGeom>
          <a:noFill/>
          <a:ln>
            <a:noFill/>
          </a:ln>
        </p:spPr>
        <p:txBody>
          <a:bodyPr spcFirstLastPara="1" wrap="square" lIns="91425" tIns="91425" rIns="91425" bIns="91425" anchor="t" anchorCtr="0"/>
          <a:lstStyle>
            <a:lvl1pPr marL="0" marR="0" lvl="0" indent="0" rtl="0">
              <a:lnSpc>
                <a:spcPct val="150000"/>
              </a:lnSpc>
              <a:spcBef>
                <a:spcPts val="498"/>
              </a:spcBef>
              <a:spcAft>
                <a:spcPts val="0"/>
              </a:spcAft>
              <a:buSzPts val="1200"/>
              <a:buFont typeface="Open Sans"/>
              <a:buNone/>
              <a:defRPr sz="1493" b="0" i="0" u="none" strike="noStrike" cap="none">
                <a:latin typeface="Open Sans"/>
                <a:ea typeface="Open Sans"/>
                <a:cs typeface="Open Sans"/>
                <a:sym typeface="Open Sans"/>
              </a:defRPr>
            </a:lvl1pPr>
            <a:lvl2pPr marL="568940" marR="0" lvl="1" indent="-15804" rtl="0">
              <a:spcBef>
                <a:spcPts val="373"/>
              </a:spcBef>
              <a:spcAft>
                <a:spcPts val="0"/>
              </a:spcAft>
              <a:buClr>
                <a:schemeClr val="lt1"/>
              </a:buClr>
              <a:buSzPts val="1800"/>
              <a:buFont typeface="Open Sans"/>
              <a:buNone/>
              <a:defRPr sz="2240" b="0" i="0" u="none" strike="noStrike" cap="none">
                <a:solidFill>
                  <a:schemeClr val="lt1"/>
                </a:solidFill>
                <a:latin typeface="Open Sans"/>
                <a:ea typeface="Open Sans"/>
                <a:cs typeface="Open Sans"/>
                <a:sym typeface="Open Sans"/>
              </a:defRPr>
            </a:lvl2pPr>
            <a:lvl3pPr marL="1137879" marR="0" lvl="2" indent="-15804" rtl="0">
              <a:spcBef>
                <a:spcPts val="373"/>
              </a:spcBef>
              <a:spcAft>
                <a:spcPts val="0"/>
              </a:spcAft>
              <a:buClr>
                <a:schemeClr val="lt1"/>
              </a:buClr>
              <a:buSzPts val="1800"/>
              <a:buFont typeface="Open Sans"/>
              <a:buNone/>
              <a:defRPr sz="2240" b="0" i="0" u="none" strike="noStrike" cap="none">
                <a:solidFill>
                  <a:schemeClr val="lt1"/>
                </a:solidFill>
                <a:latin typeface="Open Sans"/>
                <a:ea typeface="Open Sans"/>
                <a:cs typeface="Open Sans"/>
                <a:sym typeface="Open Sans"/>
              </a:defRPr>
            </a:lvl3pPr>
            <a:lvl4pPr marL="1706819" marR="0" lvl="3" indent="-15804" rtl="0">
              <a:spcBef>
                <a:spcPts val="373"/>
              </a:spcBef>
              <a:spcAft>
                <a:spcPts val="0"/>
              </a:spcAft>
              <a:buClr>
                <a:schemeClr val="lt1"/>
              </a:buClr>
              <a:buSzPts val="1800"/>
              <a:buFont typeface="Open Sans"/>
              <a:buNone/>
              <a:defRPr sz="2240" b="0" i="0" u="none" strike="noStrike" cap="none">
                <a:solidFill>
                  <a:schemeClr val="lt1"/>
                </a:solidFill>
                <a:latin typeface="Open Sans"/>
                <a:ea typeface="Open Sans"/>
                <a:cs typeface="Open Sans"/>
                <a:sym typeface="Open Sans"/>
              </a:defRPr>
            </a:lvl4pPr>
            <a:lvl5pPr marL="2275759" marR="0" lvl="4" indent="-15804" rtl="0">
              <a:spcBef>
                <a:spcPts val="373"/>
              </a:spcBef>
              <a:spcAft>
                <a:spcPts val="0"/>
              </a:spcAft>
              <a:buClr>
                <a:schemeClr val="lt1"/>
              </a:buClr>
              <a:buSzPts val="1800"/>
              <a:buFont typeface="Open Sans"/>
              <a:buNone/>
              <a:defRPr sz="2240" b="0" i="0" u="none" strike="noStrike" cap="none">
                <a:solidFill>
                  <a:schemeClr val="lt1"/>
                </a:solidFill>
                <a:latin typeface="Open Sans"/>
                <a:ea typeface="Open Sans"/>
                <a:cs typeface="Open Sans"/>
                <a:sym typeface="Open Sans"/>
              </a:defRPr>
            </a:lvl5pPr>
            <a:lvl6pPr marL="2844698" marR="0" lvl="5" indent="-15804" rtl="0">
              <a:spcBef>
                <a:spcPts val="498"/>
              </a:spcBef>
              <a:spcAft>
                <a:spcPts val="0"/>
              </a:spcAft>
              <a:buClr>
                <a:schemeClr val="lt1"/>
              </a:buClr>
              <a:buSzPts val="1800"/>
              <a:buFont typeface="Open Sans"/>
              <a:buNone/>
              <a:defRPr sz="2240" b="0" i="0" u="none" strike="noStrike" cap="none">
                <a:solidFill>
                  <a:schemeClr val="lt1"/>
                </a:solidFill>
                <a:latin typeface="Open Sans"/>
                <a:ea typeface="Open Sans"/>
                <a:cs typeface="Open Sans"/>
                <a:sym typeface="Open Sans"/>
              </a:defRPr>
            </a:lvl6pPr>
            <a:lvl7pPr marL="3413638" marR="0" lvl="6" indent="-15804" rtl="0">
              <a:spcBef>
                <a:spcPts val="498"/>
              </a:spcBef>
              <a:spcAft>
                <a:spcPts val="0"/>
              </a:spcAft>
              <a:buClr>
                <a:schemeClr val="lt1"/>
              </a:buClr>
              <a:buSzPts val="1800"/>
              <a:buFont typeface="Open Sans"/>
              <a:buNone/>
              <a:defRPr sz="2240" b="0" i="0" u="none" strike="noStrike" cap="none">
                <a:solidFill>
                  <a:schemeClr val="lt1"/>
                </a:solidFill>
                <a:latin typeface="Open Sans"/>
                <a:ea typeface="Open Sans"/>
                <a:cs typeface="Open Sans"/>
                <a:sym typeface="Open Sans"/>
              </a:defRPr>
            </a:lvl7pPr>
            <a:lvl8pPr marL="3982578" marR="0" lvl="7" indent="-15804" rtl="0">
              <a:spcBef>
                <a:spcPts val="498"/>
              </a:spcBef>
              <a:spcAft>
                <a:spcPts val="0"/>
              </a:spcAft>
              <a:buClr>
                <a:schemeClr val="lt1"/>
              </a:buClr>
              <a:buSzPts val="1800"/>
              <a:buFont typeface="Open Sans"/>
              <a:buNone/>
              <a:defRPr sz="2240" b="0" i="0" u="none" strike="noStrike" cap="none">
                <a:solidFill>
                  <a:schemeClr val="lt1"/>
                </a:solidFill>
                <a:latin typeface="Open Sans"/>
                <a:ea typeface="Open Sans"/>
                <a:cs typeface="Open Sans"/>
                <a:sym typeface="Open Sans"/>
              </a:defRPr>
            </a:lvl8pPr>
            <a:lvl9pPr marL="4551517" marR="0" lvl="8" indent="-15804" rtl="0">
              <a:spcBef>
                <a:spcPts val="498"/>
              </a:spcBef>
              <a:spcAft>
                <a:spcPts val="0"/>
              </a:spcAft>
              <a:buClr>
                <a:schemeClr val="lt1"/>
              </a:buClr>
              <a:buSzPts val="1800"/>
              <a:buFont typeface="Open Sans"/>
              <a:buNone/>
              <a:defRPr sz="2240" b="0" i="0" u="none" strike="noStrike" cap="none">
                <a:solidFill>
                  <a:schemeClr val="lt1"/>
                </a:solidFill>
                <a:latin typeface="Open Sans"/>
                <a:ea typeface="Open Sans"/>
                <a:cs typeface="Open Sans"/>
                <a:sym typeface="Open Sans"/>
              </a:defRPr>
            </a:lvl9pPr>
          </a:lstStyle>
          <a:p>
            <a:endParaRPr/>
          </a:p>
        </p:txBody>
      </p:sp>
      <p:sp>
        <p:nvSpPr>
          <p:cNvPr id="29" name="Shape 29"/>
          <p:cNvSpPr/>
          <p:nvPr/>
        </p:nvSpPr>
        <p:spPr>
          <a:xfrm>
            <a:off x="-5382" y="5998347"/>
            <a:ext cx="11378827" cy="402453"/>
          </a:xfrm>
          <a:prstGeom prst="rect">
            <a:avLst/>
          </a:prstGeom>
          <a:solidFill>
            <a:schemeClr val="lt1"/>
          </a:solidFill>
          <a:ln>
            <a:noFill/>
          </a:ln>
        </p:spPr>
        <p:txBody>
          <a:bodyPr spcFirstLastPara="1" wrap="square" lIns="113773" tIns="113773" rIns="113773" bIns="113773" anchor="ctr" anchorCtr="0">
            <a:noAutofit/>
          </a:bodyPr>
          <a:lstStyle/>
          <a:p>
            <a:pPr marL="0" lvl="0" indent="0">
              <a:spcBef>
                <a:spcPts val="0"/>
              </a:spcBef>
              <a:spcAft>
                <a:spcPts val="0"/>
              </a:spcAft>
              <a:buNone/>
            </a:pPr>
            <a:endParaRPr sz="2240"/>
          </a:p>
        </p:txBody>
      </p:sp>
    </p:spTree>
    <p:extLst>
      <p:ext uri="{BB962C8B-B14F-4D97-AF65-F5344CB8AC3E}">
        <p14:creationId xmlns:p14="http://schemas.microsoft.com/office/powerpoint/2010/main" val="316574409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 Google for Work Blue">
  <p:cSld name="*Section Title - Google for Work Blue">
    <p:spTree>
      <p:nvGrpSpPr>
        <p:cNvPr id="1" name="Shape 30"/>
        <p:cNvGrpSpPr/>
        <p:nvPr/>
      </p:nvGrpSpPr>
      <p:grpSpPr>
        <a:xfrm>
          <a:off x="0" y="0"/>
          <a:ext cx="0" cy="0"/>
          <a:chOff x="0" y="0"/>
          <a:chExt cx="0" cy="0"/>
        </a:xfrm>
      </p:grpSpPr>
      <p:sp>
        <p:nvSpPr>
          <p:cNvPr id="31" name="Shape 31"/>
          <p:cNvSpPr/>
          <p:nvPr/>
        </p:nvSpPr>
        <p:spPr>
          <a:xfrm flipH="1">
            <a:off x="-58987" y="-326542"/>
            <a:ext cx="11497547" cy="6727467"/>
          </a:xfrm>
          <a:prstGeom prst="rect">
            <a:avLst/>
          </a:prstGeom>
          <a:solidFill>
            <a:schemeClr val="accent1"/>
          </a:solidFill>
          <a:ln>
            <a:noFill/>
          </a:ln>
        </p:spPr>
        <p:txBody>
          <a:bodyPr spcFirstLastPara="1" wrap="square" lIns="113773" tIns="113773" rIns="113773" bIns="113773" anchor="ctr" anchorCtr="0">
            <a:noAutofit/>
          </a:bodyPr>
          <a:lstStyle/>
          <a:p>
            <a:pPr marL="0" lvl="0" indent="0" rtl="0">
              <a:spcBef>
                <a:spcPts val="0"/>
              </a:spcBef>
              <a:spcAft>
                <a:spcPts val="0"/>
              </a:spcAft>
              <a:buNone/>
            </a:pPr>
            <a:endParaRPr sz="1742"/>
          </a:p>
        </p:txBody>
      </p:sp>
      <p:sp>
        <p:nvSpPr>
          <p:cNvPr id="32" name="Shape 32"/>
          <p:cNvSpPr txBox="1">
            <a:spLocks noGrp="1"/>
          </p:cNvSpPr>
          <p:nvPr>
            <p:ph type="ctrTitle"/>
          </p:nvPr>
        </p:nvSpPr>
        <p:spPr>
          <a:xfrm>
            <a:off x="569178" y="2282196"/>
            <a:ext cx="10050880" cy="1232747"/>
          </a:xfrm>
          <a:prstGeom prst="rect">
            <a:avLst/>
          </a:prstGeom>
          <a:noFill/>
          <a:ln>
            <a:noFill/>
          </a:ln>
        </p:spPr>
        <p:txBody>
          <a:bodyPr spcFirstLastPara="1" wrap="square" lIns="91425" tIns="91425" rIns="91425" bIns="91425" anchor="b" anchorCtr="0"/>
          <a:lstStyle>
            <a:lvl1pPr marL="0" marR="0" lvl="0" indent="0" algn="ctr" rtl="0">
              <a:spcBef>
                <a:spcPts val="0"/>
              </a:spcBef>
              <a:spcAft>
                <a:spcPts val="0"/>
              </a:spcAft>
              <a:buClr>
                <a:schemeClr val="lt1"/>
              </a:buClr>
              <a:buSzPts val="2400"/>
              <a:buFont typeface="Open Sans"/>
              <a:buNone/>
              <a:defRPr sz="3982" b="0" i="0" u="none" strike="noStrike" cap="none">
                <a:solidFill>
                  <a:schemeClr val="lt1"/>
                </a:solidFill>
                <a:latin typeface="Open Sans"/>
                <a:ea typeface="Open Sans"/>
                <a:cs typeface="Open Sans"/>
                <a:sym typeface="Open Sans"/>
              </a:defRPr>
            </a:lvl1pPr>
            <a:lvl2pPr marL="0" marR="0" lvl="1" indent="-110627" algn="ctr" rtl="0">
              <a:spcBef>
                <a:spcPts val="0"/>
              </a:spcBef>
              <a:spcAft>
                <a:spcPts val="0"/>
              </a:spcAft>
              <a:buClr>
                <a:schemeClr val="lt1"/>
              </a:buClr>
              <a:buSzPts val="1400"/>
              <a:buChar char="○"/>
              <a:defRPr>
                <a:solidFill>
                  <a:schemeClr val="lt1"/>
                </a:solidFill>
              </a:defRPr>
            </a:lvl2pPr>
            <a:lvl3pPr marL="0" marR="0" lvl="2" indent="-110627" algn="ctr" rtl="0">
              <a:spcBef>
                <a:spcPts val="0"/>
              </a:spcBef>
              <a:spcAft>
                <a:spcPts val="0"/>
              </a:spcAft>
              <a:buClr>
                <a:schemeClr val="lt1"/>
              </a:buClr>
              <a:buSzPts val="1400"/>
              <a:buChar char="■"/>
              <a:defRPr>
                <a:solidFill>
                  <a:schemeClr val="lt1"/>
                </a:solidFill>
              </a:defRPr>
            </a:lvl3pPr>
            <a:lvl4pPr marL="0" marR="0" lvl="3" indent="-110627" algn="ctr" rtl="0">
              <a:spcBef>
                <a:spcPts val="0"/>
              </a:spcBef>
              <a:spcAft>
                <a:spcPts val="0"/>
              </a:spcAft>
              <a:buClr>
                <a:schemeClr val="lt1"/>
              </a:buClr>
              <a:buSzPts val="1400"/>
              <a:buChar char="●"/>
              <a:defRPr>
                <a:solidFill>
                  <a:schemeClr val="lt1"/>
                </a:solidFill>
              </a:defRPr>
            </a:lvl4pPr>
            <a:lvl5pPr marL="0" marR="0" lvl="4" indent="-110627" algn="ctr" rtl="0">
              <a:spcBef>
                <a:spcPts val="0"/>
              </a:spcBef>
              <a:spcAft>
                <a:spcPts val="0"/>
              </a:spcAft>
              <a:buClr>
                <a:schemeClr val="lt1"/>
              </a:buClr>
              <a:buSzPts val="1400"/>
              <a:buChar char="○"/>
              <a:defRPr>
                <a:solidFill>
                  <a:schemeClr val="lt1"/>
                </a:solidFill>
              </a:defRPr>
            </a:lvl5pPr>
            <a:lvl6pPr marL="0" marR="0" lvl="5" indent="-110627" algn="ctr" rtl="0">
              <a:spcBef>
                <a:spcPts val="0"/>
              </a:spcBef>
              <a:spcAft>
                <a:spcPts val="0"/>
              </a:spcAft>
              <a:buClr>
                <a:schemeClr val="lt1"/>
              </a:buClr>
              <a:buSzPts val="1400"/>
              <a:buChar char="■"/>
              <a:defRPr>
                <a:solidFill>
                  <a:schemeClr val="lt1"/>
                </a:solidFill>
              </a:defRPr>
            </a:lvl6pPr>
            <a:lvl7pPr marL="0" marR="0" lvl="6" indent="-110627" algn="ctr" rtl="0">
              <a:spcBef>
                <a:spcPts val="0"/>
              </a:spcBef>
              <a:spcAft>
                <a:spcPts val="0"/>
              </a:spcAft>
              <a:buClr>
                <a:schemeClr val="lt1"/>
              </a:buClr>
              <a:buSzPts val="1400"/>
              <a:buChar char="●"/>
              <a:defRPr>
                <a:solidFill>
                  <a:schemeClr val="lt1"/>
                </a:solidFill>
              </a:defRPr>
            </a:lvl7pPr>
            <a:lvl8pPr marL="0" marR="0" lvl="7" indent="-110627" algn="ctr" rtl="0">
              <a:spcBef>
                <a:spcPts val="0"/>
              </a:spcBef>
              <a:spcAft>
                <a:spcPts val="0"/>
              </a:spcAft>
              <a:buClr>
                <a:schemeClr val="lt1"/>
              </a:buClr>
              <a:buSzPts val="1400"/>
              <a:buChar char="○"/>
              <a:defRPr>
                <a:solidFill>
                  <a:schemeClr val="lt1"/>
                </a:solidFill>
              </a:defRPr>
            </a:lvl8pPr>
            <a:lvl9pPr marL="0" marR="0" lvl="8" indent="-110627" algn="ctr" rtl="0">
              <a:spcBef>
                <a:spcPts val="0"/>
              </a:spcBef>
              <a:spcAft>
                <a:spcPts val="0"/>
              </a:spcAft>
              <a:buClr>
                <a:schemeClr val="lt1"/>
              </a:buClr>
              <a:buSzPts val="1400"/>
              <a:buChar char="■"/>
              <a:defRPr>
                <a:solidFill>
                  <a:schemeClr val="lt1"/>
                </a:solidFill>
              </a:defRPr>
            </a:lvl9pPr>
          </a:lstStyle>
          <a:p>
            <a:endParaRPr/>
          </a:p>
        </p:txBody>
      </p:sp>
      <p:sp>
        <p:nvSpPr>
          <p:cNvPr id="33" name="Shape 33"/>
          <p:cNvSpPr txBox="1">
            <a:spLocks noGrp="1"/>
          </p:cNvSpPr>
          <p:nvPr>
            <p:ph type="subTitle" idx="1"/>
          </p:nvPr>
        </p:nvSpPr>
        <p:spPr>
          <a:xfrm>
            <a:off x="569183" y="3445119"/>
            <a:ext cx="10050880" cy="673493"/>
          </a:xfrm>
          <a:prstGeom prst="rect">
            <a:avLst/>
          </a:prstGeom>
          <a:noFill/>
          <a:ln>
            <a:noFill/>
          </a:ln>
        </p:spPr>
        <p:txBody>
          <a:bodyPr spcFirstLastPara="1" wrap="square" lIns="91425" tIns="91425" rIns="91425" bIns="91425" anchor="t" anchorCtr="0"/>
          <a:lstStyle>
            <a:lvl1pPr marL="0" marR="0" lvl="0" indent="0" algn="ctr" rtl="0">
              <a:lnSpc>
                <a:spcPct val="115000"/>
              </a:lnSpc>
              <a:spcBef>
                <a:spcPts val="498"/>
              </a:spcBef>
              <a:spcAft>
                <a:spcPts val="0"/>
              </a:spcAft>
              <a:buClr>
                <a:schemeClr val="lt1"/>
              </a:buClr>
              <a:buSzPts val="1200"/>
              <a:buFont typeface="Open Sans"/>
              <a:buNone/>
              <a:defRPr sz="1493" b="0" i="0" u="none" strike="noStrike" cap="none">
                <a:solidFill>
                  <a:schemeClr val="lt1"/>
                </a:solidFill>
                <a:latin typeface="Open Sans"/>
                <a:ea typeface="Open Sans"/>
                <a:cs typeface="Open Sans"/>
                <a:sym typeface="Open Sans"/>
              </a:defRPr>
            </a:lvl1pPr>
            <a:lvl2pPr marL="568940" marR="0" lvl="1" indent="-15804" algn="ctr" rtl="0">
              <a:spcBef>
                <a:spcPts val="373"/>
              </a:spcBef>
              <a:spcAft>
                <a:spcPts val="0"/>
              </a:spcAft>
              <a:buClr>
                <a:schemeClr val="lt1"/>
              </a:buClr>
              <a:buSzPts val="1800"/>
              <a:buFont typeface="Open Sans"/>
              <a:buNone/>
              <a:defRPr sz="2240" b="0" i="0" u="none" strike="noStrike" cap="none">
                <a:solidFill>
                  <a:schemeClr val="lt1"/>
                </a:solidFill>
                <a:latin typeface="Open Sans"/>
                <a:ea typeface="Open Sans"/>
                <a:cs typeface="Open Sans"/>
                <a:sym typeface="Open Sans"/>
              </a:defRPr>
            </a:lvl2pPr>
            <a:lvl3pPr marL="1137879" marR="0" lvl="2" indent="-15804" algn="ctr" rtl="0">
              <a:spcBef>
                <a:spcPts val="373"/>
              </a:spcBef>
              <a:spcAft>
                <a:spcPts val="0"/>
              </a:spcAft>
              <a:buClr>
                <a:schemeClr val="lt1"/>
              </a:buClr>
              <a:buSzPts val="1800"/>
              <a:buFont typeface="Open Sans"/>
              <a:buNone/>
              <a:defRPr sz="2240" b="0" i="0" u="none" strike="noStrike" cap="none">
                <a:solidFill>
                  <a:schemeClr val="lt1"/>
                </a:solidFill>
                <a:latin typeface="Open Sans"/>
                <a:ea typeface="Open Sans"/>
                <a:cs typeface="Open Sans"/>
                <a:sym typeface="Open Sans"/>
              </a:defRPr>
            </a:lvl3pPr>
            <a:lvl4pPr marL="1706819" marR="0" lvl="3" indent="-15804" algn="ctr" rtl="0">
              <a:spcBef>
                <a:spcPts val="373"/>
              </a:spcBef>
              <a:spcAft>
                <a:spcPts val="0"/>
              </a:spcAft>
              <a:buClr>
                <a:schemeClr val="lt1"/>
              </a:buClr>
              <a:buSzPts val="1800"/>
              <a:buFont typeface="Open Sans"/>
              <a:buNone/>
              <a:defRPr sz="2240" b="0" i="0" u="none" strike="noStrike" cap="none">
                <a:solidFill>
                  <a:schemeClr val="lt1"/>
                </a:solidFill>
                <a:latin typeface="Open Sans"/>
                <a:ea typeface="Open Sans"/>
                <a:cs typeface="Open Sans"/>
                <a:sym typeface="Open Sans"/>
              </a:defRPr>
            </a:lvl4pPr>
            <a:lvl5pPr marL="2275759" marR="0" lvl="4" indent="-15804" algn="ctr" rtl="0">
              <a:spcBef>
                <a:spcPts val="373"/>
              </a:spcBef>
              <a:spcAft>
                <a:spcPts val="0"/>
              </a:spcAft>
              <a:buClr>
                <a:schemeClr val="lt1"/>
              </a:buClr>
              <a:buSzPts val="1800"/>
              <a:buFont typeface="Open Sans"/>
              <a:buNone/>
              <a:defRPr sz="2240" b="0" i="0" u="none" strike="noStrike" cap="none">
                <a:solidFill>
                  <a:schemeClr val="lt1"/>
                </a:solidFill>
                <a:latin typeface="Open Sans"/>
                <a:ea typeface="Open Sans"/>
                <a:cs typeface="Open Sans"/>
                <a:sym typeface="Open Sans"/>
              </a:defRPr>
            </a:lvl5pPr>
            <a:lvl6pPr marL="2844698" marR="0" lvl="5" indent="-15804" algn="ctr" rtl="0">
              <a:spcBef>
                <a:spcPts val="498"/>
              </a:spcBef>
              <a:spcAft>
                <a:spcPts val="0"/>
              </a:spcAft>
              <a:buClr>
                <a:schemeClr val="lt1"/>
              </a:buClr>
              <a:buSzPts val="1800"/>
              <a:buFont typeface="Open Sans"/>
              <a:buNone/>
              <a:defRPr sz="2240" b="0" i="0" u="none" strike="noStrike" cap="none">
                <a:solidFill>
                  <a:schemeClr val="lt1"/>
                </a:solidFill>
                <a:latin typeface="Open Sans"/>
                <a:ea typeface="Open Sans"/>
                <a:cs typeface="Open Sans"/>
                <a:sym typeface="Open Sans"/>
              </a:defRPr>
            </a:lvl6pPr>
            <a:lvl7pPr marL="3413638" marR="0" lvl="6" indent="-15804" algn="ctr" rtl="0">
              <a:spcBef>
                <a:spcPts val="498"/>
              </a:spcBef>
              <a:spcAft>
                <a:spcPts val="0"/>
              </a:spcAft>
              <a:buClr>
                <a:schemeClr val="lt1"/>
              </a:buClr>
              <a:buSzPts val="1800"/>
              <a:buFont typeface="Open Sans"/>
              <a:buNone/>
              <a:defRPr sz="2240" b="0" i="0" u="none" strike="noStrike" cap="none">
                <a:solidFill>
                  <a:schemeClr val="lt1"/>
                </a:solidFill>
                <a:latin typeface="Open Sans"/>
                <a:ea typeface="Open Sans"/>
                <a:cs typeface="Open Sans"/>
                <a:sym typeface="Open Sans"/>
              </a:defRPr>
            </a:lvl7pPr>
            <a:lvl8pPr marL="3982578" marR="0" lvl="7" indent="-15804" algn="ctr" rtl="0">
              <a:spcBef>
                <a:spcPts val="498"/>
              </a:spcBef>
              <a:spcAft>
                <a:spcPts val="0"/>
              </a:spcAft>
              <a:buClr>
                <a:schemeClr val="lt1"/>
              </a:buClr>
              <a:buSzPts val="1800"/>
              <a:buFont typeface="Open Sans"/>
              <a:buNone/>
              <a:defRPr sz="2240" b="0" i="0" u="none" strike="noStrike" cap="none">
                <a:solidFill>
                  <a:schemeClr val="lt1"/>
                </a:solidFill>
                <a:latin typeface="Open Sans"/>
                <a:ea typeface="Open Sans"/>
                <a:cs typeface="Open Sans"/>
                <a:sym typeface="Open Sans"/>
              </a:defRPr>
            </a:lvl8pPr>
            <a:lvl9pPr marL="4551517" marR="0" lvl="8" indent="-15804" algn="ctr" rtl="0">
              <a:spcBef>
                <a:spcPts val="498"/>
              </a:spcBef>
              <a:spcAft>
                <a:spcPts val="0"/>
              </a:spcAft>
              <a:buClr>
                <a:schemeClr val="lt1"/>
              </a:buClr>
              <a:buSzPts val="1800"/>
              <a:buFont typeface="Open Sans"/>
              <a:buNone/>
              <a:defRPr sz="2240" b="0" i="0" u="none" strike="noStrike" cap="none">
                <a:solidFill>
                  <a:schemeClr val="lt1"/>
                </a:solidFill>
                <a:latin typeface="Open Sans"/>
                <a:ea typeface="Open Sans"/>
                <a:cs typeface="Open Sans"/>
                <a:sym typeface="Open Sans"/>
              </a:defRPr>
            </a:lvl9pPr>
          </a:lstStyle>
          <a:p>
            <a:endParaRPr/>
          </a:p>
        </p:txBody>
      </p:sp>
      <p:grpSp>
        <p:nvGrpSpPr>
          <p:cNvPr id="34" name="Shape 34"/>
          <p:cNvGrpSpPr/>
          <p:nvPr/>
        </p:nvGrpSpPr>
        <p:grpSpPr>
          <a:xfrm>
            <a:off x="-59360" y="6339107"/>
            <a:ext cx="11498000" cy="116853"/>
            <a:chOff x="-47700" y="5093925"/>
            <a:chExt cx="9239464" cy="93900"/>
          </a:xfrm>
        </p:grpSpPr>
        <p:sp>
          <p:nvSpPr>
            <p:cNvPr id="35" name="Shape 35"/>
            <p:cNvSpPr/>
            <p:nvPr/>
          </p:nvSpPr>
          <p:spPr>
            <a:xfrm>
              <a:off x="-47700" y="5093925"/>
              <a:ext cx="2347200" cy="93900"/>
            </a:xfrm>
            <a:prstGeom prst="rect">
              <a:avLst/>
            </a:prstGeom>
            <a:solidFill>
              <a:schemeClr val="accent1"/>
            </a:solidFill>
            <a:ln>
              <a:noFill/>
            </a:ln>
          </p:spPr>
          <p:txBody>
            <a:bodyPr spcFirstLastPara="1" wrap="square" lIns="68575" tIns="34275" rIns="68575" bIns="34275" anchor="t" anchorCtr="0">
              <a:noAutofit/>
            </a:bodyPr>
            <a:lstStyle/>
            <a:p>
              <a:pPr marL="0" lvl="0" indent="0" rtl="0">
                <a:spcBef>
                  <a:spcPts val="0"/>
                </a:spcBef>
                <a:spcAft>
                  <a:spcPts val="0"/>
                </a:spcAft>
                <a:buNone/>
              </a:pPr>
              <a:endParaRPr sz="1742"/>
            </a:p>
          </p:txBody>
        </p:sp>
        <p:sp>
          <p:nvSpPr>
            <p:cNvPr id="36" name="Shape 36"/>
            <p:cNvSpPr/>
            <p:nvPr/>
          </p:nvSpPr>
          <p:spPr>
            <a:xfrm>
              <a:off x="2299363" y="5093925"/>
              <a:ext cx="2300700" cy="93900"/>
            </a:xfrm>
            <a:prstGeom prst="rect">
              <a:avLst/>
            </a:prstGeom>
            <a:solidFill>
              <a:schemeClr val="accent4"/>
            </a:solidFill>
            <a:ln>
              <a:noFill/>
            </a:ln>
          </p:spPr>
          <p:txBody>
            <a:bodyPr spcFirstLastPara="1" wrap="square" lIns="68575" tIns="34275" rIns="68575" bIns="34275" anchor="t" anchorCtr="0">
              <a:noAutofit/>
            </a:bodyPr>
            <a:lstStyle/>
            <a:p>
              <a:pPr marL="0" lvl="0" indent="0" rtl="0">
                <a:spcBef>
                  <a:spcPts val="0"/>
                </a:spcBef>
                <a:spcAft>
                  <a:spcPts val="0"/>
                </a:spcAft>
                <a:buNone/>
              </a:pPr>
              <a:endParaRPr sz="1742"/>
            </a:p>
          </p:txBody>
        </p:sp>
        <p:sp>
          <p:nvSpPr>
            <p:cNvPr id="37" name="Shape 37"/>
            <p:cNvSpPr/>
            <p:nvPr/>
          </p:nvSpPr>
          <p:spPr>
            <a:xfrm>
              <a:off x="4600168" y="5093925"/>
              <a:ext cx="2295600" cy="93900"/>
            </a:xfrm>
            <a:prstGeom prst="rect">
              <a:avLst/>
            </a:prstGeom>
            <a:solidFill>
              <a:schemeClr val="accent2"/>
            </a:solidFill>
            <a:ln>
              <a:noFill/>
            </a:ln>
          </p:spPr>
          <p:txBody>
            <a:bodyPr spcFirstLastPara="1" wrap="square" lIns="68575" tIns="34275" rIns="68575" bIns="34275" anchor="t" anchorCtr="0">
              <a:noAutofit/>
            </a:bodyPr>
            <a:lstStyle/>
            <a:p>
              <a:pPr marL="0" lvl="0" indent="0" rtl="0">
                <a:spcBef>
                  <a:spcPts val="0"/>
                </a:spcBef>
                <a:spcAft>
                  <a:spcPts val="0"/>
                </a:spcAft>
                <a:buNone/>
              </a:pPr>
              <a:endParaRPr sz="1742"/>
            </a:p>
          </p:txBody>
        </p:sp>
        <p:sp>
          <p:nvSpPr>
            <p:cNvPr id="38" name="Shape 38"/>
            <p:cNvSpPr/>
            <p:nvPr/>
          </p:nvSpPr>
          <p:spPr>
            <a:xfrm>
              <a:off x="6896164" y="5093925"/>
              <a:ext cx="2295600" cy="93900"/>
            </a:xfrm>
            <a:prstGeom prst="rect">
              <a:avLst/>
            </a:prstGeom>
            <a:solidFill>
              <a:schemeClr val="accent3"/>
            </a:solidFill>
            <a:ln>
              <a:noFill/>
            </a:ln>
          </p:spPr>
          <p:txBody>
            <a:bodyPr spcFirstLastPara="1" wrap="square" lIns="68575" tIns="34275" rIns="68575" bIns="34275" anchor="t" anchorCtr="0">
              <a:noAutofit/>
            </a:bodyPr>
            <a:lstStyle/>
            <a:p>
              <a:pPr marL="0" lvl="0" indent="0" rtl="0">
                <a:spcBef>
                  <a:spcPts val="0"/>
                </a:spcBef>
                <a:spcAft>
                  <a:spcPts val="0"/>
                </a:spcAft>
                <a:buNone/>
              </a:pPr>
              <a:endParaRPr sz="1742"/>
            </a:p>
          </p:txBody>
        </p:sp>
      </p:grpSp>
    </p:spTree>
    <p:extLst>
      <p:ext uri="{BB962C8B-B14F-4D97-AF65-F5344CB8AC3E}">
        <p14:creationId xmlns:p14="http://schemas.microsoft.com/office/powerpoint/2010/main" val="29299356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 Google for Work Red">
  <p:cSld name="*Section Title - Google for Work Red">
    <p:spTree>
      <p:nvGrpSpPr>
        <p:cNvPr id="1" name="Shape 39"/>
        <p:cNvGrpSpPr/>
        <p:nvPr/>
      </p:nvGrpSpPr>
      <p:grpSpPr>
        <a:xfrm>
          <a:off x="0" y="0"/>
          <a:ext cx="0" cy="0"/>
          <a:chOff x="0" y="0"/>
          <a:chExt cx="0" cy="0"/>
        </a:xfrm>
      </p:grpSpPr>
      <p:sp>
        <p:nvSpPr>
          <p:cNvPr id="40" name="Shape 40"/>
          <p:cNvSpPr/>
          <p:nvPr/>
        </p:nvSpPr>
        <p:spPr>
          <a:xfrm flipH="1">
            <a:off x="-58987" y="-326542"/>
            <a:ext cx="11497547" cy="6727467"/>
          </a:xfrm>
          <a:prstGeom prst="rect">
            <a:avLst/>
          </a:prstGeom>
          <a:solidFill>
            <a:schemeClr val="accent4"/>
          </a:solidFill>
          <a:ln>
            <a:noFill/>
          </a:ln>
        </p:spPr>
        <p:txBody>
          <a:bodyPr spcFirstLastPara="1" wrap="square" lIns="113773" tIns="113773" rIns="113773" bIns="113773" anchor="ctr" anchorCtr="0">
            <a:noAutofit/>
          </a:bodyPr>
          <a:lstStyle/>
          <a:p>
            <a:pPr marL="0" lvl="0" indent="0" rtl="0">
              <a:spcBef>
                <a:spcPts val="0"/>
              </a:spcBef>
              <a:spcAft>
                <a:spcPts val="0"/>
              </a:spcAft>
              <a:buNone/>
            </a:pPr>
            <a:endParaRPr sz="1742"/>
          </a:p>
        </p:txBody>
      </p:sp>
      <p:sp>
        <p:nvSpPr>
          <p:cNvPr id="41" name="Shape 41"/>
          <p:cNvSpPr txBox="1">
            <a:spLocks noGrp="1"/>
          </p:cNvSpPr>
          <p:nvPr>
            <p:ph type="ctrTitle"/>
          </p:nvPr>
        </p:nvSpPr>
        <p:spPr>
          <a:xfrm>
            <a:off x="569178" y="2282196"/>
            <a:ext cx="10050880" cy="1232747"/>
          </a:xfrm>
          <a:prstGeom prst="rect">
            <a:avLst/>
          </a:prstGeom>
          <a:noFill/>
          <a:ln>
            <a:noFill/>
          </a:ln>
        </p:spPr>
        <p:txBody>
          <a:bodyPr spcFirstLastPara="1" wrap="square" lIns="91425" tIns="91425" rIns="91425" bIns="91425" anchor="b" anchorCtr="0"/>
          <a:lstStyle>
            <a:lvl1pPr marL="0" marR="0" lvl="0" indent="0" algn="ctr" rtl="0">
              <a:spcBef>
                <a:spcPts val="0"/>
              </a:spcBef>
              <a:spcAft>
                <a:spcPts val="0"/>
              </a:spcAft>
              <a:buClr>
                <a:schemeClr val="lt1"/>
              </a:buClr>
              <a:buSzPts val="2400"/>
              <a:buFont typeface="Open Sans"/>
              <a:buNone/>
              <a:defRPr sz="3982" b="0" i="0" u="none" strike="noStrike" cap="none">
                <a:solidFill>
                  <a:schemeClr val="lt1"/>
                </a:solidFill>
                <a:latin typeface="Open Sans"/>
                <a:ea typeface="Open Sans"/>
                <a:cs typeface="Open Sans"/>
                <a:sym typeface="Open Sans"/>
              </a:defRPr>
            </a:lvl1pPr>
            <a:lvl2pPr marL="0" marR="0" lvl="1" indent="-110627" algn="ctr" rtl="0">
              <a:spcBef>
                <a:spcPts val="0"/>
              </a:spcBef>
              <a:spcAft>
                <a:spcPts val="0"/>
              </a:spcAft>
              <a:buClr>
                <a:schemeClr val="lt1"/>
              </a:buClr>
              <a:buSzPts val="1400"/>
              <a:buChar char="○"/>
              <a:defRPr>
                <a:solidFill>
                  <a:schemeClr val="lt1"/>
                </a:solidFill>
              </a:defRPr>
            </a:lvl2pPr>
            <a:lvl3pPr marL="0" marR="0" lvl="2" indent="-110627" algn="ctr" rtl="0">
              <a:spcBef>
                <a:spcPts val="0"/>
              </a:spcBef>
              <a:spcAft>
                <a:spcPts val="0"/>
              </a:spcAft>
              <a:buClr>
                <a:schemeClr val="lt1"/>
              </a:buClr>
              <a:buSzPts val="1400"/>
              <a:buChar char="■"/>
              <a:defRPr>
                <a:solidFill>
                  <a:schemeClr val="lt1"/>
                </a:solidFill>
              </a:defRPr>
            </a:lvl3pPr>
            <a:lvl4pPr marL="0" marR="0" lvl="3" indent="-110627" algn="ctr" rtl="0">
              <a:spcBef>
                <a:spcPts val="0"/>
              </a:spcBef>
              <a:spcAft>
                <a:spcPts val="0"/>
              </a:spcAft>
              <a:buClr>
                <a:schemeClr val="lt1"/>
              </a:buClr>
              <a:buSzPts val="1400"/>
              <a:buChar char="●"/>
              <a:defRPr>
                <a:solidFill>
                  <a:schemeClr val="lt1"/>
                </a:solidFill>
              </a:defRPr>
            </a:lvl4pPr>
            <a:lvl5pPr marL="0" marR="0" lvl="4" indent="-110627" algn="ctr" rtl="0">
              <a:spcBef>
                <a:spcPts val="0"/>
              </a:spcBef>
              <a:spcAft>
                <a:spcPts val="0"/>
              </a:spcAft>
              <a:buClr>
                <a:schemeClr val="lt1"/>
              </a:buClr>
              <a:buSzPts val="1400"/>
              <a:buChar char="○"/>
              <a:defRPr>
                <a:solidFill>
                  <a:schemeClr val="lt1"/>
                </a:solidFill>
              </a:defRPr>
            </a:lvl5pPr>
            <a:lvl6pPr marL="0" marR="0" lvl="5" indent="-110627" algn="ctr" rtl="0">
              <a:spcBef>
                <a:spcPts val="0"/>
              </a:spcBef>
              <a:spcAft>
                <a:spcPts val="0"/>
              </a:spcAft>
              <a:buClr>
                <a:schemeClr val="lt1"/>
              </a:buClr>
              <a:buSzPts val="1400"/>
              <a:buChar char="■"/>
              <a:defRPr>
                <a:solidFill>
                  <a:schemeClr val="lt1"/>
                </a:solidFill>
              </a:defRPr>
            </a:lvl6pPr>
            <a:lvl7pPr marL="0" marR="0" lvl="6" indent="-110627" algn="ctr" rtl="0">
              <a:spcBef>
                <a:spcPts val="0"/>
              </a:spcBef>
              <a:spcAft>
                <a:spcPts val="0"/>
              </a:spcAft>
              <a:buClr>
                <a:schemeClr val="lt1"/>
              </a:buClr>
              <a:buSzPts val="1400"/>
              <a:buChar char="●"/>
              <a:defRPr>
                <a:solidFill>
                  <a:schemeClr val="lt1"/>
                </a:solidFill>
              </a:defRPr>
            </a:lvl7pPr>
            <a:lvl8pPr marL="0" marR="0" lvl="7" indent="-110627" algn="ctr" rtl="0">
              <a:spcBef>
                <a:spcPts val="0"/>
              </a:spcBef>
              <a:spcAft>
                <a:spcPts val="0"/>
              </a:spcAft>
              <a:buClr>
                <a:schemeClr val="lt1"/>
              </a:buClr>
              <a:buSzPts val="1400"/>
              <a:buChar char="○"/>
              <a:defRPr>
                <a:solidFill>
                  <a:schemeClr val="lt1"/>
                </a:solidFill>
              </a:defRPr>
            </a:lvl8pPr>
            <a:lvl9pPr marL="0" marR="0" lvl="8" indent="-110627" algn="ctr" rtl="0">
              <a:spcBef>
                <a:spcPts val="0"/>
              </a:spcBef>
              <a:spcAft>
                <a:spcPts val="0"/>
              </a:spcAft>
              <a:buClr>
                <a:schemeClr val="lt1"/>
              </a:buClr>
              <a:buSzPts val="1400"/>
              <a:buChar char="■"/>
              <a:defRPr>
                <a:solidFill>
                  <a:schemeClr val="lt1"/>
                </a:solidFill>
              </a:defRPr>
            </a:lvl9pPr>
          </a:lstStyle>
          <a:p>
            <a:endParaRPr/>
          </a:p>
        </p:txBody>
      </p:sp>
      <p:sp>
        <p:nvSpPr>
          <p:cNvPr id="42" name="Shape 42"/>
          <p:cNvSpPr txBox="1">
            <a:spLocks noGrp="1"/>
          </p:cNvSpPr>
          <p:nvPr>
            <p:ph type="subTitle" idx="1"/>
          </p:nvPr>
        </p:nvSpPr>
        <p:spPr>
          <a:xfrm>
            <a:off x="569183" y="3445119"/>
            <a:ext cx="10050880" cy="673493"/>
          </a:xfrm>
          <a:prstGeom prst="rect">
            <a:avLst/>
          </a:prstGeom>
          <a:noFill/>
          <a:ln>
            <a:noFill/>
          </a:ln>
        </p:spPr>
        <p:txBody>
          <a:bodyPr spcFirstLastPara="1" wrap="square" lIns="91425" tIns="91425" rIns="91425" bIns="91425" anchor="t" anchorCtr="0"/>
          <a:lstStyle>
            <a:lvl1pPr marL="0" marR="0" lvl="0" indent="0" algn="ctr" rtl="0">
              <a:lnSpc>
                <a:spcPct val="115000"/>
              </a:lnSpc>
              <a:spcBef>
                <a:spcPts val="498"/>
              </a:spcBef>
              <a:spcAft>
                <a:spcPts val="0"/>
              </a:spcAft>
              <a:buClr>
                <a:schemeClr val="lt1"/>
              </a:buClr>
              <a:buSzPts val="1200"/>
              <a:buFont typeface="Open Sans"/>
              <a:buNone/>
              <a:defRPr sz="1493" b="0" i="0" u="none" strike="noStrike" cap="none">
                <a:solidFill>
                  <a:schemeClr val="lt1"/>
                </a:solidFill>
                <a:latin typeface="Open Sans"/>
                <a:ea typeface="Open Sans"/>
                <a:cs typeface="Open Sans"/>
                <a:sym typeface="Open Sans"/>
              </a:defRPr>
            </a:lvl1pPr>
            <a:lvl2pPr marL="568940" marR="0" lvl="1" indent="-15804" algn="ctr" rtl="0">
              <a:spcBef>
                <a:spcPts val="373"/>
              </a:spcBef>
              <a:spcAft>
                <a:spcPts val="0"/>
              </a:spcAft>
              <a:buClr>
                <a:schemeClr val="lt1"/>
              </a:buClr>
              <a:buSzPts val="1800"/>
              <a:buFont typeface="Open Sans"/>
              <a:buNone/>
              <a:defRPr sz="2240" b="0" i="0" u="none" strike="noStrike" cap="none">
                <a:solidFill>
                  <a:schemeClr val="lt1"/>
                </a:solidFill>
                <a:latin typeface="Open Sans"/>
                <a:ea typeface="Open Sans"/>
                <a:cs typeface="Open Sans"/>
                <a:sym typeface="Open Sans"/>
              </a:defRPr>
            </a:lvl2pPr>
            <a:lvl3pPr marL="1137879" marR="0" lvl="2" indent="-15804" algn="ctr" rtl="0">
              <a:spcBef>
                <a:spcPts val="373"/>
              </a:spcBef>
              <a:spcAft>
                <a:spcPts val="0"/>
              </a:spcAft>
              <a:buClr>
                <a:schemeClr val="lt1"/>
              </a:buClr>
              <a:buSzPts val="1800"/>
              <a:buFont typeface="Open Sans"/>
              <a:buNone/>
              <a:defRPr sz="2240" b="0" i="0" u="none" strike="noStrike" cap="none">
                <a:solidFill>
                  <a:schemeClr val="lt1"/>
                </a:solidFill>
                <a:latin typeface="Open Sans"/>
                <a:ea typeface="Open Sans"/>
                <a:cs typeface="Open Sans"/>
                <a:sym typeface="Open Sans"/>
              </a:defRPr>
            </a:lvl3pPr>
            <a:lvl4pPr marL="1706819" marR="0" lvl="3" indent="-15804" algn="ctr" rtl="0">
              <a:spcBef>
                <a:spcPts val="373"/>
              </a:spcBef>
              <a:spcAft>
                <a:spcPts val="0"/>
              </a:spcAft>
              <a:buClr>
                <a:schemeClr val="lt1"/>
              </a:buClr>
              <a:buSzPts val="1800"/>
              <a:buFont typeface="Open Sans"/>
              <a:buNone/>
              <a:defRPr sz="2240" b="0" i="0" u="none" strike="noStrike" cap="none">
                <a:solidFill>
                  <a:schemeClr val="lt1"/>
                </a:solidFill>
                <a:latin typeface="Open Sans"/>
                <a:ea typeface="Open Sans"/>
                <a:cs typeface="Open Sans"/>
                <a:sym typeface="Open Sans"/>
              </a:defRPr>
            </a:lvl4pPr>
            <a:lvl5pPr marL="2275759" marR="0" lvl="4" indent="-15804" algn="ctr" rtl="0">
              <a:spcBef>
                <a:spcPts val="373"/>
              </a:spcBef>
              <a:spcAft>
                <a:spcPts val="0"/>
              </a:spcAft>
              <a:buClr>
                <a:schemeClr val="lt1"/>
              </a:buClr>
              <a:buSzPts val="1800"/>
              <a:buFont typeface="Open Sans"/>
              <a:buNone/>
              <a:defRPr sz="2240" b="0" i="0" u="none" strike="noStrike" cap="none">
                <a:solidFill>
                  <a:schemeClr val="lt1"/>
                </a:solidFill>
                <a:latin typeface="Open Sans"/>
                <a:ea typeface="Open Sans"/>
                <a:cs typeface="Open Sans"/>
                <a:sym typeface="Open Sans"/>
              </a:defRPr>
            </a:lvl5pPr>
            <a:lvl6pPr marL="2844698" marR="0" lvl="5" indent="-15804" algn="ctr" rtl="0">
              <a:spcBef>
                <a:spcPts val="498"/>
              </a:spcBef>
              <a:spcAft>
                <a:spcPts val="0"/>
              </a:spcAft>
              <a:buClr>
                <a:schemeClr val="lt1"/>
              </a:buClr>
              <a:buSzPts val="1800"/>
              <a:buFont typeface="Open Sans"/>
              <a:buNone/>
              <a:defRPr sz="2240" b="0" i="0" u="none" strike="noStrike" cap="none">
                <a:solidFill>
                  <a:schemeClr val="lt1"/>
                </a:solidFill>
                <a:latin typeface="Open Sans"/>
                <a:ea typeface="Open Sans"/>
                <a:cs typeface="Open Sans"/>
                <a:sym typeface="Open Sans"/>
              </a:defRPr>
            </a:lvl6pPr>
            <a:lvl7pPr marL="3413638" marR="0" lvl="6" indent="-15804" algn="ctr" rtl="0">
              <a:spcBef>
                <a:spcPts val="498"/>
              </a:spcBef>
              <a:spcAft>
                <a:spcPts val="0"/>
              </a:spcAft>
              <a:buClr>
                <a:schemeClr val="lt1"/>
              </a:buClr>
              <a:buSzPts val="1800"/>
              <a:buFont typeface="Open Sans"/>
              <a:buNone/>
              <a:defRPr sz="2240" b="0" i="0" u="none" strike="noStrike" cap="none">
                <a:solidFill>
                  <a:schemeClr val="lt1"/>
                </a:solidFill>
                <a:latin typeface="Open Sans"/>
                <a:ea typeface="Open Sans"/>
                <a:cs typeface="Open Sans"/>
                <a:sym typeface="Open Sans"/>
              </a:defRPr>
            </a:lvl7pPr>
            <a:lvl8pPr marL="3982578" marR="0" lvl="7" indent="-15804" algn="ctr" rtl="0">
              <a:spcBef>
                <a:spcPts val="498"/>
              </a:spcBef>
              <a:spcAft>
                <a:spcPts val="0"/>
              </a:spcAft>
              <a:buClr>
                <a:schemeClr val="lt1"/>
              </a:buClr>
              <a:buSzPts val="1800"/>
              <a:buFont typeface="Open Sans"/>
              <a:buNone/>
              <a:defRPr sz="2240" b="0" i="0" u="none" strike="noStrike" cap="none">
                <a:solidFill>
                  <a:schemeClr val="lt1"/>
                </a:solidFill>
                <a:latin typeface="Open Sans"/>
                <a:ea typeface="Open Sans"/>
                <a:cs typeface="Open Sans"/>
                <a:sym typeface="Open Sans"/>
              </a:defRPr>
            </a:lvl8pPr>
            <a:lvl9pPr marL="4551517" marR="0" lvl="8" indent="-15804" algn="ctr" rtl="0">
              <a:spcBef>
                <a:spcPts val="498"/>
              </a:spcBef>
              <a:spcAft>
                <a:spcPts val="0"/>
              </a:spcAft>
              <a:buClr>
                <a:schemeClr val="lt1"/>
              </a:buClr>
              <a:buSzPts val="1800"/>
              <a:buFont typeface="Open Sans"/>
              <a:buNone/>
              <a:defRPr sz="2240" b="0" i="0" u="none" strike="noStrike" cap="none">
                <a:solidFill>
                  <a:schemeClr val="lt1"/>
                </a:solidFill>
                <a:latin typeface="Open Sans"/>
                <a:ea typeface="Open Sans"/>
                <a:cs typeface="Open Sans"/>
                <a:sym typeface="Open Sans"/>
              </a:defRPr>
            </a:lvl9pPr>
          </a:lstStyle>
          <a:p>
            <a:endParaRPr/>
          </a:p>
        </p:txBody>
      </p:sp>
      <p:grpSp>
        <p:nvGrpSpPr>
          <p:cNvPr id="43" name="Shape 43"/>
          <p:cNvGrpSpPr/>
          <p:nvPr/>
        </p:nvGrpSpPr>
        <p:grpSpPr>
          <a:xfrm>
            <a:off x="-59360" y="6339107"/>
            <a:ext cx="11498000" cy="116853"/>
            <a:chOff x="-47700" y="5093925"/>
            <a:chExt cx="9239464" cy="93900"/>
          </a:xfrm>
        </p:grpSpPr>
        <p:sp>
          <p:nvSpPr>
            <p:cNvPr id="44" name="Shape 44"/>
            <p:cNvSpPr/>
            <p:nvPr/>
          </p:nvSpPr>
          <p:spPr>
            <a:xfrm>
              <a:off x="-47700" y="5093925"/>
              <a:ext cx="2347200" cy="93900"/>
            </a:xfrm>
            <a:prstGeom prst="rect">
              <a:avLst/>
            </a:prstGeom>
            <a:solidFill>
              <a:schemeClr val="accent1"/>
            </a:solidFill>
            <a:ln>
              <a:noFill/>
            </a:ln>
          </p:spPr>
          <p:txBody>
            <a:bodyPr spcFirstLastPara="1" wrap="square" lIns="68575" tIns="34275" rIns="68575" bIns="34275" anchor="t" anchorCtr="0">
              <a:noAutofit/>
            </a:bodyPr>
            <a:lstStyle/>
            <a:p>
              <a:pPr marL="0" lvl="0" indent="0" rtl="0">
                <a:spcBef>
                  <a:spcPts val="0"/>
                </a:spcBef>
                <a:spcAft>
                  <a:spcPts val="0"/>
                </a:spcAft>
                <a:buNone/>
              </a:pPr>
              <a:endParaRPr sz="1742"/>
            </a:p>
          </p:txBody>
        </p:sp>
        <p:sp>
          <p:nvSpPr>
            <p:cNvPr id="45" name="Shape 45"/>
            <p:cNvSpPr/>
            <p:nvPr/>
          </p:nvSpPr>
          <p:spPr>
            <a:xfrm>
              <a:off x="2299363" y="5093925"/>
              <a:ext cx="2300700" cy="93900"/>
            </a:xfrm>
            <a:prstGeom prst="rect">
              <a:avLst/>
            </a:prstGeom>
            <a:solidFill>
              <a:schemeClr val="accent4"/>
            </a:solidFill>
            <a:ln>
              <a:noFill/>
            </a:ln>
          </p:spPr>
          <p:txBody>
            <a:bodyPr spcFirstLastPara="1" wrap="square" lIns="68575" tIns="34275" rIns="68575" bIns="34275" anchor="t" anchorCtr="0">
              <a:noAutofit/>
            </a:bodyPr>
            <a:lstStyle/>
            <a:p>
              <a:pPr marL="0" lvl="0" indent="0" rtl="0">
                <a:spcBef>
                  <a:spcPts val="0"/>
                </a:spcBef>
                <a:spcAft>
                  <a:spcPts val="0"/>
                </a:spcAft>
                <a:buNone/>
              </a:pPr>
              <a:endParaRPr sz="1742"/>
            </a:p>
          </p:txBody>
        </p:sp>
        <p:sp>
          <p:nvSpPr>
            <p:cNvPr id="46" name="Shape 46"/>
            <p:cNvSpPr/>
            <p:nvPr/>
          </p:nvSpPr>
          <p:spPr>
            <a:xfrm>
              <a:off x="4600168" y="5093925"/>
              <a:ext cx="2295600" cy="93900"/>
            </a:xfrm>
            <a:prstGeom prst="rect">
              <a:avLst/>
            </a:prstGeom>
            <a:solidFill>
              <a:schemeClr val="accent2"/>
            </a:solidFill>
            <a:ln>
              <a:noFill/>
            </a:ln>
          </p:spPr>
          <p:txBody>
            <a:bodyPr spcFirstLastPara="1" wrap="square" lIns="68575" tIns="34275" rIns="68575" bIns="34275" anchor="t" anchorCtr="0">
              <a:noAutofit/>
            </a:bodyPr>
            <a:lstStyle/>
            <a:p>
              <a:pPr marL="0" lvl="0" indent="0" rtl="0">
                <a:spcBef>
                  <a:spcPts val="0"/>
                </a:spcBef>
                <a:spcAft>
                  <a:spcPts val="0"/>
                </a:spcAft>
                <a:buNone/>
              </a:pPr>
              <a:endParaRPr sz="1742"/>
            </a:p>
          </p:txBody>
        </p:sp>
        <p:sp>
          <p:nvSpPr>
            <p:cNvPr id="47" name="Shape 47"/>
            <p:cNvSpPr/>
            <p:nvPr/>
          </p:nvSpPr>
          <p:spPr>
            <a:xfrm>
              <a:off x="6896164" y="5093925"/>
              <a:ext cx="2295600" cy="93900"/>
            </a:xfrm>
            <a:prstGeom prst="rect">
              <a:avLst/>
            </a:prstGeom>
            <a:solidFill>
              <a:schemeClr val="accent3"/>
            </a:solidFill>
            <a:ln>
              <a:noFill/>
            </a:ln>
          </p:spPr>
          <p:txBody>
            <a:bodyPr spcFirstLastPara="1" wrap="square" lIns="68575" tIns="34275" rIns="68575" bIns="34275" anchor="t" anchorCtr="0">
              <a:noAutofit/>
            </a:bodyPr>
            <a:lstStyle/>
            <a:p>
              <a:pPr marL="0" lvl="0" indent="0" rtl="0">
                <a:spcBef>
                  <a:spcPts val="0"/>
                </a:spcBef>
                <a:spcAft>
                  <a:spcPts val="0"/>
                </a:spcAft>
                <a:buNone/>
              </a:pPr>
              <a:endParaRPr sz="1742"/>
            </a:p>
          </p:txBody>
        </p:sp>
      </p:grpSp>
    </p:spTree>
    <p:extLst>
      <p:ext uri="{BB962C8B-B14F-4D97-AF65-F5344CB8AC3E}">
        <p14:creationId xmlns:p14="http://schemas.microsoft.com/office/powerpoint/2010/main" val="150838461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 Google for Work Yellow">
  <p:cSld name="*Section Title - Google for Work Yellow">
    <p:spTree>
      <p:nvGrpSpPr>
        <p:cNvPr id="1" name="Shape 48"/>
        <p:cNvGrpSpPr/>
        <p:nvPr/>
      </p:nvGrpSpPr>
      <p:grpSpPr>
        <a:xfrm>
          <a:off x="0" y="0"/>
          <a:ext cx="0" cy="0"/>
          <a:chOff x="0" y="0"/>
          <a:chExt cx="0" cy="0"/>
        </a:xfrm>
      </p:grpSpPr>
      <p:sp>
        <p:nvSpPr>
          <p:cNvPr id="49" name="Shape 49"/>
          <p:cNvSpPr/>
          <p:nvPr/>
        </p:nvSpPr>
        <p:spPr>
          <a:xfrm flipH="1">
            <a:off x="-58987" y="-326542"/>
            <a:ext cx="11497547" cy="6727467"/>
          </a:xfrm>
          <a:prstGeom prst="rect">
            <a:avLst/>
          </a:prstGeom>
          <a:solidFill>
            <a:schemeClr val="accent2"/>
          </a:solidFill>
          <a:ln>
            <a:noFill/>
          </a:ln>
        </p:spPr>
        <p:txBody>
          <a:bodyPr spcFirstLastPara="1" wrap="square" lIns="113773" tIns="113773" rIns="113773" bIns="113773" anchor="ctr" anchorCtr="0">
            <a:noAutofit/>
          </a:bodyPr>
          <a:lstStyle/>
          <a:p>
            <a:pPr marL="0" lvl="0" indent="0" rtl="0">
              <a:spcBef>
                <a:spcPts val="0"/>
              </a:spcBef>
              <a:spcAft>
                <a:spcPts val="0"/>
              </a:spcAft>
              <a:buNone/>
            </a:pPr>
            <a:endParaRPr sz="1742"/>
          </a:p>
        </p:txBody>
      </p:sp>
      <p:sp>
        <p:nvSpPr>
          <p:cNvPr id="50" name="Shape 50"/>
          <p:cNvSpPr txBox="1">
            <a:spLocks noGrp="1"/>
          </p:cNvSpPr>
          <p:nvPr>
            <p:ph type="ctrTitle"/>
          </p:nvPr>
        </p:nvSpPr>
        <p:spPr>
          <a:xfrm>
            <a:off x="569178" y="2282196"/>
            <a:ext cx="10050880" cy="1232747"/>
          </a:xfrm>
          <a:prstGeom prst="rect">
            <a:avLst/>
          </a:prstGeom>
          <a:noFill/>
          <a:ln>
            <a:noFill/>
          </a:ln>
        </p:spPr>
        <p:txBody>
          <a:bodyPr spcFirstLastPara="1" wrap="square" lIns="91425" tIns="91425" rIns="91425" bIns="91425" anchor="b" anchorCtr="0"/>
          <a:lstStyle>
            <a:lvl1pPr marL="0" marR="0" lvl="0" indent="0" algn="ctr" rtl="0">
              <a:spcBef>
                <a:spcPts val="0"/>
              </a:spcBef>
              <a:spcAft>
                <a:spcPts val="0"/>
              </a:spcAft>
              <a:buClr>
                <a:schemeClr val="lt1"/>
              </a:buClr>
              <a:buSzPts val="2400"/>
              <a:buFont typeface="Open Sans"/>
              <a:buNone/>
              <a:defRPr sz="3982" b="0" i="0" u="none" strike="noStrike" cap="none">
                <a:solidFill>
                  <a:schemeClr val="lt1"/>
                </a:solidFill>
                <a:latin typeface="Open Sans"/>
                <a:ea typeface="Open Sans"/>
                <a:cs typeface="Open Sans"/>
                <a:sym typeface="Open Sans"/>
              </a:defRPr>
            </a:lvl1pPr>
            <a:lvl2pPr marL="0" marR="0" lvl="1" indent="-110627" algn="ctr" rtl="0">
              <a:spcBef>
                <a:spcPts val="0"/>
              </a:spcBef>
              <a:spcAft>
                <a:spcPts val="0"/>
              </a:spcAft>
              <a:buClr>
                <a:schemeClr val="lt1"/>
              </a:buClr>
              <a:buSzPts val="1400"/>
              <a:buChar char="○"/>
              <a:defRPr>
                <a:solidFill>
                  <a:schemeClr val="lt1"/>
                </a:solidFill>
              </a:defRPr>
            </a:lvl2pPr>
            <a:lvl3pPr marL="0" marR="0" lvl="2" indent="-110627" algn="ctr" rtl="0">
              <a:spcBef>
                <a:spcPts val="0"/>
              </a:spcBef>
              <a:spcAft>
                <a:spcPts val="0"/>
              </a:spcAft>
              <a:buClr>
                <a:schemeClr val="lt1"/>
              </a:buClr>
              <a:buSzPts val="1400"/>
              <a:buChar char="■"/>
              <a:defRPr>
                <a:solidFill>
                  <a:schemeClr val="lt1"/>
                </a:solidFill>
              </a:defRPr>
            </a:lvl3pPr>
            <a:lvl4pPr marL="0" marR="0" lvl="3" indent="-110627" algn="ctr" rtl="0">
              <a:spcBef>
                <a:spcPts val="0"/>
              </a:spcBef>
              <a:spcAft>
                <a:spcPts val="0"/>
              </a:spcAft>
              <a:buClr>
                <a:schemeClr val="lt1"/>
              </a:buClr>
              <a:buSzPts val="1400"/>
              <a:buChar char="●"/>
              <a:defRPr>
                <a:solidFill>
                  <a:schemeClr val="lt1"/>
                </a:solidFill>
              </a:defRPr>
            </a:lvl4pPr>
            <a:lvl5pPr marL="0" marR="0" lvl="4" indent="-110627" algn="ctr" rtl="0">
              <a:spcBef>
                <a:spcPts val="0"/>
              </a:spcBef>
              <a:spcAft>
                <a:spcPts val="0"/>
              </a:spcAft>
              <a:buClr>
                <a:schemeClr val="lt1"/>
              </a:buClr>
              <a:buSzPts val="1400"/>
              <a:buChar char="○"/>
              <a:defRPr>
                <a:solidFill>
                  <a:schemeClr val="lt1"/>
                </a:solidFill>
              </a:defRPr>
            </a:lvl5pPr>
            <a:lvl6pPr marL="0" marR="0" lvl="5" indent="-110627" algn="ctr" rtl="0">
              <a:spcBef>
                <a:spcPts val="0"/>
              </a:spcBef>
              <a:spcAft>
                <a:spcPts val="0"/>
              </a:spcAft>
              <a:buClr>
                <a:schemeClr val="lt1"/>
              </a:buClr>
              <a:buSzPts val="1400"/>
              <a:buChar char="■"/>
              <a:defRPr>
                <a:solidFill>
                  <a:schemeClr val="lt1"/>
                </a:solidFill>
              </a:defRPr>
            </a:lvl6pPr>
            <a:lvl7pPr marL="0" marR="0" lvl="6" indent="-110627" algn="ctr" rtl="0">
              <a:spcBef>
                <a:spcPts val="0"/>
              </a:spcBef>
              <a:spcAft>
                <a:spcPts val="0"/>
              </a:spcAft>
              <a:buClr>
                <a:schemeClr val="lt1"/>
              </a:buClr>
              <a:buSzPts val="1400"/>
              <a:buChar char="●"/>
              <a:defRPr>
                <a:solidFill>
                  <a:schemeClr val="lt1"/>
                </a:solidFill>
              </a:defRPr>
            </a:lvl7pPr>
            <a:lvl8pPr marL="0" marR="0" lvl="7" indent="-110627" algn="ctr" rtl="0">
              <a:spcBef>
                <a:spcPts val="0"/>
              </a:spcBef>
              <a:spcAft>
                <a:spcPts val="0"/>
              </a:spcAft>
              <a:buClr>
                <a:schemeClr val="lt1"/>
              </a:buClr>
              <a:buSzPts val="1400"/>
              <a:buChar char="○"/>
              <a:defRPr>
                <a:solidFill>
                  <a:schemeClr val="lt1"/>
                </a:solidFill>
              </a:defRPr>
            </a:lvl8pPr>
            <a:lvl9pPr marL="0" marR="0" lvl="8" indent="-110627" algn="ctr" rtl="0">
              <a:spcBef>
                <a:spcPts val="0"/>
              </a:spcBef>
              <a:spcAft>
                <a:spcPts val="0"/>
              </a:spcAft>
              <a:buClr>
                <a:schemeClr val="lt1"/>
              </a:buClr>
              <a:buSzPts val="1400"/>
              <a:buChar char="■"/>
              <a:defRPr>
                <a:solidFill>
                  <a:schemeClr val="lt1"/>
                </a:solidFill>
              </a:defRPr>
            </a:lvl9pPr>
          </a:lstStyle>
          <a:p>
            <a:endParaRPr/>
          </a:p>
        </p:txBody>
      </p:sp>
      <p:sp>
        <p:nvSpPr>
          <p:cNvPr id="51" name="Shape 51"/>
          <p:cNvSpPr txBox="1">
            <a:spLocks noGrp="1"/>
          </p:cNvSpPr>
          <p:nvPr>
            <p:ph type="subTitle" idx="1"/>
          </p:nvPr>
        </p:nvSpPr>
        <p:spPr>
          <a:xfrm>
            <a:off x="569183" y="3445119"/>
            <a:ext cx="10050880" cy="673493"/>
          </a:xfrm>
          <a:prstGeom prst="rect">
            <a:avLst/>
          </a:prstGeom>
          <a:noFill/>
          <a:ln>
            <a:noFill/>
          </a:ln>
        </p:spPr>
        <p:txBody>
          <a:bodyPr spcFirstLastPara="1" wrap="square" lIns="91425" tIns="91425" rIns="91425" bIns="91425" anchor="t" anchorCtr="0"/>
          <a:lstStyle>
            <a:lvl1pPr marL="0" marR="0" lvl="0" indent="0" algn="ctr" rtl="0">
              <a:lnSpc>
                <a:spcPct val="115000"/>
              </a:lnSpc>
              <a:spcBef>
                <a:spcPts val="498"/>
              </a:spcBef>
              <a:spcAft>
                <a:spcPts val="0"/>
              </a:spcAft>
              <a:buClr>
                <a:schemeClr val="lt1"/>
              </a:buClr>
              <a:buSzPts val="1200"/>
              <a:buFont typeface="Open Sans"/>
              <a:buNone/>
              <a:defRPr sz="1493" b="0" i="0" u="none" strike="noStrike" cap="none">
                <a:solidFill>
                  <a:schemeClr val="lt1"/>
                </a:solidFill>
                <a:latin typeface="Open Sans"/>
                <a:ea typeface="Open Sans"/>
                <a:cs typeface="Open Sans"/>
                <a:sym typeface="Open Sans"/>
              </a:defRPr>
            </a:lvl1pPr>
            <a:lvl2pPr marL="568940" marR="0" lvl="1" indent="-15804" algn="ctr" rtl="0">
              <a:spcBef>
                <a:spcPts val="373"/>
              </a:spcBef>
              <a:spcAft>
                <a:spcPts val="0"/>
              </a:spcAft>
              <a:buClr>
                <a:schemeClr val="lt1"/>
              </a:buClr>
              <a:buSzPts val="1800"/>
              <a:buFont typeface="Open Sans"/>
              <a:buNone/>
              <a:defRPr sz="2240" b="0" i="0" u="none" strike="noStrike" cap="none">
                <a:solidFill>
                  <a:schemeClr val="lt1"/>
                </a:solidFill>
                <a:latin typeface="Open Sans"/>
                <a:ea typeface="Open Sans"/>
                <a:cs typeface="Open Sans"/>
                <a:sym typeface="Open Sans"/>
              </a:defRPr>
            </a:lvl2pPr>
            <a:lvl3pPr marL="1137879" marR="0" lvl="2" indent="-15804" algn="ctr" rtl="0">
              <a:spcBef>
                <a:spcPts val="373"/>
              </a:spcBef>
              <a:spcAft>
                <a:spcPts val="0"/>
              </a:spcAft>
              <a:buClr>
                <a:schemeClr val="lt1"/>
              </a:buClr>
              <a:buSzPts val="1800"/>
              <a:buFont typeface="Open Sans"/>
              <a:buNone/>
              <a:defRPr sz="2240" b="0" i="0" u="none" strike="noStrike" cap="none">
                <a:solidFill>
                  <a:schemeClr val="lt1"/>
                </a:solidFill>
                <a:latin typeface="Open Sans"/>
                <a:ea typeface="Open Sans"/>
                <a:cs typeface="Open Sans"/>
                <a:sym typeface="Open Sans"/>
              </a:defRPr>
            </a:lvl3pPr>
            <a:lvl4pPr marL="1706819" marR="0" lvl="3" indent="-15804" algn="ctr" rtl="0">
              <a:spcBef>
                <a:spcPts val="373"/>
              </a:spcBef>
              <a:spcAft>
                <a:spcPts val="0"/>
              </a:spcAft>
              <a:buClr>
                <a:schemeClr val="lt1"/>
              </a:buClr>
              <a:buSzPts val="1800"/>
              <a:buFont typeface="Open Sans"/>
              <a:buNone/>
              <a:defRPr sz="2240" b="0" i="0" u="none" strike="noStrike" cap="none">
                <a:solidFill>
                  <a:schemeClr val="lt1"/>
                </a:solidFill>
                <a:latin typeface="Open Sans"/>
                <a:ea typeface="Open Sans"/>
                <a:cs typeface="Open Sans"/>
                <a:sym typeface="Open Sans"/>
              </a:defRPr>
            </a:lvl4pPr>
            <a:lvl5pPr marL="2275759" marR="0" lvl="4" indent="-15804" algn="ctr" rtl="0">
              <a:spcBef>
                <a:spcPts val="373"/>
              </a:spcBef>
              <a:spcAft>
                <a:spcPts val="0"/>
              </a:spcAft>
              <a:buClr>
                <a:schemeClr val="lt1"/>
              </a:buClr>
              <a:buSzPts val="1800"/>
              <a:buFont typeface="Open Sans"/>
              <a:buNone/>
              <a:defRPr sz="2240" b="0" i="0" u="none" strike="noStrike" cap="none">
                <a:solidFill>
                  <a:schemeClr val="lt1"/>
                </a:solidFill>
                <a:latin typeface="Open Sans"/>
                <a:ea typeface="Open Sans"/>
                <a:cs typeface="Open Sans"/>
                <a:sym typeface="Open Sans"/>
              </a:defRPr>
            </a:lvl5pPr>
            <a:lvl6pPr marL="2844698" marR="0" lvl="5" indent="-15804" algn="ctr" rtl="0">
              <a:spcBef>
                <a:spcPts val="498"/>
              </a:spcBef>
              <a:spcAft>
                <a:spcPts val="0"/>
              </a:spcAft>
              <a:buClr>
                <a:schemeClr val="lt1"/>
              </a:buClr>
              <a:buSzPts val="1800"/>
              <a:buFont typeface="Open Sans"/>
              <a:buNone/>
              <a:defRPr sz="2240" b="0" i="0" u="none" strike="noStrike" cap="none">
                <a:solidFill>
                  <a:schemeClr val="lt1"/>
                </a:solidFill>
                <a:latin typeface="Open Sans"/>
                <a:ea typeface="Open Sans"/>
                <a:cs typeface="Open Sans"/>
                <a:sym typeface="Open Sans"/>
              </a:defRPr>
            </a:lvl6pPr>
            <a:lvl7pPr marL="3413638" marR="0" lvl="6" indent="-15804" algn="ctr" rtl="0">
              <a:spcBef>
                <a:spcPts val="498"/>
              </a:spcBef>
              <a:spcAft>
                <a:spcPts val="0"/>
              </a:spcAft>
              <a:buClr>
                <a:schemeClr val="lt1"/>
              </a:buClr>
              <a:buSzPts val="1800"/>
              <a:buFont typeface="Open Sans"/>
              <a:buNone/>
              <a:defRPr sz="2240" b="0" i="0" u="none" strike="noStrike" cap="none">
                <a:solidFill>
                  <a:schemeClr val="lt1"/>
                </a:solidFill>
                <a:latin typeface="Open Sans"/>
                <a:ea typeface="Open Sans"/>
                <a:cs typeface="Open Sans"/>
                <a:sym typeface="Open Sans"/>
              </a:defRPr>
            </a:lvl7pPr>
            <a:lvl8pPr marL="3982578" marR="0" lvl="7" indent="-15804" algn="ctr" rtl="0">
              <a:spcBef>
                <a:spcPts val="498"/>
              </a:spcBef>
              <a:spcAft>
                <a:spcPts val="0"/>
              </a:spcAft>
              <a:buClr>
                <a:schemeClr val="lt1"/>
              </a:buClr>
              <a:buSzPts val="1800"/>
              <a:buFont typeface="Open Sans"/>
              <a:buNone/>
              <a:defRPr sz="2240" b="0" i="0" u="none" strike="noStrike" cap="none">
                <a:solidFill>
                  <a:schemeClr val="lt1"/>
                </a:solidFill>
                <a:latin typeface="Open Sans"/>
                <a:ea typeface="Open Sans"/>
                <a:cs typeface="Open Sans"/>
                <a:sym typeface="Open Sans"/>
              </a:defRPr>
            </a:lvl8pPr>
            <a:lvl9pPr marL="4551517" marR="0" lvl="8" indent="-15804" algn="ctr" rtl="0">
              <a:spcBef>
                <a:spcPts val="498"/>
              </a:spcBef>
              <a:spcAft>
                <a:spcPts val="0"/>
              </a:spcAft>
              <a:buClr>
                <a:schemeClr val="lt1"/>
              </a:buClr>
              <a:buSzPts val="1800"/>
              <a:buFont typeface="Open Sans"/>
              <a:buNone/>
              <a:defRPr sz="2240" b="0" i="0" u="none" strike="noStrike" cap="none">
                <a:solidFill>
                  <a:schemeClr val="lt1"/>
                </a:solidFill>
                <a:latin typeface="Open Sans"/>
                <a:ea typeface="Open Sans"/>
                <a:cs typeface="Open Sans"/>
                <a:sym typeface="Open Sans"/>
              </a:defRPr>
            </a:lvl9pPr>
          </a:lstStyle>
          <a:p>
            <a:endParaRPr/>
          </a:p>
        </p:txBody>
      </p:sp>
      <p:grpSp>
        <p:nvGrpSpPr>
          <p:cNvPr id="52" name="Shape 52"/>
          <p:cNvGrpSpPr/>
          <p:nvPr/>
        </p:nvGrpSpPr>
        <p:grpSpPr>
          <a:xfrm>
            <a:off x="-59360" y="6339107"/>
            <a:ext cx="11498000" cy="116853"/>
            <a:chOff x="-47700" y="5093925"/>
            <a:chExt cx="9239464" cy="93900"/>
          </a:xfrm>
        </p:grpSpPr>
        <p:sp>
          <p:nvSpPr>
            <p:cNvPr id="53" name="Shape 53"/>
            <p:cNvSpPr/>
            <p:nvPr/>
          </p:nvSpPr>
          <p:spPr>
            <a:xfrm>
              <a:off x="-47700" y="5093925"/>
              <a:ext cx="2347200" cy="93900"/>
            </a:xfrm>
            <a:prstGeom prst="rect">
              <a:avLst/>
            </a:prstGeom>
            <a:solidFill>
              <a:schemeClr val="accent1"/>
            </a:solidFill>
            <a:ln>
              <a:noFill/>
            </a:ln>
          </p:spPr>
          <p:txBody>
            <a:bodyPr spcFirstLastPara="1" wrap="square" lIns="68575" tIns="34275" rIns="68575" bIns="34275" anchor="t" anchorCtr="0">
              <a:noAutofit/>
            </a:bodyPr>
            <a:lstStyle/>
            <a:p>
              <a:pPr marL="0" lvl="0" indent="0" rtl="0">
                <a:spcBef>
                  <a:spcPts val="0"/>
                </a:spcBef>
                <a:spcAft>
                  <a:spcPts val="0"/>
                </a:spcAft>
                <a:buNone/>
              </a:pPr>
              <a:endParaRPr sz="1742"/>
            </a:p>
          </p:txBody>
        </p:sp>
        <p:sp>
          <p:nvSpPr>
            <p:cNvPr id="54" name="Shape 54"/>
            <p:cNvSpPr/>
            <p:nvPr/>
          </p:nvSpPr>
          <p:spPr>
            <a:xfrm>
              <a:off x="2299363" y="5093925"/>
              <a:ext cx="2300700" cy="93900"/>
            </a:xfrm>
            <a:prstGeom prst="rect">
              <a:avLst/>
            </a:prstGeom>
            <a:solidFill>
              <a:schemeClr val="accent4"/>
            </a:solidFill>
            <a:ln>
              <a:noFill/>
            </a:ln>
          </p:spPr>
          <p:txBody>
            <a:bodyPr spcFirstLastPara="1" wrap="square" lIns="68575" tIns="34275" rIns="68575" bIns="34275" anchor="t" anchorCtr="0">
              <a:noAutofit/>
            </a:bodyPr>
            <a:lstStyle/>
            <a:p>
              <a:pPr marL="0" lvl="0" indent="0" rtl="0">
                <a:spcBef>
                  <a:spcPts val="0"/>
                </a:spcBef>
                <a:spcAft>
                  <a:spcPts val="0"/>
                </a:spcAft>
                <a:buNone/>
              </a:pPr>
              <a:endParaRPr sz="1742"/>
            </a:p>
          </p:txBody>
        </p:sp>
        <p:sp>
          <p:nvSpPr>
            <p:cNvPr id="55" name="Shape 55"/>
            <p:cNvSpPr/>
            <p:nvPr/>
          </p:nvSpPr>
          <p:spPr>
            <a:xfrm>
              <a:off x="4600168" y="5093925"/>
              <a:ext cx="2295600" cy="93900"/>
            </a:xfrm>
            <a:prstGeom prst="rect">
              <a:avLst/>
            </a:prstGeom>
            <a:solidFill>
              <a:schemeClr val="accent2"/>
            </a:solidFill>
            <a:ln>
              <a:noFill/>
            </a:ln>
          </p:spPr>
          <p:txBody>
            <a:bodyPr spcFirstLastPara="1" wrap="square" lIns="68575" tIns="34275" rIns="68575" bIns="34275" anchor="t" anchorCtr="0">
              <a:noAutofit/>
            </a:bodyPr>
            <a:lstStyle/>
            <a:p>
              <a:pPr marL="0" lvl="0" indent="0" rtl="0">
                <a:spcBef>
                  <a:spcPts val="0"/>
                </a:spcBef>
                <a:spcAft>
                  <a:spcPts val="0"/>
                </a:spcAft>
                <a:buNone/>
              </a:pPr>
              <a:endParaRPr sz="1742"/>
            </a:p>
          </p:txBody>
        </p:sp>
        <p:sp>
          <p:nvSpPr>
            <p:cNvPr id="56" name="Shape 56"/>
            <p:cNvSpPr/>
            <p:nvPr/>
          </p:nvSpPr>
          <p:spPr>
            <a:xfrm>
              <a:off x="6896164" y="5093925"/>
              <a:ext cx="2295600" cy="93900"/>
            </a:xfrm>
            <a:prstGeom prst="rect">
              <a:avLst/>
            </a:prstGeom>
            <a:solidFill>
              <a:schemeClr val="accent3"/>
            </a:solidFill>
            <a:ln>
              <a:noFill/>
            </a:ln>
          </p:spPr>
          <p:txBody>
            <a:bodyPr spcFirstLastPara="1" wrap="square" lIns="68575" tIns="34275" rIns="68575" bIns="34275" anchor="t" anchorCtr="0">
              <a:noAutofit/>
            </a:bodyPr>
            <a:lstStyle/>
            <a:p>
              <a:pPr marL="0" lvl="0" indent="0" rtl="0">
                <a:spcBef>
                  <a:spcPts val="0"/>
                </a:spcBef>
                <a:spcAft>
                  <a:spcPts val="0"/>
                </a:spcAft>
                <a:buNone/>
              </a:pPr>
              <a:endParaRPr sz="1742"/>
            </a:p>
          </p:txBody>
        </p:sp>
      </p:grpSp>
    </p:spTree>
    <p:extLst>
      <p:ext uri="{BB962C8B-B14F-4D97-AF65-F5344CB8AC3E}">
        <p14:creationId xmlns:p14="http://schemas.microsoft.com/office/powerpoint/2010/main" val="367187413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 Google for Work Green">
  <p:cSld name="*Section Title - Google for Work Green">
    <p:spTree>
      <p:nvGrpSpPr>
        <p:cNvPr id="1" name="Shape 57"/>
        <p:cNvGrpSpPr/>
        <p:nvPr/>
      </p:nvGrpSpPr>
      <p:grpSpPr>
        <a:xfrm>
          <a:off x="0" y="0"/>
          <a:ext cx="0" cy="0"/>
          <a:chOff x="0" y="0"/>
          <a:chExt cx="0" cy="0"/>
        </a:xfrm>
      </p:grpSpPr>
      <p:sp>
        <p:nvSpPr>
          <p:cNvPr id="58" name="Shape 58"/>
          <p:cNvSpPr/>
          <p:nvPr/>
        </p:nvSpPr>
        <p:spPr>
          <a:xfrm flipH="1">
            <a:off x="-58987" y="-326542"/>
            <a:ext cx="11497547" cy="6727467"/>
          </a:xfrm>
          <a:prstGeom prst="rect">
            <a:avLst/>
          </a:prstGeom>
          <a:solidFill>
            <a:schemeClr val="accent3"/>
          </a:solidFill>
          <a:ln>
            <a:noFill/>
          </a:ln>
        </p:spPr>
        <p:txBody>
          <a:bodyPr spcFirstLastPara="1" wrap="square" lIns="113773" tIns="113773" rIns="113773" bIns="113773" anchor="ctr" anchorCtr="0">
            <a:noAutofit/>
          </a:bodyPr>
          <a:lstStyle/>
          <a:p>
            <a:pPr marL="0" lvl="0" indent="0" rtl="0">
              <a:spcBef>
                <a:spcPts val="0"/>
              </a:spcBef>
              <a:spcAft>
                <a:spcPts val="0"/>
              </a:spcAft>
              <a:buNone/>
            </a:pPr>
            <a:endParaRPr sz="1742"/>
          </a:p>
        </p:txBody>
      </p:sp>
      <p:sp>
        <p:nvSpPr>
          <p:cNvPr id="59" name="Shape 59"/>
          <p:cNvSpPr txBox="1">
            <a:spLocks noGrp="1"/>
          </p:cNvSpPr>
          <p:nvPr>
            <p:ph type="ctrTitle"/>
          </p:nvPr>
        </p:nvSpPr>
        <p:spPr>
          <a:xfrm>
            <a:off x="569178" y="2282196"/>
            <a:ext cx="10050880" cy="1232747"/>
          </a:xfrm>
          <a:prstGeom prst="rect">
            <a:avLst/>
          </a:prstGeom>
          <a:noFill/>
          <a:ln>
            <a:noFill/>
          </a:ln>
        </p:spPr>
        <p:txBody>
          <a:bodyPr spcFirstLastPara="1" wrap="square" lIns="91425" tIns="91425" rIns="91425" bIns="91425" anchor="b" anchorCtr="0"/>
          <a:lstStyle>
            <a:lvl1pPr marL="0" marR="0" lvl="0" indent="0" algn="ctr" rtl="0">
              <a:spcBef>
                <a:spcPts val="0"/>
              </a:spcBef>
              <a:spcAft>
                <a:spcPts val="0"/>
              </a:spcAft>
              <a:buClr>
                <a:schemeClr val="lt1"/>
              </a:buClr>
              <a:buSzPts val="2400"/>
              <a:buFont typeface="Open Sans"/>
              <a:buNone/>
              <a:defRPr sz="3982" b="0" i="0" u="none" strike="noStrike" cap="none">
                <a:solidFill>
                  <a:schemeClr val="lt1"/>
                </a:solidFill>
                <a:latin typeface="Open Sans"/>
                <a:ea typeface="Open Sans"/>
                <a:cs typeface="Open Sans"/>
                <a:sym typeface="Open Sans"/>
              </a:defRPr>
            </a:lvl1pPr>
            <a:lvl2pPr marL="0" marR="0" lvl="1" indent="-110627" algn="ctr" rtl="0">
              <a:spcBef>
                <a:spcPts val="0"/>
              </a:spcBef>
              <a:spcAft>
                <a:spcPts val="0"/>
              </a:spcAft>
              <a:buClr>
                <a:schemeClr val="lt1"/>
              </a:buClr>
              <a:buSzPts val="1400"/>
              <a:buChar char="○"/>
              <a:defRPr>
                <a:solidFill>
                  <a:schemeClr val="lt1"/>
                </a:solidFill>
              </a:defRPr>
            </a:lvl2pPr>
            <a:lvl3pPr marL="0" marR="0" lvl="2" indent="-110627" algn="ctr" rtl="0">
              <a:spcBef>
                <a:spcPts val="0"/>
              </a:spcBef>
              <a:spcAft>
                <a:spcPts val="0"/>
              </a:spcAft>
              <a:buClr>
                <a:schemeClr val="lt1"/>
              </a:buClr>
              <a:buSzPts val="1400"/>
              <a:buChar char="■"/>
              <a:defRPr>
                <a:solidFill>
                  <a:schemeClr val="lt1"/>
                </a:solidFill>
              </a:defRPr>
            </a:lvl3pPr>
            <a:lvl4pPr marL="0" marR="0" lvl="3" indent="-110627" algn="ctr" rtl="0">
              <a:spcBef>
                <a:spcPts val="0"/>
              </a:spcBef>
              <a:spcAft>
                <a:spcPts val="0"/>
              </a:spcAft>
              <a:buClr>
                <a:schemeClr val="lt1"/>
              </a:buClr>
              <a:buSzPts val="1400"/>
              <a:buChar char="●"/>
              <a:defRPr>
                <a:solidFill>
                  <a:schemeClr val="lt1"/>
                </a:solidFill>
              </a:defRPr>
            </a:lvl4pPr>
            <a:lvl5pPr marL="0" marR="0" lvl="4" indent="-110627" algn="ctr" rtl="0">
              <a:spcBef>
                <a:spcPts val="0"/>
              </a:spcBef>
              <a:spcAft>
                <a:spcPts val="0"/>
              </a:spcAft>
              <a:buClr>
                <a:schemeClr val="lt1"/>
              </a:buClr>
              <a:buSzPts val="1400"/>
              <a:buChar char="○"/>
              <a:defRPr>
                <a:solidFill>
                  <a:schemeClr val="lt1"/>
                </a:solidFill>
              </a:defRPr>
            </a:lvl5pPr>
            <a:lvl6pPr marL="0" marR="0" lvl="5" indent="-110627" algn="ctr" rtl="0">
              <a:spcBef>
                <a:spcPts val="0"/>
              </a:spcBef>
              <a:spcAft>
                <a:spcPts val="0"/>
              </a:spcAft>
              <a:buClr>
                <a:schemeClr val="lt1"/>
              </a:buClr>
              <a:buSzPts val="1400"/>
              <a:buChar char="■"/>
              <a:defRPr>
                <a:solidFill>
                  <a:schemeClr val="lt1"/>
                </a:solidFill>
              </a:defRPr>
            </a:lvl6pPr>
            <a:lvl7pPr marL="0" marR="0" lvl="6" indent="-110627" algn="ctr" rtl="0">
              <a:spcBef>
                <a:spcPts val="0"/>
              </a:spcBef>
              <a:spcAft>
                <a:spcPts val="0"/>
              </a:spcAft>
              <a:buClr>
                <a:schemeClr val="lt1"/>
              </a:buClr>
              <a:buSzPts val="1400"/>
              <a:buChar char="●"/>
              <a:defRPr>
                <a:solidFill>
                  <a:schemeClr val="lt1"/>
                </a:solidFill>
              </a:defRPr>
            </a:lvl7pPr>
            <a:lvl8pPr marL="0" marR="0" lvl="7" indent="-110627" algn="ctr" rtl="0">
              <a:spcBef>
                <a:spcPts val="0"/>
              </a:spcBef>
              <a:spcAft>
                <a:spcPts val="0"/>
              </a:spcAft>
              <a:buClr>
                <a:schemeClr val="lt1"/>
              </a:buClr>
              <a:buSzPts val="1400"/>
              <a:buChar char="○"/>
              <a:defRPr>
                <a:solidFill>
                  <a:schemeClr val="lt1"/>
                </a:solidFill>
              </a:defRPr>
            </a:lvl8pPr>
            <a:lvl9pPr marL="0" marR="0" lvl="8" indent="-110627" algn="ctr" rtl="0">
              <a:spcBef>
                <a:spcPts val="0"/>
              </a:spcBef>
              <a:spcAft>
                <a:spcPts val="0"/>
              </a:spcAft>
              <a:buClr>
                <a:schemeClr val="lt1"/>
              </a:buClr>
              <a:buSzPts val="1400"/>
              <a:buChar char="■"/>
              <a:defRPr>
                <a:solidFill>
                  <a:schemeClr val="lt1"/>
                </a:solidFill>
              </a:defRPr>
            </a:lvl9pPr>
          </a:lstStyle>
          <a:p>
            <a:endParaRPr/>
          </a:p>
        </p:txBody>
      </p:sp>
      <p:sp>
        <p:nvSpPr>
          <p:cNvPr id="60" name="Shape 60"/>
          <p:cNvSpPr txBox="1">
            <a:spLocks noGrp="1"/>
          </p:cNvSpPr>
          <p:nvPr>
            <p:ph type="subTitle" idx="1"/>
          </p:nvPr>
        </p:nvSpPr>
        <p:spPr>
          <a:xfrm>
            <a:off x="569183" y="3445119"/>
            <a:ext cx="10050880" cy="673493"/>
          </a:xfrm>
          <a:prstGeom prst="rect">
            <a:avLst/>
          </a:prstGeom>
          <a:noFill/>
          <a:ln>
            <a:noFill/>
          </a:ln>
        </p:spPr>
        <p:txBody>
          <a:bodyPr spcFirstLastPara="1" wrap="square" lIns="91425" tIns="91425" rIns="91425" bIns="91425" anchor="t" anchorCtr="0"/>
          <a:lstStyle>
            <a:lvl1pPr marL="0" marR="0" lvl="0" indent="0" algn="ctr" rtl="0">
              <a:lnSpc>
                <a:spcPct val="115000"/>
              </a:lnSpc>
              <a:spcBef>
                <a:spcPts val="498"/>
              </a:spcBef>
              <a:spcAft>
                <a:spcPts val="0"/>
              </a:spcAft>
              <a:buClr>
                <a:schemeClr val="lt1"/>
              </a:buClr>
              <a:buSzPts val="1200"/>
              <a:buFont typeface="Open Sans"/>
              <a:buNone/>
              <a:defRPr sz="1493" b="0" i="0" u="none" strike="noStrike" cap="none">
                <a:solidFill>
                  <a:schemeClr val="lt1"/>
                </a:solidFill>
                <a:latin typeface="Open Sans"/>
                <a:ea typeface="Open Sans"/>
                <a:cs typeface="Open Sans"/>
                <a:sym typeface="Open Sans"/>
              </a:defRPr>
            </a:lvl1pPr>
            <a:lvl2pPr marL="568940" marR="0" lvl="1" indent="-15804" algn="ctr" rtl="0">
              <a:spcBef>
                <a:spcPts val="373"/>
              </a:spcBef>
              <a:spcAft>
                <a:spcPts val="0"/>
              </a:spcAft>
              <a:buClr>
                <a:schemeClr val="lt1"/>
              </a:buClr>
              <a:buSzPts val="1800"/>
              <a:buFont typeface="Open Sans"/>
              <a:buNone/>
              <a:defRPr sz="2240" b="0" i="0" u="none" strike="noStrike" cap="none">
                <a:solidFill>
                  <a:schemeClr val="lt1"/>
                </a:solidFill>
                <a:latin typeface="Open Sans"/>
                <a:ea typeface="Open Sans"/>
                <a:cs typeface="Open Sans"/>
                <a:sym typeface="Open Sans"/>
              </a:defRPr>
            </a:lvl2pPr>
            <a:lvl3pPr marL="1137879" marR="0" lvl="2" indent="-15804" algn="ctr" rtl="0">
              <a:spcBef>
                <a:spcPts val="373"/>
              </a:spcBef>
              <a:spcAft>
                <a:spcPts val="0"/>
              </a:spcAft>
              <a:buClr>
                <a:schemeClr val="lt1"/>
              </a:buClr>
              <a:buSzPts val="1800"/>
              <a:buFont typeface="Open Sans"/>
              <a:buNone/>
              <a:defRPr sz="2240" b="0" i="0" u="none" strike="noStrike" cap="none">
                <a:solidFill>
                  <a:schemeClr val="lt1"/>
                </a:solidFill>
                <a:latin typeface="Open Sans"/>
                <a:ea typeface="Open Sans"/>
                <a:cs typeface="Open Sans"/>
                <a:sym typeface="Open Sans"/>
              </a:defRPr>
            </a:lvl3pPr>
            <a:lvl4pPr marL="1706819" marR="0" lvl="3" indent="-15804" algn="ctr" rtl="0">
              <a:spcBef>
                <a:spcPts val="373"/>
              </a:spcBef>
              <a:spcAft>
                <a:spcPts val="0"/>
              </a:spcAft>
              <a:buClr>
                <a:schemeClr val="lt1"/>
              </a:buClr>
              <a:buSzPts val="1800"/>
              <a:buFont typeface="Open Sans"/>
              <a:buNone/>
              <a:defRPr sz="2240" b="0" i="0" u="none" strike="noStrike" cap="none">
                <a:solidFill>
                  <a:schemeClr val="lt1"/>
                </a:solidFill>
                <a:latin typeface="Open Sans"/>
                <a:ea typeface="Open Sans"/>
                <a:cs typeface="Open Sans"/>
                <a:sym typeface="Open Sans"/>
              </a:defRPr>
            </a:lvl4pPr>
            <a:lvl5pPr marL="2275759" marR="0" lvl="4" indent="-15804" algn="ctr" rtl="0">
              <a:spcBef>
                <a:spcPts val="373"/>
              </a:spcBef>
              <a:spcAft>
                <a:spcPts val="0"/>
              </a:spcAft>
              <a:buClr>
                <a:schemeClr val="lt1"/>
              </a:buClr>
              <a:buSzPts val="1800"/>
              <a:buFont typeface="Open Sans"/>
              <a:buNone/>
              <a:defRPr sz="2240" b="0" i="0" u="none" strike="noStrike" cap="none">
                <a:solidFill>
                  <a:schemeClr val="lt1"/>
                </a:solidFill>
                <a:latin typeface="Open Sans"/>
                <a:ea typeface="Open Sans"/>
                <a:cs typeface="Open Sans"/>
                <a:sym typeface="Open Sans"/>
              </a:defRPr>
            </a:lvl5pPr>
            <a:lvl6pPr marL="2844698" marR="0" lvl="5" indent="-15804" algn="ctr" rtl="0">
              <a:spcBef>
                <a:spcPts val="498"/>
              </a:spcBef>
              <a:spcAft>
                <a:spcPts val="0"/>
              </a:spcAft>
              <a:buClr>
                <a:schemeClr val="lt1"/>
              </a:buClr>
              <a:buSzPts val="1800"/>
              <a:buFont typeface="Open Sans"/>
              <a:buNone/>
              <a:defRPr sz="2240" b="0" i="0" u="none" strike="noStrike" cap="none">
                <a:solidFill>
                  <a:schemeClr val="lt1"/>
                </a:solidFill>
                <a:latin typeface="Open Sans"/>
                <a:ea typeface="Open Sans"/>
                <a:cs typeface="Open Sans"/>
                <a:sym typeface="Open Sans"/>
              </a:defRPr>
            </a:lvl6pPr>
            <a:lvl7pPr marL="3413638" marR="0" lvl="6" indent="-15804" algn="ctr" rtl="0">
              <a:spcBef>
                <a:spcPts val="498"/>
              </a:spcBef>
              <a:spcAft>
                <a:spcPts val="0"/>
              </a:spcAft>
              <a:buClr>
                <a:schemeClr val="lt1"/>
              </a:buClr>
              <a:buSzPts val="1800"/>
              <a:buFont typeface="Open Sans"/>
              <a:buNone/>
              <a:defRPr sz="2240" b="0" i="0" u="none" strike="noStrike" cap="none">
                <a:solidFill>
                  <a:schemeClr val="lt1"/>
                </a:solidFill>
                <a:latin typeface="Open Sans"/>
                <a:ea typeface="Open Sans"/>
                <a:cs typeface="Open Sans"/>
                <a:sym typeface="Open Sans"/>
              </a:defRPr>
            </a:lvl7pPr>
            <a:lvl8pPr marL="3982578" marR="0" lvl="7" indent="-15804" algn="ctr" rtl="0">
              <a:spcBef>
                <a:spcPts val="498"/>
              </a:spcBef>
              <a:spcAft>
                <a:spcPts val="0"/>
              </a:spcAft>
              <a:buClr>
                <a:schemeClr val="lt1"/>
              </a:buClr>
              <a:buSzPts val="1800"/>
              <a:buFont typeface="Open Sans"/>
              <a:buNone/>
              <a:defRPr sz="2240" b="0" i="0" u="none" strike="noStrike" cap="none">
                <a:solidFill>
                  <a:schemeClr val="lt1"/>
                </a:solidFill>
                <a:latin typeface="Open Sans"/>
                <a:ea typeface="Open Sans"/>
                <a:cs typeface="Open Sans"/>
                <a:sym typeface="Open Sans"/>
              </a:defRPr>
            </a:lvl8pPr>
            <a:lvl9pPr marL="4551517" marR="0" lvl="8" indent="-15804" algn="ctr" rtl="0">
              <a:spcBef>
                <a:spcPts val="498"/>
              </a:spcBef>
              <a:spcAft>
                <a:spcPts val="0"/>
              </a:spcAft>
              <a:buClr>
                <a:schemeClr val="lt1"/>
              </a:buClr>
              <a:buSzPts val="1800"/>
              <a:buFont typeface="Open Sans"/>
              <a:buNone/>
              <a:defRPr sz="2240" b="0" i="0" u="none" strike="noStrike" cap="none">
                <a:solidFill>
                  <a:schemeClr val="lt1"/>
                </a:solidFill>
                <a:latin typeface="Open Sans"/>
                <a:ea typeface="Open Sans"/>
                <a:cs typeface="Open Sans"/>
                <a:sym typeface="Open Sans"/>
              </a:defRPr>
            </a:lvl9pPr>
          </a:lstStyle>
          <a:p>
            <a:endParaRPr/>
          </a:p>
        </p:txBody>
      </p:sp>
      <p:grpSp>
        <p:nvGrpSpPr>
          <p:cNvPr id="61" name="Shape 61"/>
          <p:cNvGrpSpPr/>
          <p:nvPr/>
        </p:nvGrpSpPr>
        <p:grpSpPr>
          <a:xfrm>
            <a:off x="-59360" y="6339107"/>
            <a:ext cx="11498000" cy="116853"/>
            <a:chOff x="-47700" y="5093925"/>
            <a:chExt cx="9239464" cy="93900"/>
          </a:xfrm>
        </p:grpSpPr>
        <p:sp>
          <p:nvSpPr>
            <p:cNvPr id="62" name="Shape 62"/>
            <p:cNvSpPr/>
            <p:nvPr/>
          </p:nvSpPr>
          <p:spPr>
            <a:xfrm>
              <a:off x="-47700" y="5093925"/>
              <a:ext cx="2347200" cy="93900"/>
            </a:xfrm>
            <a:prstGeom prst="rect">
              <a:avLst/>
            </a:prstGeom>
            <a:solidFill>
              <a:schemeClr val="accent1"/>
            </a:solidFill>
            <a:ln>
              <a:noFill/>
            </a:ln>
          </p:spPr>
          <p:txBody>
            <a:bodyPr spcFirstLastPara="1" wrap="square" lIns="68575" tIns="34275" rIns="68575" bIns="34275" anchor="t" anchorCtr="0">
              <a:noAutofit/>
            </a:bodyPr>
            <a:lstStyle/>
            <a:p>
              <a:pPr marL="0" lvl="0" indent="0" rtl="0">
                <a:spcBef>
                  <a:spcPts val="0"/>
                </a:spcBef>
                <a:spcAft>
                  <a:spcPts val="0"/>
                </a:spcAft>
                <a:buNone/>
              </a:pPr>
              <a:endParaRPr sz="1742"/>
            </a:p>
          </p:txBody>
        </p:sp>
        <p:sp>
          <p:nvSpPr>
            <p:cNvPr id="63" name="Shape 63"/>
            <p:cNvSpPr/>
            <p:nvPr/>
          </p:nvSpPr>
          <p:spPr>
            <a:xfrm>
              <a:off x="2299363" y="5093925"/>
              <a:ext cx="2300700" cy="93900"/>
            </a:xfrm>
            <a:prstGeom prst="rect">
              <a:avLst/>
            </a:prstGeom>
            <a:solidFill>
              <a:schemeClr val="accent4"/>
            </a:solidFill>
            <a:ln>
              <a:noFill/>
            </a:ln>
          </p:spPr>
          <p:txBody>
            <a:bodyPr spcFirstLastPara="1" wrap="square" lIns="68575" tIns="34275" rIns="68575" bIns="34275" anchor="t" anchorCtr="0">
              <a:noAutofit/>
            </a:bodyPr>
            <a:lstStyle/>
            <a:p>
              <a:pPr marL="0" lvl="0" indent="0" rtl="0">
                <a:spcBef>
                  <a:spcPts val="0"/>
                </a:spcBef>
                <a:spcAft>
                  <a:spcPts val="0"/>
                </a:spcAft>
                <a:buNone/>
              </a:pPr>
              <a:endParaRPr sz="1742"/>
            </a:p>
          </p:txBody>
        </p:sp>
        <p:sp>
          <p:nvSpPr>
            <p:cNvPr id="64" name="Shape 64"/>
            <p:cNvSpPr/>
            <p:nvPr/>
          </p:nvSpPr>
          <p:spPr>
            <a:xfrm>
              <a:off x="4600168" y="5093925"/>
              <a:ext cx="2295600" cy="93900"/>
            </a:xfrm>
            <a:prstGeom prst="rect">
              <a:avLst/>
            </a:prstGeom>
            <a:solidFill>
              <a:schemeClr val="accent2"/>
            </a:solidFill>
            <a:ln>
              <a:noFill/>
            </a:ln>
          </p:spPr>
          <p:txBody>
            <a:bodyPr spcFirstLastPara="1" wrap="square" lIns="68575" tIns="34275" rIns="68575" bIns="34275" anchor="t" anchorCtr="0">
              <a:noAutofit/>
            </a:bodyPr>
            <a:lstStyle/>
            <a:p>
              <a:pPr marL="0" lvl="0" indent="0" rtl="0">
                <a:spcBef>
                  <a:spcPts val="0"/>
                </a:spcBef>
                <a:spcAft>
                  <a:spcPts val="0"/>
                </a:spcAft>
                <a:buNone/>
              </a:pPr>
              <a:endParaRPr sz="1742"/>
            </a:p>
          </p:txBody>
        </p:sp>
        <p:sp>
          <p:nvSpPr>
            <p:cNvPr id="65" name="Shape 65"/>
            <p:cNvSpPr/>
            <p:nvPr/>
          </p:nvSpPr>
          <p:spPr>
            <a:xfrm>
              <a:off x="6896164" y="5093925"/>
              <a:ext cx="2295600" cy="93900"/>
            </a:xfrm>
            <a:prstGeom prst="rect">
              <a:avLst/>
            </a:prstGeom>
            <a:solidFill>
              <a:schemeClr val="accent3"/>
            </a:solidFill>
            <a:ln>
              <a:noFill/>
            </a:ln>
          </p:spPr>
          <p:txBody>
            <a:bodyPr spcFirstLastPara="1" wrap="square" lIns="68575" tIns="34275" rIns="68575" bIns="34275" anchor="t" anchorCtr="0">
              <a:noAutofit/>
            </a:bodyPr>
            <a:lstStyle/>
            <a:p>
              <a:pPr marL="0" lvl="0" indent="0" rtl="0">
                <a:spcBef>
                  <a:spcPts val="0"/>
                </a:spcBef>
                <a:spcAft>
                  <a:spcPts val="0"/>
                </a:spcAft>
                <a:buNone/>
              </a:pPr>
              <a:endParaRPr sz="1742"/>
            </a:p>
          </p:txBody>
        </p:sp>
      </p:grpSp>
    </p:spTree>
    <p:extLst>
      <p:ext uri="{BB962C8B-B14F-4D97-AF65-F5344CB8AC3E}">
        <p14:creationId xmlns:p14="http://schemas.microsoft.com/office/powerpoint/2010/main" val="298392457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 Google for Work Gray">
  <p:cSld name="*Section Title - Google for Work Gray">
    <p:spTree>
      <p:nvGrpSpPr>
        <p:cNvPr id="1" name="Shape 66"/>
        <p:cNvGrpSpPr/>
        <p:nvPr/>
      </p:nvGrpSpPr>
      <p:grpSpPr>
        <a:xfrm>
          <a:off x="0" y="0"/>
          <a:ext cx="0" cy="0"/>
          <a:chOff x="0" y="0"/>
          <a:chExt cx="0" cy="0"/>
        </a:xfrm>
      </p:grpSpPr>
      <p:sp>
        <p:nvSpPr>
          <p:cNvPr id="67" name="Shape 67"/>
          <p:cNvSpPr/>
          <p:nvPr/>
        </p:nvSpPr>
        <p:spPr>
          <a:xfrm flipH="1">
            <a:off x="-58987" y="-326542"/>
            <a:ext cx="11497547" cy="6727467"/>
          </a:xfrm>
          <a:prstGeom prst="rect">
            <a:avLst/>
          </a:prstGeom>
          <a:solidFill>
            <a:schemeClr val="lt2"/>
          </a:solidFill>
          <a:ln>
            <a:noFill/>
          </a:ln>
        </p:spPr>
        <p:txBody>
          <a:bodyPr spcFirstLastPara="1" wrap="square" lIns="113773" tIns="113773" rIns="113773" bIns="113773" anchor="ctr" anchorCtr="0">
            <a:noAutofit/>
          </a:bodyPr>
          <a:lstStyle/>
          <a:p>
            <a:pPr marL="0" lvl="0" indent="0" rtl="0">
              <a:spcBef>
                <a:spcPts val="0"/>
              </a:spcBef>
              <a:spcAft>
                <a:spcPts val="0"/>
              </a:spcAft>
              <a:buNone/>
            </a:pPr>
            <a:endParaRPr sz="1742"/>
          </a:p>
        </p:txBody>
      </p:sp>
      <p:sp>
        <p:nvSpPr>
          <p:cNvPr id="68" name="Shape 68"/>
          <p:cNvSpPr txBox="1">
            <a:spLocks noGrp="1"/>
          </p:cNvSpPr>
          <p:nvPr>
            <p:ph type="ctrTitle"/>
          </p:nvPr>
        </p:nvSpPr>
        <p:spPr>
          <a:xfrm>
            <a:off x="569178" y="2282196"/>
            <a:ext cx="10050880" cy="1232747"/>
          </a:xfrm>
          <a:prstGeom prst="rect">
            <a:avLst/>
          </a:prstGeom>
          <a:noFill/>
          <a:ln>
            <a:noFill/>
          </a:ln>
        </p:spPr>
        <p:txBody>
          <a:bodyPr spcFirstLastPara="1" wrap="square" lIns="91425" tIns="91425" rIns="91425" bIns="91425" anchor="b" anchorCtr="0"/>
          <a:lstStyle>
            <a:lvl1pPr marL="0" marR="0" lvl="0" indent="0" algn="ctr" rtl="0">
              <a:spcBef>
                <a:spcPts val="0"/>
              </a:spcBef>
              <a:spcAft>
                <a:spcPts val="0"/>
              </a:spcAft>
              <a:buClr>
                <a:schemeClr val="lt1"/>
              </a:buClr>
              <a:buSzPts val="2400"/>
              <a:buFont typeface="Open Sans"/>
              <a:buNone/>
              <a:defRPr sz="3982" b="0" i="0" u="none" strike="noStrike" cap="none">
                <a:solidFill>
                  <a:schemeClr val="lt1"/>
                </a:solidFill>
                <a:latin typeface="Open Sans"/>
                <a:ea typeface="Open Sans"/>
                <a:cs typeface="Open Sans"/>
                <a:sym typeface="Open Sans"/>
              </a:defRPr>
            </a:lvl1pPr>
            <a:lvl2pPr marL="0" marR="0" lvl="1" indent="-110627" algn="ctr" rtl="0">
              <a:spcBef>
                <a:spcPts val="0"/>
              </a:spcBef>
              <a:spcAft>
                <a:spcPts val="0"/>
              </a:spcAft>
              <a:buClr>
                <a:schemeClr val="lt1"/>
              </a:buClr>
              <a:buSzPts val="1400"/>
              <a:buChar char="○"/>
              <a:defRPr>
                <a:solidFill>
                  <a:schemeClr val="lt1"/>
                </a:solidFill>
              </a:defRPr>
            </a:lvl2pPr>
            <a:lvl3pPr marL="0" marR="0" lvl="2" indent="-110627" algn="ctr" rtl="0">
              <a:spcBef>
                <a:spcPts val="0"/>
              </a:spcBef>
              <a:spcAft>
                <a:spcPts val="0"/>
              </a:spcAft>
              <a:buClr>
                <a:schemeClr val="lt1"/>
              </a:buClr>
              <a:buSzPts val="1400"/>
              <a:buChar char="■"/>
              <a:defRPr>
                <a:solidFill>
                  <a:schemeClr val="lt1"/>
                </a:solidFill>
              </a:defRPr>
            </a:lvl3pPr>
            <a:lvl4pPr marL="0" marR="0" lvl="3" indent="-110627" algn="ctr" rtl="0">
              <a:spcBef>
                <a:spcPts val="0"/>
              </a:spcBef>
              <a:spcAft>
                <a:spcPts val="0"/>
              </a:spcAft>
              <a:buClr>
                <a:schemeClr val="lt1"/>
              </a:buClr>
              <a:buSzPts val="1400"/>
              <a:buChar char="●"/>
              <a:defRPr>
                <a:solidFill>
                  <a:schemeClr val="lt1"/>
                </a:solidFill>
              </a:defRPr>
            </a:lvl4pPr>
            <a:lvl5pPr marL="0" marR="0" lvl="4" indent="-110627" algn="ctr" rtl="0">
              <a:spcBef>
                <a:spcPts val="0"/>
              </a:spcBef>
              <a:spcAft>
                <a:spcPts val="0"/>
              </a:spcAft>
              <a:buClr>
                <a:schemeClr val="lt1"/>
              </a:buClr>
              <a:buSzPts val="1400"/>
              <a:buChar char="○"/>
              <a:defRPr>
                <a:solidFill>
                  <a:schemeClr val="lt1"/>
                </a:solidFill>
              </a:defRPr>
            </a:lvl5pPr>
            <a:lvl6pPr marL="0" marR="0" lvl="5" indent="-110627" algn="ctr" rtl="0">
              <a:spcBef>
                <a:spcPts val="0"/>
              </a:spcBef>
              <a:spcAft>
                <a:spcPts val="0"/>
              </a:spcAft>
              <a:buClr>
                <a:schemeClr val="lt1"/>
              </a:buClr>
              <a:buSzPts val="1400"/>
              <a:buChar char="■"/>
              <a:defRPr>
                <a:solidFill>
                  <a:schemeClr val="lt1"/>
                </a:solidFill>
              </a:defRPr>
            </a:lvl6pPr>
            <a:lvl7pPr marL="0" marR="0" lvl="6" indent="-110627" algn="ctr" rtl="0">
              <a:spcBef>
                <a:spcPts val="0"/>
              </a:spcBef>
              <a:spcAft>
                <a:spcPts val="0"/>
              </a:spcAft>
              <a:buClr>
                <a:schemeClr val="lt1"/>
              </a:buClr>
              <a:buSzPts val="1400"/>
              <a:buChar char="●"/>
              <a:defRPr>
                <a:solidFill>
                  <a:schemeClr val="lt1"/>
                </a:solidFill>
              </a:defRPr>
            </a:lvl7pPr>
            <a:lvl8pPr marL="0" marR="0" lvl="7" indent="-110627" algn="ctr" rtl="0">
              <a:spcBef>
                <a:spcPts val="0"/>
              </a:spcBef>
              <a:spcAft>
                <a:spcPts val="0"/>
              </a:spcAft>
              <a:buClr>
                <a:schemeClr val="lt1"/>
              </a:buClr>
              <a:buSzPts val="1400"/>
              <a:buChar char="○"/>
              <a:defRPr>
                <a:solidFill>
                  <a:schemeClr val="lt1"/>
                </a:solidFill>
              </a:defRPr>
            </a:lvl8pPr>
            <a:lvl9pPr marL="0" marR="0" lvl="8" indent="-110627" algn="ctr" rtl="0">
              <a:spcBef>
                <a:spcPts val="0"/>
              </a:spcBef>
              <a:spcAft>
                <a:spcPts val="0"/>
              </a:spcAft>
              <a:buClr>
                <a:schemeClr val="lt1"/>
              </a:buClr>
              <a:buSzPts val="1400"/>
              <a:buChar char="■"/>
              <a:defRPr>
                <a:solidFill>
                  <a:schemeClr val="lt1"/>
                </a:solidFill>
              </a:defRPr>
            </a:lvl9pPr>
          </a:lstStyle>
          <a:p>
            <a:endParaRPr/>
          </a:p>
        </p:txBody>
      </p:sp>
      <p:sp>
        <p:nvSpPr>
          <p:cNvPr id="69" name="Shape 69"/>
          <p:cNvSpPr txBox="1">
            <a:spLocks noGrp="1"/>
          </p:cNvSpPr>
          <p:nvPr>
            <p:ph type="subTitle" idx="1"/>
          </p:nvPr>
        </p:nvSpPr>
        <p:spPr>
          <a:xfrm>
            <a:off x="569183" y="3445119"/>
            <a:ext cx="10050880" cy="673493"/>
          </a:xfrm>
          <a:prstGeom prst="rect">
            <a:avLst/>
          </a:prstGeom>
          <a:noFill/>
          <a:ln>
            <a:noFill/>
          </a:ln>
        </p:spPr>
        <p:txBody>
          <a:bodyPr spcFirstLastPara="1" wrap="square" lIns="91425" tIns="91425" rIns="91425" bIns="91425" anchor="t" anchorCtr="0"/>
          <a:lstStyle>
            <a:lvl1pPr marL="0" marR="0" lvl="0" indent="0" algn="ctr" rtl="0">
              <a:lnSpc>
                <a:spcPct val="115000"/>
              </a:lnSpc>
              <a:spcBef>
                <a:spcPts val="498"/>
              </a:spcBef>
              <a:spcAft>
                <a:spcPts val="0"/>
              </a:spcAft>
              <a:buClr>
                <a:schemeClr val="lt1"/>
              </a:buClr>
              <a:buSzPts val="1200"/>
              <a:buFont typeface="Open Sans"/>
              <a:buNone/>
              <a:defRPr sz="1493" b="0" i="0" u="none" strike="noStrike" cap="none">
                <a:solidFill>
                  <a:schemeClr val="lt1"/>
                </a:solidFill>
                <a:latin typeface="Open Sans"/>
                <a:ea typeface="Open Sans"/>
                <a:cs typeface="Open Sans"/>
                <a:sym typeface="Open Sans"/>
              </a:defRPr>
            </a:lvl1pPr>
            <a:lvl2pPr marL="568940" marR="0" lvl="1" indent="-15804" algn="ctr" rtl="0">
              <a:spcBef>
                <a:spcPts val="373"/>
              </a:spcBef>
              <a:spcAft>
                <a:spcPts val="0"/>
              </a:spcAft>
              <a:buClr>
                <a:schemeClr val="lt1"/>
              </a:buClr>
              <a:buSzPts val="1800"/>
              <a:buFont typeface="Open Sans"/>
              <a:buNone/>
              <a:defRPr sz="2240" b="0" i="0" u="none" strike="noStrike" cap="none">
                <a:solidFill>
                  <a:schemeClr val="lt1"/>
                </a:solidFill>
                <a:latin typeface="Open Sans"/>
                <a:ea typeface="Open Sans"/>
                <a:cs typeface="Open Sans"/>
                <a:sym typeface="Open Sans"/>
              </a:defRPr>
            </a:lvl2pPr>
            <a:lvl3pPr marL="1137879" marR="0" lvl="2" indent="-15804" algn="ctr" rtl="0">
              <a:spcBef>
                <a:spcPts val="373"/>
              </a:spcBef>
              <a:spcAft>
                <a:spcPts val="0"/>
              </a:spcAft>
              <a:buClr>
                <a:schemeClr val="lt1"/>
              </a:buClr>
              <a:buSzPts val="1800"/>
              <a:buFont typeface="Open Sans"/>
              <a:buNone/>
              <a:defRPr sz="2240" b="0" i="0" u="none" strike="noStrike" cap="none">
                <a:solidFill>
                  <a:schemeClr val="lt1"/>
                </a:solidFill>
                <a:latin typeface="Open Sans"/>
                <a:ea typeface="Open Sans"/>
                <a:cs typeface="Open Sans"/>
                <a:sym typeface="Open Sans"/>
              </a:defRPr>
            </a:lvl3pPr>
            <a:lvl4pPr marL="1706819" marR="0" lvl="3" indent="-15804" algn="ctr" rtl="0">
              <a:spcBef>
                <a:spcPts val="373"/>
              </a:spcBef>
              <a:spcAft>
                <a:spcPts val="0"/>
              </a:spcAft>
              <a:buClr>
                <a:schemeClr val="lt1"/>
              </a:buClr>
              <a:buSzPts val="1800"/>
              <a:buFont typeface="Open Sans"/>
              <a:buNone/>
              <a:defRPr sz="2240" b="0" i="0" u="none" strike="noStrike" cap="none">
                <a:solidFill>
                  <a:schemeClr val="lt1"/>
                </a:solidFill>
                <a:latin typeface="Open Sans"/>
                <a:ea typeface="Open Sans"/>
                <a:cs typeface="Open Sans"/>
                <a:sym typeface="Open Sans"/>
              </a:defRPr>
            </a:lvl4pPr>
            <a:lvl5pPr marL="2275759" marR="0" lvl="4" indent="-15804" algn="ctr" rtl="0">
              <a:spcBef>
                <a:spcPts val="373"/>
              </a:spcBef>
              <a:spcAft>
                <a:spcPts val="0"/>
              </a:spcAft>
              <a:buClr>
                <a:schemeClr val="lt1"/>
              </a:buClr>
              <a:buSzPts val="1800"/>
              <a:buFont typeface="Open Sans"/>
              <a:buNone/>
              <a:defRPr sz="2240" b="0" i="0" u="none" strike="noStrike" cap="none">
                <a:solidFill>
                  <a:schemeClr val="lt1"/>
                </a:solidFill>
                <a:latin typeface="Open Sans"/>
                <a:ea typeface="Open Sans"/>
                <a:cs typeface="Open Sans"/>
                <a:sym typeface="Open Sans"/>
              </a:defRPr>
            </a:lvl5pPr>
            <a:lvl6pPr marL="2844698" marR="0" lvl="5" indent="-15804" algn="ctr" rtl="0">
              <a:spcBef>
                <a:spcPts val="498"/>
              </a:spcBef>
              <a:spcAft>
                <a:spcPts val="0"/>
              </a:spcAft>
              <a:buClr>
                <a:schemeClr val="lt1"/>
              </a:buClr>
              <a:buSzPts val="1800"/>
              <a:buFont typeface="Open Sans"/>
              <a:buNone/>
              <a:defRPr sz="2240" b="0" i="0" u="none" strike="noStrike" cap="none">
                <a:solidFill>
                  <a:schemeClr val="lt1"/>
                </a:solidFill>
                <a:latin typeface="Open Sans"/>
                <a:ea typeface="Open Sans"/>
                <a:cs typeface="Open Sans"/>
                <a:sym typeface="Open Sans"/>
              </a:defRPr>
            </a:lvl6pPr>
            <a:lvl7pPr marL="3413638" marR="0" lvl="6" indent="-15804" algn="ctr" rtl="0">
              <a:spcBef>
                <a:spcPts val="498"/>
              </a:spcBef>
              <a:spcAft>
                <a:spcPts val="0"/>
              </a:spcAft>
              <a:buClr>
                <a:schemeClr val="lt1"/>
              </a:buClr>
              <a:buSzPts val="1800"/>
              <a:buFont typeface="Open Sans"/>
              <a:buNone/>
              <a:defRPr sz="2240" b="0" i="0" u="none" strike="noStrike" cap="none">
                <a:solidFill>
                  <a:schemeClr val="lt1"/>
                </a:solidFill>
                <a:latin typeface="Open Sans"/>
                <a:ea typeface="Open Sans"/>
                <a:cs typeface="Open Sans"/>
                <a:sym typeface="Open Sans"/>
              </a:defRPr>
            </a:lvl7pPr>
            <a:lvl8pPr marL="3982578" marR="0" lvl="7" indent="-15804" algn="ctr" rtl="0">
              <a:spcBef>
                <a:spcPts val="498"/>
              </a:spcBef>
              <a:spcAft>
                <a:spcPts val="0"/>
              </a:spcAft>
              <a:buClr>
                <a:schemeClr val="lt1"/>
              </a:buClr>
              <a:buSzPts val="1800"/>
              <a:buFont typeface="Open Sans"/>
              <a:buNone/>
              <a:defRPr sz="2240" b="0" i="0" u="none" strike="noStrike" cap="none">
                <a:solidFill>
                  <a:schemeClr val="lt1"/>
                </a:solidFill>
                <a:latin typeface="Open Sans"/>
                <a:ea typeface="Open Sans"/>
                <a:cs typeface="Open Sans"/>
                <a:sym typeface="Open Sans"/>
              </a:defRPr>
            </a:lvl8pPr>
            <a:lvl9pPr marL="4551517" marR="0" lvl="8" indent="-15804" algn="ctr" rtl="0">
              <a:spcBef>
                <a:spcPts val="498"/>
              </a:spcBef>
              <a:spcAft>
                <a:spcPts val="0"/>
              </a:spcAft>
              <a:buClr>
                <a:schemeClr val="lt1"/>
              </a:buClr>
              <a:buSzPts val="1800"/>
              <a:buFont typeface="Open Sans"/>
              <a:buNone/>
              <a:defRPr sz="2240" b="0" i="0" u="none" strike="noStrike" cap="none">
                <a:solidFill>
                  <a:schemeClr val="lt1"/>
                </a:solidFill>
                <a:latin typeface="Open Sans"/>
                <a:ea typeface="Open Sans"/>
                <a:cs typeface="Open Sans"/>
                <a:sym typeface="Open Sans"/>
              </a:defRPr>
            </a:lvl9pPr>
          </a:lstStyle>
          <a:p>
            <a:endParaRPr/>
          </a:p>
        </p:txBody>
      </p:sp>
      <p:grpSp>
        <p:nvGrpSpPr>
          <p:cNvPr id="70" name="Shape 70"/>
          <p:cNvGrpSpPr/>
          <p:nvPr/>
        </p:nvGrpSpPr>
        <p:grpSpPr>
          <a:xfrm>
            <a:off x="-59360" y="6339107"/>
            <a:ext cx="11498000" cy="116853"/>
            <a:chOff x="-47700" y="5093925"/>
            <a:chExt cx="9239464" cy="93900"/>
          </a:xfrm>
        </p:grpSpPr>
        <p:sp>
          <p:nvSpPr>
            <p:cNvPr id="71" name="Shape 71"/>
            <p:cNvSpPr/>
            <p:nvPr/>
          </p:nvSpPr>
          <p:spPr>
            <a:xfrm>
              <a:off x="-47700" y="5093925"/>
              <a:ext cx="2347200" cy="93900"/>
            </a:xfrm>
            <a:prstGeom prst="rect">
              <a:avLst/>
            </a:prstGeom>
            <a:solidFill>
              <a:schemeClr val="accent1"/>
            </a:solidFill>
            <a:ln>
              <a:noFill/>
            </a:ln>
          </p:spPr>
          <p:txBody>
            <a:bodyPr spcFirstLastPara="1" wrap="square" lIns="68575" tIns="34275" rIns="68575" bIns="34275" anchor="t" anchorCtr="0">
              <a:noAutofit/>
            </a:bodyPr>
            <a:lstStyle/>
            <a:p>
              <a:pPr marL="0" lvl="0" indent="0" rtl="0">
                <a:spcBef>
                  <a:spcPts val="0"/>
                </a:spcBef>
                <a:spcAft>
                  <a:spcPts val="0"/>
                </a:spcAft>
                <a:buNone/>
              </a:pPr>
              <a:endParaRPr sz="1742"/>
            </a:p>
          </p:txBody>
        </p:sp>
        <p:sp>
          <p:nvSpPr>
            <p:cNvPr id="72" name="Shape 72"/>
            <p:cNvSpPr/>
            <p:nvPr/>
          </p:nvSpPr>
          <p:spPr>
            <a:xfrm>
              <a:off x="2299363" y="5093925"/>
              <a:ext cx="2300700" cy="93900"/>
            </a:xfrm>
            <a:prstGeom prst="rect">
              <a:avLst/>
            </a:prstGeom>
            <a:solidFill>
              <a:schemeClr val="accent4"/>
            </a:solidFill>
            <a:ln>
              <a:noFill/>
            </a:ln>
          </p:spPr>
          <p:txBody>
            <a:bodyPr spcFirstLastPara="1" wrap="square" lIns="68575" tIns="34275" rIns="68575" bIns="34275" anchor="t" anchorCtr="0">
              <a:noAutofit/>
            </a:bodyPr>
            <a:lstStyle/>
            <a:p>
              <a:pPr marL="0" lvl="0" indent="0" rtl="0">
                <a:spcBef>
                  <a:spcPts val="0"/>
                </a:spcBef>
                <a:spcAft>
                  <a:spcPts val="0"/>
                </a:spcAft>
                <a:buNone/>
              </a:pPr>
              <a:endParaRPr sz="1742"/>
            </a:p>
          </p:txBody>
        </p:sp>
        <p:sp>
          <p:nvSpPr>
            <p:cNvPr id="73" name="Shape 73"/>
            <p:cNvSpPr/>
            <p:nvPr/>
          </p:nvSpPr>
          <p:spPr>
            <a:xfrm>
              <a:off x="4600168" y="5093925"/>
              <a:ext cx="2295600" cy="93900"/>
            </a:xfrm>
            <a:prstGeom prst="rect">
              <a:avLst/>
            </a:prstGeom>
            <a:solidFill>
              <a:schemeClr val="accent2"/>
            </a:solidFill>
            <a:ln>
              <a:noFill/>
            </a:ln>
          </p:spPr>
          <p:txBody>
            <a:bodyPr spcFirstLastPara="1" wrap="square" lIns="68575" tIns="34275" rIns="68575" bIns="34275" anchor="t" anchorCtr="0">
              <a:noAutofit/>
            </a:bodyPr>
            <a:lstStyle/>
            <a:p>
              <a:pPr marL="0" lvl="0" indent="0" rtl="0">
                <a:spcBef>
                  <a:spcPts val="0"/>
                </a:spcBef>
                <a:spcAft>
                  <a:spcPts val="0"/>
                </a:spcAft>
                <a:buNone/>
              </a:pPr>
              <a:endParaRPr sz="1742"/>
            </a:p>
          </p:txBody>
        </p:sp>
        <p:sp>
          <p:nvSpPr>
            <p:cNvPr id="74" name="Shape 74"/>
            <p:cNvSpPr/>
            <p:nvPr/>
          </p:nvSpPr>
          <p:spPr>
            <a:xfrm>
              <a:off x="6896164" y="5093925"/>
              <a:ext cx="2295600" cy="93900"/>
            </a:xfrm>
            <a:prstGeom prst="rect">
              <a:avLst/>
            </a:prstGeom>
            <a:solidFill>
              <a:schemeClr val="accent3"/>
            </a:solidFill>
            <a:ln>
              <a:noFill/>
            </a:ln>
          </p:spPr>
          <p:txBody>
            <a:bodyPr spcFirstLastPara="1" wrap="square" lIns="68575" tIns="34275" rIns="68575" bIns="34275" anchor="t" anchorCtr="0">
              <a:noAutofit/>
            </a:bodyPr>
            <a:lstStyle/>
            <a:p>
              <a:pPr marL="0" lvl="0" indent="0" rtl="0">
                <a:spcBef>
                  <a:spcPts val="0"/>
                </a:spcBef>
                <a:spcAft>
                  <a:spcPts val="0"/>
                </a:spcAft>
                <a:buNone/>
              </a:pPr>
              <a:endParaRPr sz="1742"/>
            </a:p>
          </p:txBody>
        </p:sp>
      </p:grpSp>
    </p:spTree>
    <p:extLst>
      <p:ext uri="{BB962C8B-B14F-4D97-AF65-F5344CB8AC3E}">
        <p14:creationId xmlns:p14="http://schemas.microsoft.com/office/powerpoint/2010/main" val="1651763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lide de Título">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4870221F-B561-443D-BF81-93CCD286CD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1379200" cy="6400800"/>
          </a:xfrm>
          <a:prstGeom prst="rect">
            <a:avLst/>
          </a:prstGeom>
        </p:spPr>
      </p:pic>
    </p:spTree>
    <p:extLst>
      <p:ext uri="{BB962C8B-B14F-4D97-AF65-F5344CB8AC3E}">
        <p14:creationId xmlns:p14="http://schemas.microsoft.com/office/powerpoint/2010/main" val="38812652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subtitle only">
  <p:cSld name="*Title, subtitle only">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263006" y="417464"/>
            <a:ext cx="10492907" cy="589120"/>
          </a:xfrm>
          <a:prstGeom prst="rect">
            <a:avLst/>
          </a:prstGeom>
        </p:spPr>
        <p:txBody>
          <a:bodyPr spcFirstLastPara="1" wrap="square" lIns="91425" tIns="91425" rIns="91425" bIns="91425" anchor="t"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 name="Shape 83"/>
          <p:cNvSpPr txBox="1">
            <a:spLocks noGrp="1"/>
          </p:cNvSpPr>
          <p:nvPr>
            <p:ph type="subTitle" idx="1"/>
          </p:nvPr>
        </p:nvSpPr>
        <p:spPr>
          <a:xfrm>
            <a:off x="139564" y="64411"/>
            <a:ext cx="10318187" cy="496533"/>
          </a:xfrm>
          <a:prstGeom prst="rect">
            <a:avLst/>
          </a:prstGeom>
        </p:spPr>
        <p:txBody>
          <a:bodyPr spcFirstLastPara="1" wrap="square" lIns="91425" tIns="91425" rIns="91425" bIns="91425" anchor="b" anchorCtr="0"/>
          <a:lstStyle>
            <a:lvl1pPr lvl="0" rtl="0">
              <a:spcBef>
                <a:spcPts val="498"/>
              </a:spcBef>
              <a:spcAft>
                <a:spcPts val="0"/>
              </a:spcAft>
              <a:buNone/>
              <a:defRPr sz="1369">
                <a:solidFill>
                  <a:schemeClr val="accent6"/>
                </a:solidFill>
              </a:defRPr>
            </a:lvl1pPr>
            <a:lvl2pPr lvl="1" rtl="0">
              <a:spcBef>
                <a:spcPts val="498"/>
              </a:spcBef>
              <a:spcAft>
                <a:spcPts val="0"/>
              </a:spcAft>
              <a:buNone/>
              <a:defRPr/>
            </a:lvl2pPr>
            <a:lvl3pPr lvl="2" rtl="0">
              <a:spcBef>
                <a:spcPts val="498"/>
              </a:spcBef>
              <a:spcAft>
                <a:spcPts val="0"/>
              </a:spcAft>
              <a:buNone/>
              <a:defRPr/>
            </a:lvl3pPr>
            <a:lvl4pPr lvl="3" rtl="0">
              <a:spcBef>
                <a:spcPts val="498"/>
              </a:spcBef>
              <a:spcAft>
                <a:spcPts val="0"/>
              </a:spcAft>
              <a:buNone/>
              <a:defRPr/>
            </a:lvl4pPr>
            <a:lvl5pPr lvl="4" rtl="0">
              <a:spcBef>
                <a:spcPts val="498"/>
              </a:spcBef>
              <a:spcAft>
                <a:spcPts val="0"/>
              </a:spcAft>
              <a:buNone/>
              <a:defRPr/>
            </a:lvl5pPr>
            <a:lvl6pPr lvl="5" rtl="0">
              <a:spcBef>
                <a:spcPts val="498"/>
              </a:spcBef>
              <a:spcAft>
                <a:spcPts val="0"/>
              </a:spcAft>
              <a:buNone/>
              <a:defRPr/>
            </a:lvl6pPr>
            <a:lvl7pPr lvl="6" rtl="0">
              <a:spcBef>
                <a:spcPts val="498"/>
              </a:spcBef>
              <a:spcAft>
                <a:spcPts val="0"/>
              </a:spcAft>
              <a:buNone/>
              <a:defRPr/>
            </a:lvl7pPr>
            <a:lvl8pPr lvl="7" rtl="0">
              <a:spcBef>
                <a:spcPts val="498"/>
              </a:spcBef>
              <a:spcAft>
                <a:spcPts val="0"/>
              </a:spcAft>
              <a:buNone/>
              <a:defRPr/>
            </a:lvl8pPr>
            <a:lvl9pPr lvl="8" rtl="0">
              <a:spcBef>
                <a:spcPts val="498"/>
              </a:spcBef>
              <a:spcAft>
                <a:spcPts val="0"/>
              </a:spcAft>
              <a:buNone/>
              <a:defRPr/>
            </a:lvl9pPr>
          </a:lstStyle>
          <a:p>
            <a:endParaRPr/>
          </a:p>
        </p:txBody>
      </p:sp>
    </p:spTree>
    <p:extLst>
      <p:ext uri="{BB962C8B-B14F-4D97-AF65-F5344CB8AC3E}">
        <p14:creationId xmlns:p14="http://schemas.microsoft.com/office/powerpoint/2010/main" val="390486898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lank Slide">
  <p:cSld name="Blank Slide">
    <p:spTree>
      <p:nvGrpSpPr>
        <p:cNvPr id="1" name="Shape 91"/>
        <p:cNvGrpSpPr/>
        <p:nvPr/>
      </p:nvGrpSpPr>
      <p:grpSpPr>
        <a:xfrm>
          <a:off x="0" y="0"/>
          <a:ext cx="0" cy="0"/>
          <a:chOff x="0" y="0"/>
          <a:chExt cx="0" cy="0"/>
        </a:xfrm>
      </p:grpSpPr>
      <p:sp>
        <p:nvSpPr>
          <p:cNvPr id="92" name="Shape 92"/>
          <p:cNvSpPr/>
          <p:nvPr/>
        </p:nvSpPr>
        <p:spPr>
          <a:xfrm>
            <a:off x="0" y="0"/>
            <a:ext cx="11378827" cy="6400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85338" tIns="42653" rIns="85338" bIns="42653" anchor="ctr" anchorCtr="0">
            <a:noAutofit/>
          </a:bodyPr>
          <a:lstStyle/>
          <a:p>
            <a:pPr marL="0" lvl="0" indent="0">
              <a:spcBef>
                <a:spcPts val="0"/>
              </a:spcBef>
              <a:spcAft>
                <a:spcPts val="0"/>
              </a:spcAft>
              <a:buNone/>
            </a:pPr>
            <a:endParaRPr sz="2240"/>
          </a:p>
        </p:txBody>
      </p:sp>
    </p:spTree>
    <p:extLst>
      <p:ext uri="{BB962C8B-B14F-4D97-AF65-F5344CB8AC3E}">
        <p14:creationId xmlns:p14="http://schemas.microsoft.com/office/powerpoint/2010/main" val="207146478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lue Skye Slide">
  <p:cSld name="Blue Skye Slide">
    <p:spTree>
      <p:nvGrpSpPr>
        <p:cNvPr id="1" name="Shape 97"/>
        <p:cNvGrpSpPr/>
        <p:nvPr/>
      </p:nvGrpSpPr>
      <p:grpSpPr>
        <a:xfrm>
          <a:off x="0" y="0"/>
          <a:ext cx="0" cy="0"/>
          <a:chOff x="0" y="0"/>
          <a:chExt cx="0" cy="0"/>
        </a:xfrm>
      </p:grpSpPr>
      <p:sp>
        <p:nvSpPr>
          <p:cNvPr id="98" name="Shape 98"/>
          <p:cNvSpPr/>
          <p:nvPr/>
        </p:nvSpPr>
        <p:spPr>
          <a:xfrm>
            <a:off x="0" y="0"/>
            <a:ext cx="11379200" cy="6400800"/>
          </a:xfrm>
          <a:prstGeom prst="rect">
            <a:avLst/>
          </a:prstGeom>
          <a:gradFill>
            <a:gsLst>
              <a:gs pos="0">
                <a:srgbClr val="63B7EB"/>
              </a:gs>
              <a:gs pos="50000">
                <a:srgbClr val="B1D7F1"/>
              </a:gs>
              <a:gs pos="100000">
                <a:schemeClr val="lt1"/>
              </a:gs>
            </a:gsLst>
            <a:lin ang="5400012" scaled="0"/>
          </a:gradFill>
          <a:ln>
            <a:noFill/>
          </a:ln>
        </p:spPr>
        <p:txBody>
          <a:bodyPr spcFirstLastPara="1" wrap="square" lIns="113773" tIns="56871" rIns="113773" bIns="56871" anchor="ctr" anchorCtr="0">
            <a:noAutofit/>
          </a:bodyPr>
          <a:lstStyle/>
          <a:p>
            <a:pPr marL="0" marR="0" lvl="0" indent="0" algn="ctr" rtl="0">
              <a:lnSpc>
                <a:spcPct val="100000"/>
              </a:lnSpc>
              <a:spcBef>
                <a:spcPts val="0"/>
              </a:spcBef>
              <a:spcAft>
                <a:spcPts val="0"/>
              </a:spcAft>
              <a:buClr>
                <a:srgbClr val="000000"/>
              </a:buClr>
              <a:buFont typeface="Arial"/>
              <a:buNone/>
            </a:pPr>
            <a:endParaRPr sz="168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823442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98"/>
                                        </p:tgtEl>
                                        <p:attrNameLst>
                                          <p:attrName>style.visibility</p:attrName>
                                        </p:attrNameLst>
                                      </p:cBhvr>
                                      <p:to>
                                        <p:strVal val="visible"/>
                                      </p:to>
                                    </p:set>
                                    <p:anim calcmode="lin" valueType="num">
                                      <p:cBhvr additive="base">
                                        <p:cTn id="7" dur="1000"/>
                                        <p:tgtEl>
                                          <p:spTgt spid="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Presentation Agenda">
  <p:cSld name="Presentation Agenda">
    <p:spTree>
      <p:nvGrpSpPr>
        <p:cNvPr id="1" name="Shape 105"/>
        <p:cNvGrpSpPr/>
        <p:nvPr/>
      </p:nvGrpSpPr>
      <p:grpSpPr>
        <a:xfrm>
          <a:off x="0" y="0"/>
          <a:ext cx="0" cy="0"/>
          <a:chOff x="0" y="0"/>
          <a:chExt cx="0" cy="0"/>
        </a:xfrm>
      </p:grpSpPr>
      <p:sp>
        <p:nvSpPr>
          <p:cNvPr id="106" name="Shape 106"/>
          <p:cNvSpPr txBox="1">
            <a:spLocks noGrp="1"/>
          </p:cNvSpPr>
          <p:nvPr>
            <p:ph type="body" idx="1"/>
          </p:nvPr>
        </p:nvSpPr>
        <p:spPr>
          <a:xfrm>
            <a:off x="738437" y="545253"/>
            <a:ext cx="9902293" cy="568960"/>
          </a:xfrm>
          <a:prstGeom prst="rect">
            <a:avLst/>
          </a:prstGeom>
          <a:noFill/>
          <a:ln>
            <a:noFill/>
          </a:ln>
        </p:spPr>
        <p:txBody>
          <a:bodyPr spcFirstLastPara="1" wrap="square" lIns="91425" tIns="91425" rIns="91425" bIns="91425" anchor="ctr" anchorCtr="0"/>
          <a:lstStyle>
            <a:lvl1pPr marL="568940" marR="0" lvl="0" indent="-284470" algn="ctr" rtl="0">
              <a:lnSpc>
                <a:spcPct val="100000"/>
              </a:lnSpc>
              <a:spcBef>
                <a:spcPts val="0"/>
              </a:spcBef>
              <a:spcAft>
                <a:spcPts val="0"/>
              </a:spcAft>
              <a:buClr>
                <a:schemeClr val="dk2"/>
              </a:buClr>
              <a:buSzPts val="1800"/>
              <a:buFont typeface="Lato"/>
              <a:buNone/>
              <a:defRPr sz="3733" b="0" i="0" u="none" strike="noStrike" cap="none">
                <a:solidFill>
                  <a:schemeClr val="dk2"/>
                </a:solidFill>
                <a:latin typeface="Lato"/>
                <a:ea typeface="Lato"/>
                <a:cs typeface="Lato"/>
                <a:sym typeface="Lato"/>
              </a:defRPr>
            </a:lvl1pPr>
            <a:lvl2pPr marL="1137879" marR="0" lvl="1" indent="-284470" algn="l" rtl="0">
              <a:lnSpc>
                <a:spcPct val="100000"/>
              </a:lnSpc>
              <a:spcBef>
                <a:spcPts val="0"/>
              </a:spcBef>
              <a:spcAft>
                <a:spcPts val="0"/>
              </a:spcAft>
              <a:buClr>
                <a:schemeClr val="dk1"/>
              </a:buClr>
              <a:buSzPts val="1400"/>
              <a:buFont typeface="Calibri"/>
              <a:buNone/>
              <a:defRPr sz="2240" b="0" i="0" u="none" strike="noStrike" cap="none">
                <a:solidFill>
                  <a:schemeClr val="dk1"/>
                </a:solidFill>
                <a:latin typeface="Calibri"/>
                <a:ea typeface="Calibri"/>
                <a:cs typeface="Calibri"/>
                <a:sym typeface="Calibri"/>
              </a:defRPr>
            </a:lvl2pPr>
            <a:lvl3pPr marL="1706819" marR="0" lvl="2" indent="-284470" algn="l" rtl="0">
              <a:lnSpc>
                <a:spcPct val="100000"/>
              </a:lnSpc>
              <a:spcBef>
                <a:spcPts val="0"/>
              </a:spcBef>
              <a:spcAft>
                <a:spcPts val="0"/>
              </a:spcAft>
              <a:buClr>
                <a:schemeClr val="dk1"/>
              </a:buClr>
              <a:buSzPts val="1400"/>
              <a:buFont typeface="Calibri"/>
              <a:buNone/>
              <a:defRPr sz="1867" b="0" i="0" u="none" strike="noStrike" cap="none">
                <a:solidFill>
                  <a:schemeClr val="dk1"/>
                </a:solidFill>
                <a:latin typeface="Calibri"/>
                <a:ea typeface="Calibri"/>
                <a:cs typeface="Calibri"/>
                <a:sym typeface="Calibri"/>
              </a:defRPr>
            </a:lvl3pPr>
            <a:lvl4pPr marL="2275759" marR="0" lvl="3" indent="-284470" algn="l" rtl="0">
              <a:lnSpc>
                <a:spcPct val="100000"/>
              </a:lnSpc>
              <a:spcBef>
                <a:spcPts val="0"/>
              </a:spcBef>
              <a:spcAft>
                <a:spcPts val="0"/>
              </a:spcAft>
              <a:buClr>
                <a:schemeClr val="dk1"/>
              </a:buClr>
              <a:buSzPts val="1200"/>
              <a:buFont typeface="Calibri"/>
              <a:buNone/>
              <a:defRPr sz="1680" b="0" i="0" u="none" strike="noStrike" cap="none">
                <a:solidFill>
                  <a:schemeClr val="dk1"/>
                </a:solidFill>
                <a:latin typeface="Calibri"/>
                <a:ea typeface="Calibri"/>
                <a:cs typeface="Calibri"/>
                <a:sym typeface="Calibri"/>
              </a:defRPr>
            </a:lvl4pPr>
            <a:lvl5pPr marL="2844698" marR="0" lvl="4" indent="-284470" algn="l" rtl="0">
              <a:lnSpc>
                <a:spcPct val="100000"/>
              </a:lnSpc>
              <a:spcBef>
                <a:spcPts val="0"/>
              </a:spcBef>
              <a:spcAft>
                <a:spcPts val="0"/>
              </a:spcAft>
              <a:buClr>
                <a:schemeClr val="dk1"/>
              </a:buClr>
              <a:buSzPts val="1000"/>
              <a:buFont typeface="Calibri"/>
              <a:buNone/>
              <a:defRPr sz="1680" b="0" i="0" u="none" strike="noStrike" cap="none">
                <a:solidFill>
                  <a:schemeClr val="dk1"/>
                </a:solidFill>
                <a:latin typeface="Calibri"/>
                <a:ea typeface="Calibri"/>
                <a:cs typeface="Calibri"/>
                <a:sym typeface="Calibri"/>
              </a:defRPr>
            </a:lvl5pPr>
            <a:lvl6pPr marL="3413638" marR="0" lvl="5" indent="-284470" algn="l" rtl="0">
              <a:lnSpc>
                <a:spcPct val="100000"/>
              </a:lnSpc>
              <a:spcBef>
                <a:spcPts val="0"/>
              </a:spcBef>
              <a:spcAft>
                <a:spcPts val="0"/>
              </a:spcAft>
              <a:buClr>
                <a:schemeClr val="dk1"/>
              </a:buClr>
              <a:buSzPts val="1200"/>
              <a:buFont typeface="Calibri"/>
              <a:buNone/>
              <a:defRPr sz="1680" b="0" i="0" u="none" strike="noStrike" cap="none">
                <a:solidFill>
                  <a:schemeClr val="dk1"/>
                </a:solidFill>
                <a:latin typeface="Calibri"/>
                <a:ea typeface="Calibri"/>
                <a:cs typeface="Calibri"/>
                <a:sym typeface="Calibri"/>
              </a:defRPr>
            </a:lvl6pPr>
            <a:lvl7pPr marL="3982578" marR="0" lvl="6" indent="-284470" algn="l" rtl="0">
              <a:lnSpc>
                <a:spcPct val="100000"/>
              </a:lnSpc>
              <a:spcBef>
                <a:spcPts val="0"/>
              </a:spcBef>
              <a:spcAft>
                <a:spcPts val="0"/>
              </a:spcAft>
              <a:buClr>
                <a:schemeClr val="dk1"/>
              </a:buClr>
              <a:buSzPts val="1400"/>
              <a:buFont typeface="Calibri"/>
              <a:buNone/>
              <a:defRPr sz="1680" b="0" i="0" u="none" strike="noStrike" cap="none">
                <a:solidFill>
                  <a:schemeClr val="dk1"/>
                </a:solidFill>
                <a:latin typeface="Calibri"/>
                <a:ea typeface="Calibri"/>
                <a:cs typeface="Calibri"/>
                <a:sym typeface="Calibri"/>
              </a:defRPr>
            </a:lvl7pPr>
            <a:lvl8pPr marL="4551517" marR="0" lvl="7" indent="-284470" algn="l" rtl="0">
              <a:lnSpc>
                <a:spcPct val="100000"/>
              </a:lnSpc>
              <a:spcBef>
                <a:spcPts val="0"/>
              </a:spcBef>
              <a:spcAft>
                <a:spcPts val="0"/>
              </a:spcAft>
              <a:buClr>
                <a:schemeClr val="dk1"/>
              </a:buClr>
              <a:buSzPts val="1600"/>
              <a:buFont typeface="Calibri"/>
              <a:buNone/>
              <a:defRPr sz="1680" b="0" i="0" u="none" strike="noStrike" cap="none">
                <a:solidFill>
                  <a:schemeClr val="dk1"/>
                </a:solidFill>
                <a:latin typeface="Calibri"/>
                <a:ea typeface="Calibri"/>
                <a:cs typeface="Calibri"/>
                <a:sym typeface="Calibri"/>
              </a:defRPr>
            </a:lvl8pPr>
            <a:lvl9pPr marL="5120457" marR="0" lvl="8" indent="-284470" algn="l" rtl="0">
              <a:lnSpc>
                <a:spcPct val="100000"/>
              </a:lnSpc>
              <a:spcBef>
                <a:spcPts val="0"/>
              </a:spcBef>
              <a:spcAft>
                <a:spcPts val="0"/>
              </a:spcAft>
              <a:buClr>
                <a:schemeClr val="dk1"/>
              </a:buClr>
              <a:buSzPts val="1800"/>
              <a:buFont typeface="Calibri"/>
              <a:buNone/>
              <a:defRPr sz="1680" b="0" i="0" u="none" strike="noStrike" cap="none">
                <a:solidFill>
                  <a:schemeClr val="dk1"/>
                </a:solidFill>
                <a:latin typeface="Calibri"/>
                <a:ea typeface="Calibri"/>
                <a:cs typeface="Calibri"/>
                <a:sym typeface="Calibri"/>
              </a:defRPr>
            </a:lvl9pPr>
          </a:lstStyle>
          <a:p>
            <a:endParaRPr/>
          </a:p>
        </p:txBody>
      </p:sp>
      <p:cxnSp>
        <p:nvCxnSpPr>
          <p:cNvPr id="107" name="Shape 107"/>
          <p:cNvCxnSpPr/>
          <p:nvPr/>
        </p:nvCxnSpPr>
        <p:spPr>
          <a:xfrm>
            <a:off x="5120640" y="1538957"/>
            <a:ext cx="1137920" cy="1867"/>
          </a:xfrm>
          <a:prstGeom prst="straightConnector1">
            <a:avLst/>
          </a:prstGeom>
          <a:noFill/>
          <a:ln w="19050" cap="flat" cmpd="sng">
            <a:solidFill>
              <a:schemeClr val="accent1"/>
            </a:solidFill>
            <a:prstDash val="solid"/>
            <a:miter lim="8000"/>
            <a:headEnd type="none" w="sm" len="sm"/>
            <a:tailEnd type="none" w="sm" len="sm"/>
          </a:ln>
        </p:spPr>
      </p:cxnSp>
      <p:sp>
        <p:nvSpPr>
          <p:cNvPr id="108" name="Shape 108"/>
          <p:cNvSpPr txBox="1">
            <a:spLocks noGrp="1"/>
          </p:cNvSpPr>
          <p:nvPr>
            <p:ph type="body" idx="2"/>
          </p:nvPr>
        </p:nvSpPr>
        <p:spPr>
          <a:xfrm>
            <a:off x="740833" y="1151282"/>
            <a:ext cx="9897440" cy="284480"/>
          </a:xfrm>
          <a:prstGeom prst="rect">
            <a:avLst/>
          </a:prstGeom>
          <a:noFill/>
          <a:ln>
            <a:noFill/>
          </a:ln>
        </p:spPr>
        <p:txBody>
          <a:bodyPr spcFirstLastPara="1" wrap="square" lIns="91425" tIns="91425" rIns="91425" bIns="91425" anchor="ctr" anchorCtr="0"/>
          <a:lstStyle>
            <a:lvl1pPr marL="568940" marR="0" lvl="0" indent="-284470" algn="ctr" rtl="0">
              <a:lnSpc>
                <a:spcPct val="100000"/>
              </a:lnSpc>
              <a:spcBef>
                <a:spcPts val="0"/>
              </a:spcBef>
              <a:spcAft>
                <a:spcPts val="0"/>
              </a:spcAft>
              <a:buClr>
                <a:srgbClr val="595959"/>
              </a:buClr>
              <a:buSzPts val="1800"/>
              <a:buFont typeface="Lato"/>
              <a:buNone/>
              <a:defRPr sz="1120" b="0" i="0" u="none" strike="noStrike" cap="none">
                <a:solidFill>
                  <a:srgbClr val="595959"/>
                </a:solidFill>
                <a:latin typeface="Lato"/>
                <a:ea typeface="Lato"/>
                <a:cs typeface="Lato"/>
                <a:sym typeface="Lato"/>
              </a:defRPr>
            </a:lvl1pPr>
            <a:lvl2pPr marL="1137879" marR="0" lvl="1" indent="-284470" algn="ctr" rtl="0">
              <a:lnSpc>
                <a:spcPct val="100000"/>
              </a:lnSpc>
              <a:spcBef>
                <a:spcPts val="0"/>
              </a:spcBef>
              <a:spcAft>
                <a:spcPts val="0"/>
              </a:spcAft>
              <a:buClr>
                <a:srgbClr val="000000"/>
              </a:buClr>
              <a:buSzPts val="1400"/>
              <a:buFont typeface="Arial"/>
              <a:buNone/>
              <a:defRPr sz="1742" b="0" i="0" u="none" strike="noStrike" cap="none">
                <a:solidFill>
                  <a:srgbClr val="000000"/>
                </a:solidFill>
                <a:latin typeface="Arial"/>
                <a:ea typeface="Arial"/>
                <a:cs typeface="Arial"/>
                <a:sym typeface="Arial"/>
              </a:defRPr>
            </a:lvl2pPr>
            <a:lvl3pPr marL="1706819" marR="0" lvl="2" indent="-284470" algn="ctr" rtl="0">
              <a:lnSpc>
                <a:spcPct val="100000"/>
              </a:lnSpc>
              <a:spcBef>
                <a:spcPts val="0"/>
              </a:spcBef>
              <a:spcAft>
                <a:spcPts val="0"/>
              </a:spcAft>
              <a:buClr>
                <a:srgbClr val="000000"/>
              </a:buClr>
              <a:buSzPts val="1400"/>
              <a:buFont typeface="Arial"/>
              <a:buNone/>
              <a:defRPr sz="1742" b="0" i="0" u="none" strike="noStrike" cap="none">
                <a:solidFill>
                  <a:srgbClr val="000000"/>
                </a:solidFill>
                <a:latin typeface="Arial"/>
                <a:ea typeface="Arial"/>
                <a:cs typeface="Arial"/>
                <a:sym typeface="Arial"/>
              </a:defRPr>
            </a:lvl3pPr>
            <a:lvl4pPr marL="2275759" marR="0" lvl="3" indent="-284470" algn="ctr" rtl="0">
              <a:lnSpc>
                <a:spcPct val="100000"/>
              </a:lnSpc>
              <a:spcBef>
                <a:spcPts val="0"/>
              </a:spcBef>
              <a:spcAft>
                <a:spcPts val="0"/>
              </a:spcAft>
              <a:buClr>
                <a:srgbClr val="000000"/>
              </a:buClr>
              <a:buSzPts val="1200"/>
              <a:buFont typeface="Arial"/>
              <a:buNone/>
              <a:defRPr sz="1742" b="0" i="0" u="none" strike="noStrike" cap="none">
                <a:solidFill>
                  <a:srgbClr val="000000"/>
                </a:solidFill>
                <a:latin typeface="Arial"/>
                <a:ea typeface="Arial"/>
                <a:cs typeface="Arial"/>
                <a:sym typeface="Arial"/>
              </a:defRPr>
            </a:lvl4pPr>
            <a:lvl5pPr marL="2844698" marR="0" lvl="4" indent="-284470" algn="ctr" rtl="0">
              <a:lnSpc>
                <a:spcPct val="100000"/>
              </a:lnSpc>
              <a:spcBef>
                <a:spcPts val="0"/>
              </a:spcBef>
              <a:spcAft>
                <a:spcPts val="0"/>
              </a:spcAft>
              <a:buClr>
                <a:srgbClr val="000000"/>
              </a:buClr>
              <a:buSzPts val="1000"/>
              <a:buFont typeface="Arial"/>
              <a:buNone/>
              <a:defRPr sz="1742" b="0" i="0" u="none" strike="noStrike" cap="none">
                <a:solidFill>
                  <a:srgbClr val="000000"/>
                </a:solidFill>
                <a:latin typeface="Arial"/>
                <a:ea typeface="Arial"/>
                <a:cs typeface="Arial"/>
                <a:sym typeface="Arial"/>
              </a:defRPr>
            </a:lvl5pPr>
            <a:lvl6pPr marL="3413638" marR="0" lvl="5" indent="-284470" algn="l" rtl="0">
              <a:lnSpc>
                <a:spcPct val="100000"/>
              </a:lnSpc>
              <a:spcBef>
                <a:spcPts val="0"/>
              </a:spcBef>
              <a:spcAft>
                <a:spcPts val="0"/>
              </a:spcAft>
              <a:buClr>
                <a:schemeClr val="dk1"/>
              </a:buClr>
              <a:buSzPts val="1200"/>
              <a:buFont typeface="Calibri"/>
              <a:buNone/>
              <a:defRPr sz="1680" b="0" i="0" u="none" strike="noStrike" cap="none">
                <a:solidFill>
                  <a:schemeClr val="dk1"/>
                </a:solidFill>
                <a:latin typeface="Calibri"/>
                <a:ea typeface="Calibri"/>
                <a:cs typeface="Calibri"/>
                <a:sym typeface="Calibri"/>
              </a:defRPr>
            </a:lvl6pPr>
            <a:lvl7pPr marL="3982578" marR="0" lvl="6" indent="-284470" algn="l" rtl="0">
              <a:lnSpc>
                <a:spcPct val="100000"/>
              </a:lnSpc>
              <a:spcBef>
                <a:spcPts val="0"/>
              </a:spcBef>
              <a:spcAft>
                <a:spcPts val="0"/>
              </a:spcAft>
              <a:buClr>
                <a:schemeClr val="dk1"/>
              </a:buClr>
              <a:buSzPts val="1400"/>
              <a:buFont typeface="Calibri"/>
              <a:buNone/>
              <a:defRPr sz="1680" b="0" i="0" u="none" strike="noStrike" cap="none">
                <a:solidFill>
                  <a:schemeClr val="dk1"/>
                </a:solidFill>
                <a:latin typeface="Calibri"/>
                <a:ea typeface="Calibri"/>
                <a:cs typeface="Calibri"/>
                <a:sym typeface="Calibri"/>
              </a:defRPr>
            </a:lvl7pPr>
            <a:lvl8pPr marL="4551517" marR="0" lvl="7" indent="-284470" algn="l" rtl="0">
              <a:lnSpc>
                <a:spcPct val="100000"/>
              </a:lnSpc>
              <a:spcBef>
                <a:spcPts val="0"/>
              </a:spcBef>
              <a:spcAft>
                <a:spcPts val="0"/>
              </a:spcAft>
              <a:buClr>
                <a:schemeClr val="dk1"/>
              </a:buClr>
              <a:buSzPts val="1600"/>
              <a:buFont typeface="Calibri"/>
              <a:buNone/>
              <a:defRPr sz="1680" b="0" i="0" u="none" strike="noStrike" cap="none">
                <a:solidFill>
                  <a:schemeClr val="dk1"/>
                </a:solidFill>
                <a:latin typeface="Calibri"/>
                <a:ea typeface="Calibri"/>
                <a:cs typeface="Calibri"/>
                <a:sym typeface="Calibri"/>
              </a:defRPr>
            </a:lvl8pPr>
            <a:lvl9pPr marL="5120457" marR="0" lvl="8" indent="-284470" algn="l" rtl="0">
              <a:lnSpc>
                <a:spcPct val="100000"/>
              </a:lnSpc>
              <a:spcBef>
                <a:spcPts val="0"/>
              </a:spcBef>
              <a:spcAft>
                <a:spcPts val="0"/>
              </a:spcAft>
              <a:buClr>
                <a:schemeClr val="dk1"/>
              </a:buClr>
              <a:buSzPts val="1800"/>
              <a:buFont typeface="Calibri"/>
              <a:buNone/>
              <a:defRPr sz="1680" b="0" i="0" u="none" strike="noStrike" cap="none">
                <a:solidFill>
                  <a:schemeClr val="dk1"/>
                </a:solidFill>
                <a:latin typeface="Calibri"/>
                <a:ea typeface="Calibri"/>
                <a:cs typeface="Calibri"/>
                <a:sym typeface="Calibri"/>
              </a:defRPr>
            </a:lvl9pPr>
          </a:lstStyle>
          <a:p>
            <a:endParaRPr/>
          </a:p>
        </p:txBody>
      </p:sp>
      <p:sp>
        <p:nvSpPr>
          <p:cNvPr id="111" name="Shape 111"/>
          <p:cNvSpPr/>
          <p:nvPr/>
        </p:nvSpPr>
        <p:spPr>
          <a:xfrm>
            <a:off x="0" y="2052600"/>
            <a:ext cx="11379200" cy="3680320"/>
          </a:xfrm>
          <a:prstGeom prst="rect">
            <a:avLst/>
          </a:prstGeom>
          <a:solidFill>
            <a:srgbClr val="283C50"/>
          </a:solidFill>
          <a:ln>
            <a:noFill/>
          </a:ln>
        </p:spPr>
        <p:txBody>
          <a:bodyPr spcFirstLastPara="1" wrap="square" lIns="113773" tIns="56871" rIns="113773" bIns="56871" anchor="ctr" anchorCtr="0">
            <a:noAutofit/>
          </a:bodyPr>
          <a:lstStyle/>
          <a:p>
            <a:pPr marL="0" marR="0" lvl="0" indent="0" algn="ctr" rtl="0">
              <a:lnSpc>
                <a:spcPct val="100000"/>
              </a:lnSpc>
              <a:spcBef>
                <a:spcPts val="0"/>
              </a:spcBef>
              <a:spcAft>
                <a:spcPts val="0"/>
              </a:spcAft>
              <a:buClr>
                <a:srgbClr val="000000"/>
              </a:buClr>
              <a:buFont typeface="Arial"/>
              <a:buNone/>
            </a:pPr>
            <a:endParaRPr sz="1680" b="0" i="0" u="none" strike="noStrike" cap="none">
              <a:solidFill>
                <a:schemeClr val="lt1"/>
              </a:solidFill>
              <a:latin typeface="Calibri"/>
              <a:ea typeface="Calibri"/>
              <a:cs typeface="Calibri"/>
              <a:sym typeface="Calibri"/>
            </a:endParaRPr>
          </a:p>
        </p:txBody>
      </p:sp>
      <p:grpSp>
        <p:nvGrpSpPr>
          <p:cNvPr id="112" name="Shape 112"/>
          <p:cNvGrpSpPr/>
          <p:nvPr/>
        </p:nvGrpSpPr>
        <p:grpSpPr>
          <a:xfrm>
            <a:off x="357258" y="3757772"/>
            <a:ext cx="311360" cy="311360"/>
            <a:chOff x="287082" y="3019638"/>
            <a:chExt cx="250200" cy="250200"/>
          </a:xfrm>
        </p:grpSpPr>
        <p:sp>
          <p:nvSpPr>
            <p:cNvPr id="113" name="Shape 113"/>
            <p:cNvSpPr/>
            <p:nvPr/>
          </p:nvSpPr>
          <p:spPr>
            <a:xfrm>
              <a:off x="369098" y="3086272"/>
              <a:ext cx="68100" cy="117000"/>
            </a:xfrm>
            <a:custGeom>
              <a:avLst/>
              <a:gdLst/>
              <a:ahLst/>
              <a:cxnLst/>
              <a:rect l="0" t="0" r="0" b="0"/>
              <a:pathLst>
                <a:path w="120000" h="120000" extrusionOk="0">
                  <a:moveTo>
                    <a:pt x="120000" y="9977"/>
                  </a:moveTo>
                  <a:cubicBezTo>
                    <a:pt x="120000" y="11022"/>
                    <a:pt x="119311" y="11944"/>
                    <a:pt x="117938" y="12744"/>
                  </a:cubicBezTo>
                  <a:lnTo>
                    <a:pt x="36905" y="60000"/>
                  </a:lnTo>
                  <a:lnTo>
                    <a:pt x="117938" y="107255"/>
                  </a:lnTo>
                  <a:cubicBezTo>
                    <a:pt x="119311" y="108055"/>
                    <a:pt x="120000" y="108977"/>
                    <a:pt x="120000" y="110022"/>
                  </a:cubicBezTo>
                  <a:cubicBezTo>
                    <a:pt x="120000" y="111061"/>
                    <a:pt x="119311" y="111983"/>
                    <a:pt x="117938" y="112783"/>
                  </a:cubicBezTo>
                  <a:lnTo>
                    <a:pt x="107627" y="118800"/>
                  </a:lnTo>
                  <a:cubicBezTo>
                    <a:pt x="106255" y="119600"/>
                    <a:pt x="104672" y="120000"/>
                    <a:pt x="102888" y="120000"/>
                  </a:cubicBezTo>
                  <a:cubicBezTo>
                    <a:pt x="101100" y="120000"/>
                    <a:pt x="99516" y="119600"/>
                    <a:pt x="98144" y="118800"/>
                  </a:cubicBezTo>
                  <a:lnTo>
                    <a:pt x="2061" y="62766"/>
                  </a:lnTo>
                  <a:cubicBezTo>
                    <a:pt x="688" y="61966"/>
                    <a:pt x="0" y="61044"/>
                    <a:pt x="0" y="60000"/>
                  </a:cubicBezTo>
                  <a:cubicBezTo>
                    <a:pt x="0" y="58955"/>
                    <a:pt x="688" y="58033"/>
                    <a:pt x="2061" y="57233"/>
                  </a:cubicBezTo>
                  <a:lnTo>
                    <a:pt x="98144" y="1200"/>
                  </a:lnTo>
                  <a:cubicBezTo>
                    <a:pt x="99516" y="400"/>
                    <a:pt x="101100" y="0"/>
                    <a:pt x="102888" y="0"/>
                  </a:cubicBezTo>
                  <a:cubicBezTo>
                    <a:pt x="104672" y="0"/>
                    <a:pt x="106255" y="400"/>
                    <a:pt x="107627" y="1200"/>
                  </a:cubicBezTo>
                  <a:lnTo>
                    <a:pt x="117938" y="7216"/>
                  </a:lnTo>
                  <a:cubicBezTo>
                    <a:pt x="119311" y="8016"/>
                    <a:pt x="120000" y="8938"/>
                    <a:pt x="120000" y="9977"/>
                  </a:cubicBezTo>
                  <a:close/>
                </a:path>
              </a:pathLst>
            </a:custGeom>
            <a:solidFill>
              <a:schemeClr val="lt1"/>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680" b="0" i="0" u="none" strike="noStrike" cap="none">
                <a:solidFill>
                  <a:schemeClr val="dk1"/>
                </a:solidFill>
                <a:latin typeface="Calibri"/>
                <a:ea typeface="Calibri"/>
                <a:cs typeface="Calibri"/>
                <a:sym typeface="Calibri"/>
              </a:endParaRPr>
            </a:p>
          </p:txBody>
        </p:sp>
        <p:sp>
          <p:nvSpPr>
            <p:cNvPr id="114" name="Shape 114"/>
            <p:cNvSpPr/>
            <p:nvPr/>
          </p:nvSpPr>
          <p:spPr>
            <a:xfrm>
              <a:off x="287082" y="3019638"/>
              <a:ext cx="250200" cy="250200"/>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noFill/>
            <a:ln w="9525" cap="flat" cmpd="sng">
              <a:solidFill>
                <a:schemeClr val="lt1"/>
              </a:solidFill>
              <a:prstDash val="solid"/>
              <a:miter lim="8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Font typeface="Arial"/>
                <a:buNone/>
              </a:pPr>
              <a:endParaRPr sz="1680" b="0" i="0" u="none" strike="noStrike" cap="none">
                <a:solidFill>
                  <a:schemeClr val="dk1"/>
                </a:solidFill>
                <a:latin typeface="Calibri"/>
                <a:ea typeface="Calibri"/>
                <a:cs typeface="Calibri"/>
                <a:sym typeface="Calibri"/>
              </a:endParaRPr>
            </a:p>
          </p:txBody>
        </p:sp>
      </p:grpSp>
      <p:grpSp>
        <p:nvGrpSpPr>
          <p:cNvPr id="115" name="Shape 115"/>
          <p:cNvGrpSpPr/>
          <p:nvPr/>
        </p:nvGrpSpPr>
        <p:grpSpPr>
          <a:xfrm>
            <a:off x="10710505" y="3757772"/>
            <a:ext cx="311360" cy="311360"/>
            <a:chOff x="8606656" y="3019638"/>
            <a:chExt cx="250200" cy="250200"/>
          </a:xfrm>
        </p:grpSpPr>
        <p:sp>
          <p:nvSpPr>
            <p:cNvPr id="116" name="Shape 116"/>
            <p:cNvSpPr/>
            <p:nvPr/>
          </p:nvSpPr>
          <p:spPr>
            <a:xfrm rot="10800000">
              <a:off x="8706802" y="3086264"/>
              <a:ext cx="68100" cy="117000"/>
            </a:xfrm>
            <a:custGeom>
              <a:avLst/>
              <a:gdLst/>
              <a:ahLst/>
              <a:cxnLst/>
              <a:rect l="0" t="0" r="0" b="0"/>
              <a:pathLst>
                <a:path w="120000" h="120000" extrusionOk="0">
                  <a:moveTo>
                    <a:pt x="120000" y="9977"/>
                  </a:moveTo>
                  <a:cubicBezTo>
                    <a:pt x="120000" y="11022"/>
                    <a:pt x="119311" y="11944"/>
                    <a:pt x="117938" y="12744"/>
                  </a:cubicBezTo>
                  <a:lnTo>
                    <a:pt x="36905" y="60000"/>
                  </a:lnTo>
                  <a:lnTo>
                    <a:pt x="117938" y="107255"/>
                  </a:lnTo>
                  <a:cubicBezTo>
                    <a:pt x="119311" y="108055"/>
                    <a:pt x="120000" y="108977"/>
                    <a:pt x="120000" y="110022"/>
                  </a:cubicBezTo>
                  <a:cubicBezTo>
                    <a:pt x="120000" y="111061"/>
                    <a:pt x="119311" y="111983"/>
                    <a:pt x="117938" y="112783"/>
                  </a:cubicBezTo>
                  <a:lnTo>
                    <a:pt x="107627" y="118800"/>
                  </a:lnTo>
                  <a:cubicBezTo>
                    <a:pt x="106255" y="119600"/>
                    <a:pt x="104672" y="120000"/>
                    <a:pt x="102888" y="120000"/>
                  </a:cubicBezTo>
                  <a:cubicBezTo>
                    <a:pt x="101100" y="120000"/>
                    <a:pt x="99516" y="119600"/>
                    <a:pt x="98144" y="118800"/>
                  </a:cubicBezTo>
                  <a:lnTo>
                    <a:pt x="2061" y="62766"/>
                  </a:lnTo>
                  <a:cubicBezTo>
                    <a:pt x="688" y="61966"/>
                    <a:pt x="0" y="61044"/>
                    <a:pt x="0" y="60000"/>
                  </a:cubicBezTo>
                  <a:cubicBezTo>
                    <a:pt x="0" y="58955"/>
                    <a:pt x="688" y="58033"/>
                    <a:pt x="2061" y="57233"/>
                  </a:cubicBezTo>
                  <a:lnTo>
                    <a:pt x="98144" y="1200"/>
                  </a:lnTo>
                  <a:cubicBezTo>
                    <a:pt x="99516" y="400"/>
                    <a:pt x="101100" y="0"/>
                    <a:pt x="102888" y="0"/>
                  </a:cubicBezTo>
                  <a:cubicBezTo>
                    <a:pt x="104672" y="0"/>
                    <a:pt x="106255" y="400"/>
                    <a:pt x="107627" y="1200"/>
                  </a:cubicBezTo>
                  <a:lnTo>
                    <a:pt x="117938" y="7216"/>
                  </a:lnTo>
                  <a:cubicBezTo>
                    <a:pt x="119311" y="8016"/>
                    <a:pt x="120000" y="8938"/>
                    <a:pt x="120000" y="9977"/>
                  </a:cubicBezTo>
                  <a:close/>
                </a:path>
              </a:pathLst>
            </a:custGeom>
            <a:solidFill>
              <a:schemeClr val="lt1"/>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680" b="0" i="0" u="none" strike="noStrike" cap="none">
                <a:solidFill>
                  <a:schemeClr val="dk1"/>
                </a:solidFill>
                <a:latin typeface="Calibri"/>
                <a:ea typeface="Calibri"/>
                <a:cs typeface="Calibri"/>
                <a:sym typeface="Calibri"/>
              </a:endParaRPr>
            </a:p>
          </p:txBody>
        </p:sp>
        <p:sp>
          <p:nvSpPr>
            <p:cNvPr id="117" name="Shape 117"/>
            <p:cNvSpPr/>
            <p:nvPr/>
          </p:nvSpPr>
          <p:spPr>
            <a:xfrm>
              <a:off x="8606656" y="3019638"/>
              <a:ext cx="250200" cy="250200"/>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noFill/>
            <a:ln w="9525" cap="flat" cmpd="sng">
              <a:solidFill>
                <a:schemeClr val="lt1"/>
              </a:solidFill>
              <a:prstDash val="solid"/>
              <a:miter lim="8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Font typeface="Arial"/>
                <a:buNone/>
              </a:pPr>
              <a:endParaRPr sz="1680" b="0" i="0" u="none" strike="noStrike" cap="none">
                <a:solidFill>
                  <a:schemeClr val="dk1"/>
                </a:solidFill>
                <a:latin typeface="Calibri"/>
                <a:ea typeface="Calibri"/>
                <a:cs typeface="Calibri"/>
                <a:sym typeface="Calibri"/>
              </a:endParaRPr>
            </a:p>
          </p:txBody>
        </p:sp>
      </p:grpSp>
      <p:sp>
        <p:nvSpPr>
          <p:cNvPr id="14" name="Shape 103">
            <a:extLst>
              <a:ext uri="{FF2B5EF4-FFF2-40B4-BE49-F238E27FC236}">
                <a16:creationId xmlns:a16="http://schemas.microsoft.com/office/drawing/2014/main" id="{6F875DC1-3889-48EF-B11C-8F8CCC474431}"/>
              </a:ext>
            </a:extLst>
          </p:cNvPr>
          <p:cNvSpPr/>
          <p:nvPr userDrawn="1"/>
        </p:nvSpPr>
        <p:spPr>
          <a:xfrm>
            <a:off x="10913080" y="5994908"/>
            <a:ext cx="325920" cy="325920"/>
          </a:xfrm>
          <a:prstGeom prst="ellipse">
            <a:avLst/>
          </a:prstGeom>
          <a:solidFill>
            <a:schemeClr val="accent1"/>
          </a:solidFill>
          <a:ln>
            <a:noFill/>
          </a:ln>
        </p:spPr>
        <p:txBody>
          <a:bodyPr spcFirstLastPara="1" wrap="square" lIns="113773" tIns="56871" rIns="113773" bIns="56871" anchor="ctr" anchorCtr="0">
            <a:noAutofit/>
          </a:bodyPr>
          <a:lstStyle/>
          <a:p>
            <a:pPr marL="0" marR="0" lvl="0" indent="0" algn="ctr" rtl="0">
              <a:lnSpc>
                <a:spcPct val="100000"/>
              </a:lnSpc>
              <a:spcBef>
                <a:spcPts val="0"/>
              </a:spcBef>
              <a:spcAft>
                <a:spcPts val="0"/>
              </a:spcAft>
              <a:buClr>
                <a:srgbClr val="000000"/>
              </a:buClr>
              <a:buFont typeface="Arial"/>
              <a:buNone/>
            </a:pPr>
            <a:endParaRPr sz="1680" b="0" i="0" u="none" strike="noStrike" cap="none">
              <a:solidFill>
                <a:schemeClr val="lt1"/>
              </a:solidFill>
              <a:latin typeface="Calibri"/>
              <a:ea typeface="Calibri"/>
              <a:cs typeface="Calibri"/>
              <a:sym typeface="Calibri"/>
            </a:endParaRPr>
          </a:p>
        </p:txBody>
      </p:sp>
      <p:sp>
        <p:nvSpPr>
          <p:cNvPr id="15" name="Shape 104">
            <a:extLst>
              <a:ext uri="{FF2B5EF4-FFF2-40B4-BE49-F238E27FC236}">
                <a16:creationId xmlns:a16="http://schemas.microsoft.com/office/drawing/2014/main" id="{3D842E01-B331-4EB2-8DAC-E8C3EAF49393}"/>
              </a:ext>
            </a:extLst>
          </p:cNvPr>
          <p:cNvSpPr txBox="1"/>
          <p:nvPr userDrawn="1"/>
        </p:nvSpPr>
        <p:spPr>
          <a:xfrm>
            <a:off x="10933815" y="6068984"/>
            <a:ext cx="272533" cy="16277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Font typeface="Lato"/>
              <a:buNone/>
            </a:pPr>
            <a:fld id="{00000000-1234-1234-1234-123412341234}" type="slidenum">
              <a:rPr lang="en-US" sz="1058" b="0" i="0" u="none" strike="noStrike" cap="none">
                <a:solidFill>
                  <a:schemeClr val="lt1"/>
                </a:solidFill>
                <a:latin typeface="Lato"/>
                <a:ea typeface="Lato"/>
                <a:cs typeface="Lato"/>
                <a:sym typeface="Lato"/>
              </a:rPr>
              <a:pPr marL="0" marR="0" lvl="0" indent="0" algn="ctr" rtl="0">
                <a:lnSpc>
                  <a:spcPct val="100000"/>
                </a:lnSpc>
                <a:spcBef>
                  <a:spcPts val="0"/>
                </a:spcBef>
                <a:spcAft>
                  <a:spcPts val="0"/>
                </a:spcAft>
                <a:buClr>
                  <a:schemeClr val="lt1"/>
                </a:buClr>
                <a:buFont typeface="Lato"/>
                <a:buNone/>
              </a:pPr>
              <a:t>‹nº›</a:t>
            </a:fld>
            <a:endParaRPr sz="2240"/>
          </a:p>
        </p:txBody>
      </p:sp>
    </p:spTree>
    <p:extLst>
      <p:ext uri="{BB962C8B-B14F-4D97-AF65-F5344CB8AC3E}">
        <p14:creationId xmlns:p14="http://schemas.microsoft.com/office/powerpoint/2010/main" val="1651125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Who We Are Page">
  <p:cSld name="Who We Are Page">
    <p:spTree>
      <p:nvGrpSpPr>
        <p:cNvPr id="1" name="Shape 118"/>
        <p:cNvGrpSpPr/>
        <p:nvPr/>
      </p:nvGrpSpPr>
      <p:grpSpPr>
        <a:xfrm>
          <a:off x="0" y="0"/>
          <a:ext cx="0" cy="0"/>
          <a:chOff x="0" y="0"/>
          <a:chExt cx="0" cy="0"/>
        </a:xfrm>
      </p:grpSpPr>
      <p:sp>
        <p:nvSpPr>
          <p:cNvPr id="119" name="Shape 119"/>
          <p:cNvSpPr/>
          <p:nvPr/>
        </p:nvSpPr>
        <p:spPr>
          <a:xfrm>
            <a:off x="0" y="2052600"/>
            <a:ext cx="11379200" cy="3680320"/>
          </a:xfrm>
          <a:prstGeom prst="rect">
            <a:avLst/>
          </a:prstGeom>
          <a:solidFill>
            <a:srgbClr val="283C50"/>
          </a:solidFill>
          <a:ln>
            <a:noFill/>
          </a:ln>
        </p:spPr>
        <p:txBody>
          <a:bodyPr spcFirstLastPara="1" wrap="square" lIns="113773" tIns="56871" rIns="113773" bIns="56871" anchor="ctr" anchorCtr="0">
            <a:noAutofit/>
          </a:bodyPr>
          <a:lstStyle/>
          <a:p>
            <a:pPr marL="0" marR="0" lvl="0" indent="0" algn="ctr" rtl="0">
              <a:lnSpc>
                <a:spcPct val="100000"/>
              </a:lnSpc>
              <a:spcBef>
                <a:spcPts val="0"/>
              </a:spcBef>
              <a:spcAft>
                <a:spcPts val="0"/>
              </a:spcAft>
              <a:buClr>
                <a:srgbClr val="000000"/>
              </a:buClr>
              <a:buFont typeface="Arial"/>
              <a:buNone/>
            </a:pPr>
            <a:endParaRPr sz="1680" b="0" i="0" u="none" strike="noStrike" cap="none">
              <a:solidFill>
                <a:schemeClr val="lt1"/>
              </a:solidFill>
              <a:latin typeface="Calibri"/>
              <a:ea typeface="Calibri"/>
              <a:cs typeface="Calibri"/>
              <a:sym typeface="Calibri"/>
            </a:endParaRPr>
          </a:p>
        </p:txBody>
      </p:sp>
      <p:sp>
        <p:nvSpPr>
          <p:cNvPr id="120" name="Shape 120"/>
          <p:cNvSpPr txBox="1">
            <a:spLocks noGrp="1"/>
          </p:cNvSpPr>
          <p:nvPr>
            <p:ph type="body" idx="1"/>
          </p:nvPr>
        </p:nvSpPr>
        <p:spPr>
          <a:xfrm>
            <a:off x="738437" y="545253"/>
            <a:ext cx="9902293" cy="568960"/>
          </a:xfrm>
          <a:prstGeom prst="rect">
            <a:avLst/>
          </a:prstGeom>
          <a:noFill/>
          <a:ln>
            <a:noFill/>
          </a:ln>
        </p:spPr>
        <p:txBody>
          <a:bodyPr spcFirstLastPara="1" wrap="square" lIns="91425" tIns="91425" rIns="91425" bIns="91425" anchor="ctr" anchorCtr="0"/>
          <a:lstStyle>
            <a:lvl1pPr marL="568940" marR="0" lvl="0" indent="-284470" algn="ctr" rtl="0">
              <a:lnSpc>
                <a:spcPct val="100000"/>
              </a:lnSpc>
              <a:spcBef>
                <a:spcPts val="0"/>
              </a:spcBef>
              <a:spcAft>
                <a:spcPts val="0"/>
              </a:spcAft>
              <a:buClr>
                <a:schemeClr val="dk2"/>
              </a:buClr>
              <a:buSzPts val="1800"/>
              <a:buFont typeface="Lato"/>
              <a:buNone/>
              <a:defRPr sz="3733" b="0" i="0" u="none" strike="noStrike" cap="none">
                <a:solidFill>
                  <a:schemeClr val="dk2"/>
                </a:solidFill>
                <a:latin typeface="Lato"/>
                <a:ea typeface="Lato"/>
                <a:cs typeface="Lato"/>
                <a:sym typeface="Lato"/>
              </a:defRPr>
            </a:lvl1pPr>
            <a:lvl2pPr marL="1137879" marR="0" lvl="1" indent="-284470" algn="l" rtl="0">
              <a:lnSpc>
                <a:spcPct val="100000"/>
              </a:lnSpc>
              <a:spcBef>
                <a:spcPts val="0"/>
              </a:spcBef>
              <a:spcAft>
                <a:spcPts val="0"/>
              </a:spcAft>
              <a:buClr>
                <a:schemeClr val="dk1"/>
              </a:buClr>
              <a:buSzPts val="1400"/>
              <a:buFont typeface="Calibri"/>
              <a:buNone/>
              <a:defRPr sz="2240" b="0" i="0" u="none" strike="noStrike" cap="none">
                <a:solidFill>
                  <a:schemeClr val="dk1"/>
                </a:solidFill>
                <a:latin typeface="Calibri"/>
                <a:ea typeface="Calibri"/>
                <a:cs typeface="Calibri"/>
                <a:sym typeface="Calibri"/>
              </a:defRPr>
            </a:lvl2pPr>
            <a:lvl3pPr marL="1706819" marR="0" lvl="2" indent="-284470" algn="l" rtl="0">
              <a:lnSpc>
                <a:spcPct val="100000"/>
              </a:lnSpc>
              <a:spcBef>
                <a:spcPts val="0"/>
              </a:spcBef>
              <a:spcAft>
                <a:spcPts val="0"/>
              </a:spcAft>
              <a:buClr>
                <a:schemeClr val="dk1"/>
              </a:buClr>
              <a:buSzPts val="1400"/>
              <a:buFont typeface="Calibri"/>
              <a:buNone/>
              <a:defRPr sz="1867" b="0" i="0" u="none" strike="noStrike" cap="none">
                <a:solidFill>
                  <a:schemeClr val="dk1"/>
                </a:solidFill>
                <a:latin typeface="Calibri"/>
                <a:ea typeface="Calibri"/>
                <a:cs typeface="Calibri"/>
                <a:sym typeface="Calibri"/>
              </a:defRPr>
            </a:lvl3pPr>
            <a:lvl4pPr marL="2275759" marR="0" lvl="3" indent="-284470" algn="l" rtl="0">
              <a:lnSpc>
                <a:spcPct val="100000"/>
              </a:lnSpc>
              <a:spcBef>
                <a:spcPts val="0"/>
              </a:spcBef>
              <a:spcAft>
                <a:spcPts val="0"/>
              </a:spcAft>
              <a:buClr>
                <a:schemeClr val="dk1"/>
              </a:buClr>
              <a:buSzPts val="1200"/>
              <a:buFont typeface="Calibri"/>
              <a:buNone/>
              <a:defRPr sz="1680" b="0" i="0" u="none" strike="noStrike" cap="none">
                <a:solidFill>
                  <a:schemeClr val="dk1"/>
                </a:solidFill>
                <a:latin typeface="Calibri"/>
                <a:ea typeface="Calibri"/>
                <a:cs typeface="Calibri"/>
                <a:sym typeface="Calibri"/>
              </a:defRPr>
            </a:lvl4pPr>
            <a:lvl5pPr marL="2844698" marR="0" lvl="4" indent="-284470" algn="l" rtl="0">
              <a:lnSpc>
                <a:spcPct val="100000"/>
              </a:lnSpc>
              <a:spcBef>
                <a:spcPts val="0"/>
              </a:spcBef>
              <a:spcAft>
                <a:spcPts val="0"/>
              </a:spcAft>
              <a:buClr>
                <a:schemeClr val="dk1"/>
              </a:buClr>
              <a:buSzPts val="1000"/>
              <a:buFont typeface="Calibri"/>
              <a:buNone/>
              <a:defRPr sz="1680" b="0" i="0" u="none" strike="noStrike" cap="none">
                <a:solidFill>
                  <a:schemeClr val="dk1"/>
                </a:solidFill>
                <a:latin typeface="Calibri"/>
                <a:ea typeface="Calibri"/>
                <a:cs typeface="Calibri"/>
                <a:sym typeface="Calibri"/>
              </a:defRPr>
            </a:lvl5pPr>
            <a:lvl6pPr marL="3413638" marR="0" lvl="5" indent="-284470" algn="l" rtl="0">
              <a:lnSpc>
                <a:spcPct val="100000"/>
              </a:lnSpc>
              <a:spcBef>
                <a:spcPts val="0"/>
              </a:spcBef>
              <a:spcAft>
                <a:spcPts val="0"/>
              </a:spcAft>
              <a:buClr>
                <a:schemeClr val="dk1"/>
              </a:buClr>
              <a:buSzPts val="1200"/>
              <a:buFont typeface="Calibri"/>
              <a:buNone/>
              <a:defRPr sz="1680" b="0" i="0" u="none" strike="noStrike" cap="none">
                <a:solidFill>
                  <a:schemeClr val="dk1"/>
                </a:solidFill>
                <a:latin typeface="Calibri"/>
                <a:ea typeface="Calibri"/>
                <a:cs typeface="Calibri"/>
                <a:sym typeface="Calibri"/>
              </a:defRPr>
            </a:lvl6pPr>
            <a:lvl7pPr marL="3982578" marR="0" lvl="6" indent="-284470" algn="l" rtl="0">
              <a:lnSpc>
                <a:spcPct val="100000"/>
              </a:lnSpc>
              <a:spcBef>
                <a:spcPts val="0"/>
              </a:spcBef>
              <a:spcAft>
                <a:spcPts val="0"/>
              </a:spcAft>
              <a:buClr>
                <a:schemeClr val="dk1"/>
              </a:buClr>
              <a:buSzPts val="1400"/>
              <a:buFont typeface="Calibri"/>
              <a:buNone/>
              <a:defRPr sz="1680" b="0" i="0" u="none" strike="noStrike" cap="none">
                <a:solidFill>
                  <a:schemeClr val="dk1"/>
                </a:solidFill>
                <a:latin typeface="Calibri"/>
                <a:ea typeface="Calibri"/>
                <a:cs typeface="Calibri"/>
                <a:sym typeface="Calibri"/>
              </a:defRPr>
            </a:lvl7pPr>
            <a:lvl8pPr marL="4551517" marR="0" lvl="7" indent="-284470" algn="l" rtl="0">
              <a:lnSpc>
                <a:spcPct val="100000"/>
              </a:lnSpc>
              <a:spcBef>
                <a:spcPts val="0"/>
              </a:spcBef>
              <a:spcAft>
                <a:spcPts val="0"/>
              </a:spcAft>
              <a:buClr>
                <a:schemeClr val="dk1"/>
              </a:buClr>
              <a:buSzPts val="1600"/>
              <a:buFont typeface="Calibri"/>
              <a:buNone/>
              <a:defRPr sz="1680" b="0" i="0" u="none" strike="noStrike" cap="none">
                <a:solidFill>
                  <a:schemeClr val="dk1"/>
                </a:solidFill>
                <a:latin typeface="Calibri"/>
                <a:ea typeface="Calibri"/>
                <a:cs typeface="Calibri"/>
                <a:sym typeface="Calibri"/>
              </a:defRPr>
            </a:lvl8pPr>
            <a:lvl9pPr marL="5120457" marR="0" lvl="8" indent="-284470" algn="l" rtl="0">
              <a:lnSpc>
                <a:spcPct val="100000"/>
              </a:lnSpc>
              <a:spcBef>
                <a:spcPts val="0"/>
              </a:spcBef>
              <a:spcAft>
                <a:spcPts val="0"/>
              </a:spcAft>
              <a:buClr>
                <a:schemeClr val="dk1"/>
              </a:buClr>
              <a:buSzPts val="1800"/>
              <a:buFont typeface="Calibri"/>
              <a:buNone/>
              <a:defRPr sz="1680" b="0" i="0" u="none" strike="noStrike" cap="none">
                <a:solidFill>
                  <a:schemeClr val="dk1"/>
                </a:solidFill>
                <a:latin typeface="Calibri"/>
                <a:ea typeface="Calibri"/>
                <a:cs typeface="Calibri"/>
                <a:sym typeface="Calibri"/>
              </a:defRPr>
            </a:lvl9pPr>
          </a:lstStyle>
          <a:p>
            <a:endParaRPr/>
          </a:p>
        </p:txBody>
      </p:sp>
      <p:cxnSp>
        <p:nvCxnSpPr>
          <p:cNvPr id="121" name="Shape 121"/>
          <p:cNvCxnSpPr/>
          <p:nvPr/>
        </p:nvCxnSpPr>
        <p:spPr>
          <a:xfrm>
            <a:off x="5120640" y="1538957"/>
            <a:ext cx="1137920" cy="1867"/>
          </a:xfrm>
          <a:prstGeom prst="straightConnector1">
            <a:avLst/>
          </a:prstGeom>
          <a:noFill/>
          <a:ln w="19050" cap="flat" cmpd="sng">
            <a:solidFill>
              <a:schemeClr val="accent1"/>
            </a:solidFill>
            <a:prstDash val="solid"/>
            <a:miter lim="8000"/>
            <a:headEnd type="none" w="sm" len="sm"/>
            <a:tailEnd type="none" w="sm" len="sm"/>
          </a:ln>
        </p:spPr>
      </p:cxnSp>
      <p:sp>
        <p:nvSpPr>
          <p:cNvPr id="122" name="Shape 122"/>
          <p:cNvSpPr txBox="1">
            <a:spLocks noGrp="1"/>
          </p:cNvSpPr>
          <p:nvPr>
            <p:ph type="body" idx="2"/>
          </p:nvPr>
        </p:nvSpPr>
        <p:spPr>
          <a:xfrm>
            <a:off x="740833" y="1151282"/>
            <a:ext cx="9897440" cy="284480"/>
          </a:xfrm>
          <a:prstGeom prst="rect">
            <a:avLst/>
          </a:prstGeom>
          <a:noFill/>
          <a:ln>
            <a:noFill/>
          </a:ln>
        </p:spPr>
        <p:txBody>
          <a:bodyPr spcFirstLastPara="1" wrap="square" lIns="91425" tIns="91425" rIns="91425" bIns="91425" anchor="ctr" anchorCtr="0"/>
          <a:lstStyle>
            <a:lvl1pPr marL="568940" marR="0" lvl="0" indent="-284470" algn="ctr" rtl="0">
              <a:lnSpc>
                <a:spcPct val="100000"/>
              </a:lnSpc>
              <a:spcBef>
                <a:spcPts val="0"/>
              </a:spcBef>
              <a:spcAft>
                <a:spcPts val="0"/>
              </a:spcAft>
              <a:buClr>
                <a:srgbClr val="595959"/>
              </a:buClr>
              <a:buSzPts val="1800"/>
              <a:buFont typeface="Lato"/>
              <a:buNone/>
              <a:defRPr sz="1120" b="0" i="0" u="none" strike="noStrike" cap="none">
                <a:solidFill>
                  <a:srgbClr val="595959"/>
                </a:solidFill>
                <a:latin typeface="Lato"/>
                <a:ea typeface="Lato"/>
                <a:cs typeface="Lato"/>
                <a:sym typeface="Lato"/>
              </a:defRPr>
            </a:lvl1pPr>
            <a:lvl2pPr marL="1137879" marR="0" lvl="1" indent="-284470" algn="ctr" rtl="0">
              <a:lnSpc>
                <a:spcPct val="100000"/>
              </a:lnSpc>
              <a:spcBef>
                <a:spcPts val="0"/>
              </a:spcBef>
              <a:spcAft>
                <a:spcPts val="0"/>
              </a:spcAft>
              <a:buClr>
                <a:srgbClr val="000000"/>
              </a:buClr>
              <a:buSzPts val="1400"/>
              <a:buFont typeface="Arial"/>
              <a:buNone/>
              <a:defRPr sz="1742" b="0" i="0" u="none" strike="noStrike" cap="none">
                <a:solidFill>
                  <a:srgbClr val="000000"/>
                </a:solidFill>
                <a:latin typeface="Arial"/>
                <a:ea typeface="Arial"/>
                <a:cs typeface="Arial"/>
                <a:sym typeface="Arial"/>
              </a:defRPr>
            </a:lvl2pPr>
            <a:lvl3pPr marL="1706819" marR="0" lvl="2" indent="-284470" algn="ctr" rtl="0">
              <a:lnSpc>
                <a:spcPct val="100000"/>
              </a:lnSpc>
              <a:spcBef>
                <a:spcPts val="0"/>
              </a:spcBef>
              <a:spcAft>
                <a:spcPts val="0"/>
              </a:spcAft>
              <a:buClr>
                <a:srgbClr val="000000"/>
              </a:buClr>
              <a:buSzPts val="1400"/>
              <a:buFont typeface="Arial"/>
              <a:buNone/>
              <a:defRPr sz="1742" b="0" i="0" u="none" strike="noStrike" cap="none">
                <a:solidFill>
                  <a:srgbClr val="000000"/>
                </a:solidFill>
                <a:latin typeface="Arial"/>
                <a:ea typeface="Arial"/>
                <a:cs typeface="Arial"/>
                <a:sym typeface="Arial"/>
              </a:defRPr>
            </a:lvl3pPr>
            <a:lvl4pPr marL="2275759" marR="0" lvl="3" indent="-284470" algn="ctr" rtl="0">
              <a:lnSpc>
                <a:spcPct val="100000"/>
              </a:lnSpc>
              <a:spcBef>
                <a:spcPts val="0"/>
              </a:spcBef>
              <a:spcAft>
                <a:spcPts val="0"/>
              </a:spcAft>
              <a:buClr>
                <a:srgbClr val="000000"/>
              </a:buClr>
              <a:buSzPts val="1200"/>
              <a:buFont typeface="Arial"/>
              <a:buNone/>
              <a:defRPr sz="1742" b="0" i="0" u="none" strike="noStrike" cap="none">
                <a:solidFill>
                  <a:srgbClr val="000000"/>
                </a:solidFill>
                <a:latin typeface="Arial"/>
                <a:ea typeface="Arial"/>
                <a:cs typeface="Arial"/>
                <a:sym typeface="Arial"/>
              </a:defRPr>
            </a:lvl4pPr>
            <a:lvl5pPr marL="2844698" marR="0" lvl="4" indent="-284470" algn="ctr" rtl="0">
              <a:lnSpc>
                <a:spcPct val="100000"/>
              </a:lnSpc>
              <a:spcBef>
                <a:spcPts val="0"/>
              </a:spcBef>
              <a:spcAft>
                <a:spcPts val="0"/>
              </a:spcAft>
              <a:buClr>
                <a:srgbClr val="000000"/>
              </a:buClr>
              <a:buSzPts val="1000"/>
              <a:buFont typeface="Arial"/>
              <a:buNone/>
              <a:defRPr sz="1742" b="0" i="0" u="none" strike="noStrike" cap="none">
                <a:solidFill>
                  <a:srgbClr val="000000"/>
                </a:solidFill>
                <a:latin typeface="Arial"/>
                <a:ea typeface="Arial"/>
                <a:cs typeface="Arial"/>
                <a:sym typeface="Arial"/>
              </a:defRPr>
            </a:lvl5pPr>
            <a:lvl6pPr marL="3413638" marR="0" lvl="5" indent="-284470" algn="l" rtl="0">
              <a:lnSpc>
                <a:spcPct val="100000"/>
              </a:lnSpc>
              <a:spcBef>
                <a:spcPts val="0"/>
              </a:spcBef>
              <a:spcAft>
                <a:spcPts val="0"/>
              </a:spcAft>
              <a:buClr>
                <a:schemeClr val="dk1"/>
              </a:buClr>
              <a:buSzPts val="1200"/>
              <a:buFont typeface="Calibri"/>
              <a:buNone/>
              <a:defRPr sz="1680" b="0" i="0" u="none" strike="noStrike" cap="none">
                <a:solidFill>
                  <a:schemeClr val="dk1"/>
                </a:solidFill>
                <a:latin typeface="Calibri"/>
                <a:ea typeface="Calibri"/>
                <a:cs typeface="Calibri"/>
                <a:sym typeface="Calibri"/>
              </a:defRPr>
            </a:lvl6pPr>
            <a:lvl7pPr marL="3982578" marR="0" lvl="6" indent="-284470" algn="l" rtl="0">
              <a:lnSpc>
                <a:spcPct val="100000"/>
              </a:lnSpc>
              <a:spcBef>
                <a:spcPts val="0"/>
              </a:spcBef>
              <a:spcAft>
                <a:spcPts val="0"/>
              </a:spcAft>
              <a:buClr>
                <a:schemeClr val="dk1"/>
              </a:buClr>
              <a:buSzPts val="1400"/>
              <a:buFont typeface="Calibri"/>
              <a:buNone/>
              <a:defRPr sz="1680" b="0" i="0" u="none" strike="noStrike" cap="none">
                <a:solidFill>
                  <a:schemeClr val="dk1"/>
                </a:solidFill>
                <a:latin typeface="Calibri"/>
                <a:ea typeface="Calibri"/>
                <a:cs typeface="Calibri"/>
                <a:sym typeface="Calibri"/>
              </a:defRPr>
            </a:lvl7pPr>
            <a:lvl8pPr marL="4551517" marR="0" lvl="7" indent="-284470" algn="l" rtl="0">
              <a:lnSpc>
                <a:spcPct val="100000"/>
              </a:lnSpc>
              <a:spcBef>
                <a:spcPts val="0"/>
              </a:spcBef>
              <a:spcAft>
                <a:spcPts val="0"/>
              </a:spcAft>
              <a:buClr>
                <a:schemeClr val="dk1"/>
              </a:buClr>
              <a:buSzPts val="1600"/>
              <a:buFont typeface="Calibri"/>
              <a:buNone/>
              <a:defRPr sz="1680" b="0" i="0" u="none" strike="noStrike" cap="none">
                <a:solidFill>
                  <a:schemeClr val="dk1"/>
                </a:solidFill>
                <a:latin typeface="Calibri"/>
                <a:ea typeface="Calibri"/>
                <a:cs typeface="Calibri"/>
                <a:sym typeface="Calibri"/>
              </a:defRPr>
            </a:lvl8pPr>
            <a:lvl9pPr marL="5120457" marR="0" lvl="8" indent="-284470" algn="l" rtl="0">
              <a:lnSpc>
                <a:spcPct val="100000"/>
              </a:lnSpc>
              <a:spcBef>
                <a:spcPts val="0"/>
              </a:spcBef>
              <a:spcAft>
                <a:spcPts val="0"/>
              </a:spcAft>
              <a:buClr>
                <a:schemeClr val="dk1"/>
              </a:buClr>
              <a:buSzPts val="1800"/>
              <a:buFont typeface="Calibri"/>
              <a:buNone/>
              <a:defRPr sz="1680" b="0" i="0" u="none" strike="noStrike" cap="none">
                <a:solidFill>
                  <a:schemeClr val="dk1"/>
                </a:solidFill>
                <a:latin typeface="Calibri"/>
                <a:ea typeface="Calibri"/>
                <a:cs typeface="Calibri"/>
                <a:sym typeface="Calibri"/>
              </a:defRPr>
            </a:lvl9pPr>
          </a:lstStyle>
          <a:p>
            <a:endParaRPr/>
          </a:p>
        </p:txBody>
      </p:sp>
      <p:sp>
        <p:nvSpPr>
          <p:cNvPr id="124" name="Shape 124"/>
          <p:cNvSpPr txBox="1"/>
          <p:nvPr userDrawn="1"/>
        </p:nvSpPr>
        <p:spPr>
          <a:xfrm>
            <a:off x="10742089" y="379309"/>
            <a:ext cx="272533" cy="16277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Font typeface="Lato"/>
              <a:buNone/>
            </a:pPr>
            <a:fld id="{00000000-1234-1234-1234-123412341234}" type="slidenum">
              <a:rPr lang="en-US" sz="1058" b="0" i="0" u="none" strike="noStrike" cap="none">
                <a:solidFill>
                  <a:schemeClr val="lt1"/>
                </a:solidFill>
                <a:latin typeface="Lato"/>
                <a:ea typeface="Lato"/>
                <a:cs typeface="Lato"/>
                <a:sym typeface="Lato"/>
              </a:rPr>
              <a:pPr marL="0" marR="0" lvl="0" indent="0" algn="ctr" rtl="0">
                <a:lnSpc>
                  <a:spcPct val="100000"/>
                </a:lnSpc>
                <a:spcBef>
                  <a:spcPts val="0"/>
                </a:spcBef>
                <a:spcAft>
                  <a:spcPts val="0"/>
                </a:spcAft>
                <a:buClr>
                  <a:schemeClr val="lt1"/>
                </a:buClr>
                <a:buFont typeface="Lato"/>
                <a:buNone/>
              </a:pPr>
              <a:t>‹nº›</a:t>
            </a:fld>
            <a:endParaRPr sz="2240"/>
          </a:p>
        </p:txBody>
      </p:sp>
      <p:grpSp>
        <p:nvGrpSpPr>
          <p:cNvPr id="125" name="Shape 125"/>
          <p:cNvGrpSpPr/>
          <p:nvPr/>
        </p:nvGrpSpPr>
        <p:grpSpPr>
          <a:xfrm>
            <a:off x="10664049" y="5922315"/>
            <a:ext cx="503599" cy="219520"/>
            <a:chOff x="8569325" y="4759003"/>
            <a:chExt cx="404678" cy="176400"/>
          </a:xfrm>
        </p:grpSpPr>
        <p:sp>
          <p:nvSpPr>
            <p:cNvPr id="126" name="Shape 126"/>
            <p:cNvSpPr/>
            <p:nvPr/>
          </p:nvSpPr>
          <p:spPr>
            <a:xfrm>
              <a:off x="8627179" y="4806007"/>
              <a:ext cx="48000" cy="82500"/>
            </a:xfrm>
            <a:custGeom>
              <a:avLst/>
              <a:gdLst/>
              <a:ahLst/>
              <a:cxnLst/>
              <a:rect l="0" t="0" r="0" b="0"/>
              <a:pathLst>
                <a:path w="120000" h="120000" extrusionOk="0">
                  <a:moveTo>
                    <a:pt x="120000" y="9977"/>
                  </a:moveTo>
                  <a:cubicBezTo>
                    <a:pt x="120000" y="11022"/>
                    <a:pt x="119311" y="11944"/>
                    <a:pt x="117938" y="12744"/>
                  </a:cubicBezTo>
                  <a:lnTo>
                    <a:pt x="36905" y="60000"/>
                  </a:lnTo>
                  <a:lnTo>
                    <a:pt x="117938" y="107255"/>
                  </a:lnTo>
                  <a:cubicBezTo>
                    <a:pt x="119311" y="108055"/>
                    <a:pt x="120000" y="108977"/>
                    <a:pt x="120000" y="110022"/>
                  </a:cubicBezTo>
                  <a:cubicBezTo>
                    <a:pt x="120000" y="111061"/>
                    <a:pt x="119311" y="111983"/>
                    <a:pt x="117938" y="112783"/>
                  </a:cubicBezTo>
                  <a:lnTo>
                    <a:pt x="107627" y="118800"/>
                  </a:lnTo>
                  <a:cubicBezTo>
                    <a:pt x="106255" y="119600"/>
                    <a:pt x="104672" y="120000"/>
                    <a:pt x="102888" y="120000"/>
                  </a:cubicBezTo>
                  <a:cubicBezTo>
                    <a:pt x="101100" y="120000"/>
                    <a:pt x="99516" y="119600"/>
                    <a:pt x="98144" y="118800"/>
                  </a:cubicBezTo>
                  <a:lnTo>
                    <a:pt x="2061" y="62766"/>
                  </a:lnTo>
                  <a:cubicBezTo>
                    <a:pt x="688" y="61966"/>
                    <a:pt x="0" y="61044"/>
                    <a:pt x="0" y="60000"/>
                  </a:cubicBezTo>
                  <a:cubicBezTo>
                    <a:pt x="0" y="58955"/>
                    <a:pt x="688" y="58033"/>
                    <a:pt x="2061" y="57233"/>
                  </a:cubicBezTo>
                  <a:lnTo>
                    <a:pt x="98144" y="1200"/>
                  </a:lnTo>
                  <a:cubicBezTo>
                    <a:pt x="99516" y="400"/>
                    <a:pt x="101100" y="0"/>
                    <a:pt x="102888" y="0"/>
                  </a:cubicBezTo>
                  <a:cubicBezTo>
                    <a:pt x="104672" y="0"/>
                    <a:pt x="106255" y="400"/>
                    <a:pt x="107627" y="1200"/>
                  </a:cubicBezTo>
                  <a:lnTo>
                    <a:pt x="117938" y="7216"/>
                  </a:lnTo>
                  <a:cubicBezTo>
                    <a:pt x="119311" y="8016"/>
                    <a:pt x="120000" y="8938"/>
                    <a:pt x="120000" y="9977"/>
                  </a:cubicBezTo>
                  <a:close/>
                </a:path>
              </a:pathLst>
            </a:custGeom>
            <a:solidFill>
              <a:srgbClr val="D8D8D8"/>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680" b="0" i="0" u="none" strike="noStrike" cap="none">
                <a:solidFill>
                  <a:schemeClr val="dk1"/>
                </a:solidFill>
                <a:latin typeface="Calibri"/>
                <a:ea typeface="Calibri"/>
                <a:cs typeface="Calibri"/>
                <a:sym typeface="Calibri"/>
              </a:endParaRPr>
            </a:p>
          </p:txBody>
        </p:sp>
        <p:sp>
          <p:nvSpPr>
            <p:cNvPr id="127" name="Shape 127"/>
            <p:cNvSpPr/>
            <p:nvPr/>
          </p:nvSpPr>
          <p:spPr>
            <a:xfrm>
              <a:off x="8569325" y="4759003"/>
              <a:ext cx="176400" cy="176400"/>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noFill/>
            <a:ln w="9525" cap="flat" cmpd="sng">
              <a:solidFill>
                <a:srgbClr val="D8D8D8"/>
              </a:solidFill>
              <a:prstDash val="solid"/>
              <a:miter lim="8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Font typeface="Arial"/>
                <a:buNone/>
              </a:pPr>
              <a:endParaRPr sz="1680" b="0" i="0" u="none" strike="noStrike" cap="none">
                <a:solidFill>
                  <a:schemeClr val="dk1"/>
                </a:solidFill>
                <a:latin typeface="Calibri"/>
                <a:ea typeface="Calibri"/>
                <a:cs typeface="Calibri"/>
                <a:sym typeface="Calibri"/>
              </a:endParaRPr>
            </a:p>
          </p:txBody>
        </p:sp>
        <p:sp>
          <p:nvSpPr>
            <p:cNvPr id="128" name="Shape 128"/>
            <p:cNvSpPr/>
            <p:nvPr/>
          </p:nvSpPr>
          <p:spPr>
            <a:xfrm rot="10800000">
              <a:off x="8868284" y="4806032"/>
              <a:ext cx="48000" cy="82500"/>
            </a:xfrm>
            <a:custGeom>
              <a:avLst/>
              <a:gdLst/>
              <a:ahLst/>
              <a:cxnLst/>
              <a:rect l="0" t="0" r="0" b="0"/>
              <a:pathLst>
                <a:path w="120000" h="120000" extrusionOk="0">
                  <a:moveTo>
                    <a:pt x="120000" y="9977"/>
                  </a:moveTo>
                  <a:cubicBezTo>
                    <a:pt x="120000" y="11022"/>
                    <a:pt x="119311" y="11944"/>
                    <a:pt x="117938" y="12744"/>
                  </a:cubicBezTo>
                  <a:lnTo>
                    <a:pt x="36905" y="60000"/>
                  </a:lnTo>
                  <a:lnTo>
                    <a:pt x="117938" y="107255"/>
                  </a:lnTo>
                  <a:cubicBezTo>
                    <a:pt x="119311" y="108055"/>
                    <a:pt x="120000" y="108977"/>
                    <a:pt x="120000" y="110022"/>
                  </a:cubicBezTo>
                  <a:cubicBezTo>
                    <a:pt x="120000" y="111061"/>
                    <a:pt x="119311" y="111983"/>
                    <a:pt x="117938" y="112783"/>
                  </a:cubicBezTo>
                  <a:lnTo>
                    <a:pt x="107627" y="118800"/>
                  </a:lnTo>
                  <a:cubicBezTo>
                    <a:pt x="106255" y="119600"/>
                    <a:pt x="104672" y="120000"/>
                    <a:pt x="102888" y="120000"/>
                  </a:cubicBezTo>
                  <a:cubicBezTo>
                    <a:pt x="101100" y="120000"/>
                    <a:pt x="99516" y="119600"/>
                    <a:pt x="98144" y="118800"/>
                  </a:cubicBezTo>
                  <a:lnTo>
                    <a:pt x="2061" y="62766"/>
                  </a:lnTo>
                  <a:cubicBezTo>
                    <a:pt x="688" y="61966"/>
                    <a:pt x="0" y="61044"/>
                    <a:pt x="0" y="60000"/>
                  </a:cubicBezTo>
                  <a:cubicBezTo>
                    <a:pt x="0" y="58955"/>
                    <a:pt x="688" y="58033"/>
                    <a:pt x="2061" y="57233"/>
                  </a:cubicBezTo>
                  <a:lnTo>
                    <a:pt x="98144" y="1200"/>
                  </a:lnTo>
                  <a:cubicBezTo>
                    <a:pt x="99516" y="400"/>
                    <a:pt x="101100" y="0"/>
                    <a:pt x="102888" y="0"/>
                  </a:cubicBezTo>
                  <a:cubicBezTo>
                    <a:pt x="104672" y="0"/>
                    <a:pt x="106255" y="400"/>
                    <a:pt x="107627" y="1200"/>
                  </a:cubicBezTo>
                  <a:lnTo>
                    <a:pt x="117938" y="7216"/>
                  </a:lnTo>
                  <a:cubicBezTo>
                    <a:pt x="119311" y="8016"/>
                    <a:pt x="120000" y="8938"/>
                    <a:pt x="120000" y="9977"/>
                  </a:cubicBezTo>
                  <a:close/>
                </a:path>
              </a:pathLst>
            </a:custGeom>
            <a:solidFill>
              <a:srgbClr val="D8D8D8"/>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680" b="0" i="0" u="none" strike="noStrike" cap="none">
                <a:solidFill>
                  <a:schemeClr val="dk1"/>
                </a:solidFill>
                <a:latin typeface="Calibri"/>
                <a:ea typeface="Calibri"/>
                <a:cs typeface="Calibri"/>
                <a:sym typeface="Calibri"/>
              </a:endParaRPr>
            </a:p>
          </p:txBody>
        </p:sp>
        <p:sp>
          <p:nvSpPr>
            <p:cNvPr id="129" name="Shape 129"/>
            <p:cNvSpPr/>
            <p:nvPr/>
          </p:nvSpPr>
          <p:spPr>
            <a:xfrm>
              <a:off x="8797603" y="4759003"/>
              <a:ext cx="176400" cy="176400"/>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noFill/>
            <a:ln w="9525" cap="flat" cmpd="sng">
              <a:solidFill>
                <a:srgbClr val="D8D8D8"/>
              </a:solidFill>
              <a:prstDash val="solid"/>
              <a:miter lim="8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Font typeface="Arial"/>
                <a:buNone/>
              </a:pPr>
              <a:endParaRPr sz="168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19860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fade">
                                      <p:cBhvr>
                                        <p:cTn id="7"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Portfolio Overview Slide">
  <p:cSld name="Portfolio Overview Slide">
    <p:spTree>
      <p:nvGrpSpPr>
        <p:cNvPr id="1" name="Shape 133"/>
        <p:cNvGrpSpPr/>
        <p:nvPr/>
      </p:nvGrpSpPr>
      <p:grpSpPr>
        <a:xfrm>
          <a:off x="0" y="0"/>
          <a:ext cx="0" cy="0"/>
          <a:chOff x="0" y="0"/>
          <a:chExt cx="0" cy="0"/>
        </a:xfrm>
      </p:grpSpPr>
      <p:sp>
        <p:nvSpPr>
          <p:cNvPr id="134" name="Shape 134"/>
          <p:cNvSpPr txBox="1">
            <a:spLocks noGrp="1"/>
          </p:cNvSpPr>
          <p:nvPr>
            <p:ph type="body" idx="1"/>
          </p:nvPr>
        </p:nvSpPr>
        <p:spPr>
          <a:xfrm>
            <a:off x="738437" y="545253"/>
            <a:ext cx="9902293" cy="568960"/>
          </a:xfrm>
          <a:prstGeom prst="rect">
            <a:avLst/>
          </a:prstGeom>
          <a:noFill/>
          <a:ln>
            <a:noFill/>
          </a:ln>
        </p:spPr>
        <p:txBody>
          <a:bodyPr spcFirstLastPara="1" wrap="square" lIns="91425" tIns="91425" rIns="91425" bIns="91425" anchor="ctr" anchorCtr="0"/>
          <a:lstStyle>
            <a:lvl1pPr marL="568940" marR="0" lvl="0" indent="-284470" algn="ctr" rtl="0">
              <a:lnSpc>
                <a:spcPct val="100000"/>
              </a:lnSpc>
              <a:spcBef>
                <a:spcPts val="0"/>
              </a:spcBef>
              <a:spcAft>
                <a:spcPts val="0"/>
              </a:spcAft>
              <a:buClr>
                <a:schemeClr val="dk2"/>
              </a:buClr>
              <a:buSzPts val="1800"/>
              <a:buFont typeface="Lato"/>
              <a:buNone/>
              <a:defRPr sz="3733" b="0" i="0" u="none" strike="noStrike" cap="none">
                <a:solidFill>
                  <a:schemeClr val="dk2"/>
                </a:solidFill>
                <a:latin typeface="Lato"/>
                <a:ea typeface="Lato"/>
                <a:cs typeface="Lato"/>
                <a:sym typeface="Lato"/>
              </a:defRPr>
            </a:lvl1pPr>
            <a:lvl2pPr marL="1137879" marR="0" lvl="1" indent="-284470" algn="l" rtl="0">
              <a:lnSpc>
                <a:spcPct val="100000"/>
              </a:lnSpc>
              <a:spcBef>
                <a:spcPts val="0"/>
              </a:spcBef>
              <a:spcAft>
                <a:spcPts val="0"/>
              </a:spcAft>
              <a:buClr>
                <a:schemeClr val="dk1"/>
              </a:buClr>
              <a:buSzPts val="1400"/>
              <a:buFont typeface="Calibri"/>
              <a:buNone/>
              <a:defRPr sz="2240" b="0" i="0" u="none" strike="noStrike" cap="none">
                <a:solidFill>
                  <a:schemeClr val="dk1"/>
                </a:solidFill>
                <a:latin typeface="Calibri"/>
                <a:ea typeface="Calibri"/>
                <a:cs typeface="Calibri"/>
                <a:sym typeface="Calibri"/>
              </a:defRPr>
            </a:lvl2pPr>
            <a:lvl3pPr marL="1706819" marR="0" lvl="2" indent="-284470" algn="l" rtl="0">
              <a:lnSpc>
                <a:spcPct val="100000"/>
              </a:lnSpc>
              <a:spcBef>
                <a:spcPts val="0"/>
              </a:spcBef>
              <a:spcAft>
                <a:spcPts val="0"/>
              </a:spcAft>
              <a:buClr>
                <a:schemeClr val="dk1"/>
              </a:buClr>
              <a:buSzPts val="1400"/>
              <a:buFont typeface="Calibri"/>
              <a:buNone/>
              <a:defRPr sz="1867" b="0" i="0" u="none" strike="noStrike" cap="none">
                <a:solidFill>
                  <a:schemeClr val="dk1"/>
                </a:solidFill>
                <a:latin typeface="Calibri"/>
                <a:ea typeface="Calibri"/>
                <a:cs typeface="Calibri"/>
                <a:sym typeface="Calibri"/>
              </a:defRPr>
            </a:lvl3pPr>
            <a:lvl4pPr marL="2275759" marR="0" lvl="3" indent="-284470" algn="l" rtl="0">
              <a:lnSpc>
                <a:spcPct val="100000"/>
              </a:lnSpc>
              <a:spcBef>
                <a:spcPts val="0"/>
              </a:spcBef>
              <a:spcAft>
                <a:spcPts val="0"/>
              </a:spcAft>
              <a:buClr>
                <a:schemeClr val="dk1"/>
              </a:buClr>
              <a:buSzPts val="1200"/>
              <a:buFont typeface="Calibri"/>
              <a:buNone/>
              <a:defRPr sz="1680" b="0" i="0" u="none" strike="noStrike" cap="none">
                <a:solidFill>
                  <a:schemeClr val="dk1"/>
                </a:solidFill>
                <a:latin typeface="Calibri"/>
                <a:ea typeface="Calibri"/>
                <a:cs typeface="Calibri"/>
                <a:sym typeface="Calibri"/>
              </a:defRPr>
            </a:lvl4pPr>
            <a:lvl5pPr marL="2844698" marR="0" lvl="4" indent="-284470" algn="l" rtl="0">
              <a:lnSpc>
                <a:spcPct val="100000"/>
              </a:lnSpc>
              <a:spcBef>
                <a:spcPts val="0"/>
              </a:spcBef>
              <a:spcAft>
                <a:spcPts val="0"/>
              </a:spcAft>
              <a:buClr>
                <a:schemeClr val="dk1"/>
              </a:buClr>
              <a:buSzPts val="1000"/>
              <a:buFont typeface="Calibri"/>
              <a:buNone/>
              <a:defRPr sz="1680" b="0" i="0" u="none" strike="noStrike" cap="none">
                <a:solidFill>
                  <a:schemeClr val="dk1"/>
                </a:solidFill>
                <a:latin typeface="Calibri"/>
                <a:ea typeface="Calibri"/>
                <a:cs typeface="Calibri"/>
                <a:sym typeface="Calibri"/>
              </a:defRPr>
            </a:lvl5pPr>
            <a:lvl6pPr marL="3413638" marR="0" lvl="5" indent="-284470" algn="l" rtl="0">
              <a:lnSpc>
                <a:spcPct val="100000"/>
              </a:lnSpc>
              <a:spcBef>
                <a:spcPts val="0"/>
              </a:spcBef>
              <a:spcAft>
                <a:spcPts val="0"/>
              </a:spcAft>
              <a:buClr>
                <a:schemeClr val="dk1"/>
              </a:buClr>
              <a:buSzPts val="1200"/>
              <a:buFont typeface="Calibri"/>
              <a:buNone/>
              <a:defRPr sz="1680" b="0" i="0" u="none" strike="noStrike" cap="none">
                <a:solidFill>
                  <a:schemeClr val="dk1"/>
                </a:solidFill>
                <a:latin typeface="Calibri"/>
                <a:ea typeface="Calibri"/>
                <a:cs typeface="Calibri"/>
                <a:sym typeface="Calibri"/>
              </a:defRPr>
            </a:lvl6pPr>
            <a:lvl7pPr marL="3982578" marR="0" lvl="6" indent="-284470" algn="l" rtl="0">
              <a:lnSpc>
                <a:spcPct val="100000"/>
              </a:lnSpc>
              <a:spcBef>
                <a:spcPts val="0"/>
              </a:spcBef>
              <a:spcAft>
                <a:spcPts val="0"/>
              </a:spcAft>
              <a:buClr>
                <a:schemeClr val="dk1"/>
              </a:buClr>
              <a:buSzPts val="1400"/>
              <a:buFont typeface="Calibri"/>
              <a:buNone/>
              <a:defRPr sz="1680" b="0" i="0" u="none" strike="noStrike" cap="none">
                <a:solidFill>
                  <a:schemeClr val="dk1"/>
                </a:solidFill>
                <a:latin typeface="Calibri"/>
                <a:ea typeface="Calibri"/>
                <a:cs typeface="Calibri"/>
                <a:sym typeface="Calibri"/>
              </a:defRPr>
            </a:lvl7pPr>
            <a:lvl8pPr marL="4551517" marR="0" lvl="7" indent="-284470" algn="l" rtl="0">
              <a:lnSpc>
                <a:spcPct val="100000"/>
              </a:lnSpc>
              <a:spcBef>
                <a:spcPts val="0"/>
              </a:spcBef>
              <a:spcAft>
                <a:spcPts val="0"/>
              </a:spcAft>
              <a:buClr>
                <a:schemeClr val="dk1"/>
              </a:buClr>
              <a:buSzPts val="1600"/>
              <a:buFont typeface="Calibri"/>
              <a:buNone/>
              <a:defRPr sz="1680" b="0" i="0" u="none" strike="noStrike" cap="none">
                <a:solidFill>
                  <a:schemeClr val="dk1"/>
                </a:solidFill>
                <a:latin typeface="Calibri"/>
                <a:ea typeface="Calibri"/>
                <a:cs typeface="Calibri"/>
                <a:sym typeface="Calibri"/>
              </a:defRPr>
            </a:lvl8pPr>
            <a:lvl9pPr marL="5120457" marR="0" lvl="8" indent="-284470" algn="l" rtl="0">
              <a:lnSpc>
                <a:spcPct val="100000"/>
              </a:lnSpc>
              <a:spcBef>
                <a:spcPts val="0"/>
              </a:spcBef>
              <a:spcAft>
                <a:spcPts val="0"/>
              </a:spcAft>
              <a:buClr>
                <a:schemeClr val="dk1"/>
              </a:buClr>
              <a:buSzPts val="1800"/>
              <a:buFont typeface="Calibri"/>
              <a:buNone/>
              <a:defRPr sz="1680" b="0" i="0" u="none" strike="noStrike" cap="none">
                <a:solidFill>
                  <a:schemeClr val="dk1"/>
                </a:solidFill>
                <a:latin typeface="Calibri"/>
                <a:ea typeface="Calibri"/>
                <a:cs typeface="Calibri"/>
                <a:sym typeface="Calibri"/>
              </a:defRPr>
            </a:lvl9pPr>
          </a:lstStyle>
          <a:p>
            <a:endParaRPr/>
          </a:p>
        </p:txBody>
      </p:sp>
      <p:cxnSp>
        <p:nvCxnSpPr>
          <p:cNvPr id="135" name="Shape 135"/>
          <p:cNvCxnSpPr/>
          <p:nvPr/>
        </p:nvCxnSpPr>
        <p:spPr>
          <a:xfrm>
            <a:off x="5120640" y="1538957"/>
            <a:ext cx="1137920" cy="1867"/>
          </a:xfrm>
          <a:prstGeom prst="straightConnector1">
            <a:avLst/>
          </a:prstGeom>
          <a:noFill/>
          <a:ln w="19050" cap="flat" cmpd="sng">
            <a:solidFill>
              <a:schemeClr val="accent1"/>
            </a:solidFill>
            <a:prstDash val="solid"/>
            <a:miter lim="8000"/>
            <a:headEnd type="none" w="sm" len="sm"/>
            <a:tailEnd type="none" w="sm" len="sm"/>
          </a:ln>
        </p:spPr>
      </p:cxnSp>
      <p:sp>
        <p:nvSpPr>
          <p:cNvPr id="136" name="Shape 136"/>
          <p:cNvSpPr txBox="1">
            <a:spLocks noGrp="1"/>
          </p:cNvSpPr>
          <p:nvPr>
            <p:ph type="body" idx="2"/>
          </p:nvPr>
        </p:nvSpPr>
        <p:spPr>
          <a:xfrm>
            <a:off x="740833" y="1151282"/>
            <a:ext cx="9897440" cy="284480"/>
          </a:xfrm>
          <a:prstGeom prst="rect">
            <a:avLst/>
          </a:prstGeom>
          <a:noFill/>
          <a:ln>
            <a:noFill/>
          </a:ln>
        </p:spPr>
        <p:txBody>
          <a:bodyPr spcFirstLastPara="1" wrap="square" lIns="91425" tIns="91425" rIns="91425" bIns="91425" anchor="ctr" anchorCtr="0"/>
          <a:lstStyle>
            <a:lvl1pPr marL="568940" marR="0" lvl="0" indent="-284470" algn="ctr" rtl="0">
              <a:lnSpc>
                <a:spcPct val="100000"/>
              </a:lnSpc>
              <a:spcBef>
                <a:spcPts val="0"/>
              </a:spcBef>
              <a:spcAft>
                <a:spcPts val="0"/>
              </a:spcAft>
              <a:buClr>
                <a:srgbClr val="595959"/>
              </a:buClr>
              <a:buSzPts val="1800"/>
              <a:buFont typeface="Lato"/>
              <a:buNone/>
              <a:defRPr sz="1120" b="0" i="0" u="none" strike="noStrike" cap="none">
                <a:solidFill>
                  <a:srgbClr val="595959"/>
                </a:solidFill>
                <a:latin typeface="Lato"/>
                <a:ea typeface="Lato"/>
                <a:cs typeface="Lato"/>
                <a:sym typeface="Lato"/>
              </a:defRPr>
            </a:lvl1pPr>
            <a:lvl2pPr marL="1137879" marR="0" lvl="1" indent="-284470" algn="ctr" rtl="0">
              <a:lnSpc>
                <a:spcPct val="100000"/>
              </a:lnSpc>
              <a:spcBef>
                <a:spcPts val="0"/>
              </a:spcBef>
              <a:spcAft>
                <a:spcPts val="0"/>
              </a:spcAft>
              <a:buClr>
                <a:srgbClr val="000000"/>
              </a:buClr>
              <a:buSzPts val="1400"/>
              <a:buFont typeface="Arial"/>
              <a:buNone/>
              <a:defRPr sz="1742" b="0" i="0" u="none" strike="noStrike" cap="none">
                <a:solidFill>
                  <a:srgbClr val="000000"/>
                </a:solidFill>
                <a:latin typeface="Arial"/>
                <a:ea typeface="Arial"/>
                <a:cs typeface="Arial"/>
                <a:sym typeface="Arial"/>
              </a:defRPr>
            </a:lvl2pPr>
            <a:lvl3pPr marL="1706819" marR="0" lvl="2" indent="-284470" algn="ctr" rtl="0">
              <a:lnSpc>
                <a:spcPct val="100000"/>
              </a:lnSpc>
              <a:spcBef>
                <a:spcPts val="0"/>
              </a:spcBef>
              <a:spcAft>
                <a:spcPts val="0"/>
              </a:spcAft>
              <a:buClr>
                <a:srgbClr val="000000"/>
              </a:buClr>
              <a:buSzPts val="1400"/>
              <a:buFont typeface="Arial"/>
              <a:buNone/>
              <a:defRPr sz="1742" b="0" i="0" u="none" strike="noStrike" cap="none">
                <a:solidFill>
                  <a:srgbClr val="000000"/>
                </a:solidFill>
                <a:latin typeface="Arial"/>
                <a:ea typeface="Arial"/>
                <a:cs typeface="Arial"/>
                <a:sym typeface="Arial"/>
              </a:defRPr>
            </a:lvl3pPr>
            <a:lvl4pPr marL="2275759" marR="0" lvl="3" indent="-284470" algn="ctr" rtl="0">
              <a:lnSpc>
                <a:spcPct val="100000"/>
              </a:lnSpc>
              <a:spcBef>
                <a:spcPts val="0"/>
              </a:spcBef>
              <a:spcAft>
                <a:spcPts val="0"/>
              </a:spcAft>
              <a:buClr>
                <a:srgbClr val="000000"/>
              </a:buClr>
              <a:buSzPts val="1200"/>
              <a:buFont typeface="Arial"/>
              <a:buNone/>
              <a:defRPr sz="1742" b="0" i="0" u="none" strike="noStrike" cap="none">
                <a:solidFill>
                  <a:srgbClr val="000000"/>
                </a:solidFill>
                <a:latin typeface="Arial"/>
                <a:ea typeface="Arial"/>
                <a:cs typeface="Arial"/>
                <a:sym typeface="Arial"/>
              </a:defRPr>
            </a:lvl4pPr>
            <a:lvl5pPr marL="2844698" marR="0" lvl="4" indent="-284470" algn="ctr" rtl="0">
              <a:lnSpc>
                <a:spcPct val="100000"/>
              </a:lnSpc>
              <a:spcBef>
                <a:spcPts val="0"/>
              </a:spcBef>
              <a:spcAft>
                <a:spcPts val="0"/>
              </a:spcAft>
              <a:buClr>
                <a:srgbClr val="000000"/>
              </a:buClr>
              <a:buSzPts val="1000"/>
              <a:buFont typeface="Arial"/>
              <a:buNone/>
              <a:defRPr sz="1742" b="0" i="0" u="none" strike="noStrike" cap="none">
                <a:solidFill>
                  <a:srgbClr val="000000"/>
                </a:solidFill>
                <a:latin typeface="Arial"/>
                <a:ea typeface="Arial"/>
                <a:cs typeface="Arial"/>
                <a:sym typeface="Arial"/>
              </a:defRPr>
            </a:lvl5pPr>
            <a:lvl6pPr marL="3413638" marR="0" lvl="5" indent="-284470" algn="l" rtl="0">
              <a:lnSpc>
                <a:spcPct val="100000"/>
              </a:lnSpc>
              <a:spcBef>
                <a:spcPts val="0"/>
              </a:spcBef>
              <a:spcAft>
                <a:spcPts val="0"/>
              </a:spcAft>
              <a:buClr>
                <a:schemeClr val="dk1"/>
              </a:buClr>
              <a:buSzPts val="1200"/>
              <a:buFont typeface="Calibri"/>
              <a:buNone/>
              <a:defRPr sz="1680" b="0" i="0" u="none" strike="noStrike" cap="none">
                <a:solidFill>
                  <a:schemeClr val="dk1"/>
                </a:solidFill>
                <a:latin typeface="Calibri"/>
                <a:ea typeface="Calibri"/>
                <a:cs typeface="Calibri"/>
                <a:sym typeface="Calibri"/>
              </a:defRPr>
            </a:lvl6pPr>
            <a:lvl7pPr marL="3982578" marR="0" lvl="6" indent="-284470" algn="l" rtl="0">
              <a:lnSpc>
                <a:spcPct val="100000"/>
              </a:lnSpc>
              <a:spcBef>
                <a:spcPts val="0"/>
              </a:spcBef>
              <a:spcAft>
                <a:spcPts val="0"/>
              </a:spcAft>
              <a:buClr>
                <a:schemeClr val="dk1"/>
              </a:buClr>
              <a:buSzPts val="1400"/>
              <a:buFont typeface="Calibri"/>
              <a:buNone/>
              <a:defRPr sz="1680" b="0" i="0" u="none" strike="noStrike" cap="none">
                <a:solidFill>
                  <a:schemeClr val="dk1"/>
                </a:solidFill>
                <a:latin typeface="Calibri"/>
                <a:ea typeface="Calibri"/>
                <a:cs typeface="Calibri"/>
                <a:sym typeface="Calibri"/>
              </a:defRPr>
            </a:lvl7pPr>
            <a:lvl8pPr marL="4551517" marR="0" lvl="7" indent="-284470" algn="l" rtl="0">
              <a:lnSpc>
                <a:spcPct val="100000"/>
              </a:lnSpc>
              <a:spcBef>
                <a:spcPts val="0"/>
              </a:spcBef>
              <a:spcAft>
                <a:spcPts val="0"/>
              </a:spcAft>
              <a:buClr>
                <a:schemeClr val="dk1"/>
              </a:buClr>
              <a:buSzPts val="1600"/>
              <a:buFont typeface="Calibri"/>
              <a:buNone/>
              <a:defRPr sz="1680" b="0" i="0" u="none" strike="noStrike" cap="none">
                <a:solidFill>
                  <a:schemeClr val="dk1"/>
                </a:solidFill>
                <a:latin typeface="Calibri"/>
                <a:ea typeface="Calibri"/>
                <a:cs typeface="Calibri"/>
                <a:sym typeface="Calibri"/>
              </a:defRPr>
            </a:lvl8pPr>
            <a:lvl9pPr marL="5120457" marR="0" lvl="8" indent="-284470" algn="l" rtl="0">
              <a:lnSpc>
                <a:spcPct val="100000"/>
              </a:lnSpc>
              <a:spcBef>
                <a:spcPts val="0"/>
              </a:spcBef>
              <a:spcAft>
                <a:spcPts val="0"/>
              </a:spcAft>
              <a:buClr>
                <a:schemeClr val="dk1"/>
              </a:buClr>
              <a:buSzPts val="1800"/>
              <a:buFont typeface="Calibri"/>
              <a:buNone/>
              <a:defRPr sz="1680" b="0" i="0" u="none" strike="noStrike" cap="none">
                <a:solidFill>
                  <a:schemeClr val="dk1"/>
                </a:solidFill>
                <a:latin typeface="Calibri"/>
                <a:ea typeface="Calibri"/>
                <a:cs typeface="Calibri"/>
                <a:sym typeface="Calibri"/>
              </a:defRPr>
            </a:lvl9pPr>
          </a:lstStyle>
          <a:p>
            <a:endParaRPr/>
          </a:p>
        </p:txBody>
      </p:sp>
      <p:grpSp>
        <p:nvGrpSpPr>
          <p:cNvPr id="139" name="Shape 139"/>
          <p:cNvGrpSpPr/>
          <p:nvPr/>
        </p:nvGrpSpPr>
        <p:grpSpPr>
          <a:xfrm>
            <a:off x="10664049" y="5922315"/>
            <a:ext cx="503599" cy="219520"/>
            <a:chOff x="8569325" y="4759003"/>
            <a:chExt cx="404678" cy="176400"/>
          </a:xfrm>
        </p:grpSpPr>
        <p:sp>
          <p:nvSpPr>
            <p:cNvPr id="140" name="Shape 140"/>
            <p:cNvSpPr/>
            <p:nvPr/>
          </p:nvSpPr>
          <p:spPr>
            <a:xfrm>
              <a:off x="8627179" y="4806007"/>
              <a:ext cx="48000" cy="82500"/>
            </a:xfrm>
            <a:custGeom>
              <a:avLst/>
              <a:gdLst/>
              <a:ahLst/>
              <a:cxnLst/>
              <a:rect l="0" t="0" r="0" b="0"/>
              <a:pathLst>
                <a:path w="120000" h="120000" extrusionOk="0">
                  <a:moveTo>
                    <a:pt x="120000" y="9977"/>
                  </a:moveTo>
                  <a:cubicBezTo>
                    <a:pt x="120000" y="11022"/>
                    <a:pt x="119311" y="11944"/>
                    <a:pt x="117938" y="12744"/>
                  </a:cubicBezTo>
                  <a:lnTo>
                    <a:pt x="36905" y="60000"/>
                  </a:lnTo>
                  <a:lnTo>
                    <a:pt x="117938" y="107255"/>
                  </a:lnTo>
                  <a:cubicBezTo>
                    <a:pt x="119311" y="108055"/>
                    <a:pt x="120000" y="108977"/>
                    <a:pt x="120000" y="110022"/>
                  </a:cubicBezTo>
                  <a:cubicBezTo>
                    <a:pt x="120000" y="111061"/>
                    <a:pt x="119311" y="111983"/>
                    <a:pt x="117938" y="112783"/>
                  </a:cubicBezTo>
                  <a:lnTo>
                    <a:pt x="107627" y="118800"/>
                  </a:lnTo>
                  <a:cubicBezTo>
                    <a:pt x="106255" y="119600"/>
                    <a:pt x="104672" y="120000"/>
                    <a:pt x="102888" y="120000"/>
                  </a:cubicBezTo>
                  <a:cubicBezTo>
                    <a:pt x="101100" y="120000"/>
                    <a:pt x="99516" y="119600"/>
                    <a:pt x="98144" y="118800"/>
                  </a:cubicBezTo>
                  <a:lnTo>
                    <a:pt x="2061" y="62766"/>
                  </a:lnTo>
                  <a:cubicBezTo>
                    <a:pt x="688" y="61966"/>
                    <a:pt x="0" y="61044"/>
                    <a:pt x="0" y="60000"/>
                  </a:cubicBezTo>
                  <a:cubicBezTo>
                    <a:pt x="0" y="58955"/>
                    <a:pt x="688" y="58033"/>
                    <a:pt x="2061" y="57233"/>
                  </a:cubicBezTo>
                  <a:lnTo>
                    <a:pt x="98144" y="1200"/>
                  </a:lnTo>
                  <a:cubicBezTo>
                    <a:pt x="99516" y="400"/>
                    <a:pt x="101100" y="0"/>
                    <a:pt x="102888" y="0"/>
                  </a:cubicBezTo>
                  <a:cubicBezTo>
                    <a:pt x="104672" y="0"/>
                    <a:pt x="106255" y="400"/>
                    <a:pt x="107627" y="1200"/>
                  </a:cubicBezTo>
                  <a:lnTo>
                    <a:pt x="117938" y="7216"/>
                  </a:lnTo>
                  <a:cubicBezTo>
                    <a:pt x="119311" y="8016"/>
                    <a:pt x="120000" y="8938"/>
                    <a:pt x="120000" y="9977"/>
                  </a:cubicBezTo>
                  <a:close/>
                </a:path>
              </a:pathLst>
            </a:custGeom>
            <a:solidFill>
              <a:srgbClr val="D8D8D8"/>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680" b="0" i="0" u="none" strike="noStrike" cap="none">
                <a:solidFill>
                  <a:schemeClr val="dk1"/>
                </a:solidFill>
                <a:latin typeface="Calibri"/>
                <a:ea typeface="Calibri"/>
                <a:cs typeface="Calibri"/>
                <a:sym typeface="Calibri"/>
              </a:endParaRPr>
            </a:p>
          </p:txBody>
        </p:sp>
        <p:sp>
          <p:nvSpPr>
            <p:cNvPr id="141" name="Shape 141"/>
            <p:cNvSpPr/>
            <p:nvPr/>
          </p:nvSpPr>
          <p:spPr>
            <a:xfrm>
              <a:off x="8569325" y="4759003"/>
              <a:ext cx="176400" cy="176400"/>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noFill/>
            <a:ln w="9525" cap="flat" cmpd="sng">
              <a:solidFill>
                <a:srgbClr val="D8D8D8"/>
              </a:solidFill>
              <a:prstDash val="solid"/>
              <a:miter lim="8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Font typeface="Arial"/>
                <a:buNone/>
              </a:pPr>
              <a:endParaRPr sz="1680" b="0" i="0" u="none" strike="noStrike" cap="none">
                <a:solidFill>
                  <a:schemeClr val="dk1"/>
                </a:solidFill>
                <a:latin typeface="Calibri"/>
                <a:ea typeface="Calibri"/>
                <a:cs typeface="Calibri"/>
                <a:sym typeface="Calibri"/>
              </a:endParaRPr>
            </a:p>
          </p:txBody>
        </p:sp>
        <p:sp>
          <p:nvSpPr>
            <p:cNvPr id="142" name="Shape 142"/>
            <p:cNvSpPr/>
            <p:nvPr/>
          </p:nvSpPr>
          <p:spPr>
            <a:xfrm rot="10800000">
              <a:off x="8868284" y="4806032"/>
              <a:ext cx="48000" cy="82500"/>
            </a:xfrm>
            <a:custGeom>
              <a:avLst/>
              <a:gdLst/>
              <a:ahLst/>
              <a:cxnLst/>
              <a:rect l="0" t="0" r="0" b="0"/>
              <a:pathLst>
                <a:path w="120000" h="120000" extrusionOk="0">
                  <a:moveTo>
                    <a:pt x="120000" y="9977"/>
                  </a:moveTo>
                  <a:cubicBezTo>
                    <a:pt x="120000" y="11022"/>
                    <a:pt x="119311" y="11944"/>
                    <a:pt x="117938" y="12744"/>
                  </a:cubicBezTo>
                  <a:lnTo>
                    <a:pt x="36905" y="60000"/>
                  </a:lnTo>
                  <a:lnTo>
                    <a:pt x="117938" y="107255"/>
                  </a:lnTo>
                  <a:cubicBezTo>
                    <a:pt x="119311" y="108055"/>
                    <a:pt x="120000" y="108977"/>
                    <a:pt x="120000" y="110022"/>
                  </a:cubicBezTo>
                  <a:cubicBezTo>
                    <a:pt x="120000" y="111061"/>
                    <a:pt x="119311" y="111983"/>
                    <a:pt x="117938" y="112783"/>
                  </a:cubicBezTo>
                  <a:lnTo>
                    <a:pt x="107627" y="118800"/>
                  </a:lnTo>
                  <a:cubicBezTo>
                    <a:pt x="106255" y="119600"/>
                    <a:pt x="104672" y="120000"/>
                    <a:pt x="102888" y="120000"/>
                  </a:cubicBezTo>
                  <a:cubicBezTo>
                    <a:pt x="101100" y="120000"/>
                    <a:pt x="99516" y="119600"/>
                    <a:pt x="98144" y="118800"/>
                  </a:cubicBezTo>
                  <a:lnTo>
                    <a:pt x="2061" y="62766"/>
                  </a:lnTo>
                  <a:cubicBezTo>
                    <a:pt x="688" y="61966"/>
                    <a:pt x="0" y="61044"/>
                    <a:pt x="0" y="60000"/>
                  </a:cubicBezTo>
                  <a:cubicBezTo>
                    <a:pt x="0" y="58955"/>
                    <a:pt x="688" y="58033"/>
                    <a:pt x="2061" y="57233"/>
                  </a:cubicBezTo>
                  <a:lnTo>
                    <a:pt x="98144" y="1200"/>
                  </a:lnTo>
                  <a:cubicBezTo>
                    <a:pt x="99516" y="400"/>
                    <a:pt x="101100" y="0"/>
                    <a:pt x="102888" y="0"/>
                  </a:cubicBezTo>
                  <a:cubicBezTo>
                    <a:pt x="104672" y="0"/>
                    <a:pt x="106255" y="400"/>
                    <a:pt x="107627" y="1200"/>
                  </a:cubicBezTo>
                  <a:lnTo>
                    <a:pt x="117938" y="7216"/>
                  </a:lnTo>
                  <a:cubicBezTo>
                    <a:pt x="119311" y="8016"/>
                    <a:pt x="120000" y="8938"/>
                    <a:pt x="120000" y="9977"/>
                  </a:cubicBezTo>
                  <a:close/>
                </a:path>
              </a:pathLst>
            </a:custGeom>
            <a:solidFill>
              <a:srgbClr val="D8D8D8"/>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680" b="0" i="0" u="none" strike="noStrike" cap="none">
                <a:solidFill>
                  <a:schemeClr val="dk1"/>
                </a:solidFill>
                <a:latin typeface="Calibri"/>
                <a:ea typeface="Calibri"/>
                <a:cs typeface="Calibri"/>
                <a:sym typeface="Calibri"/>
              </a:endParaRPr>
            </a:p>
          </p:txBody>
        </p:sp>
        <p:sp>
          <p:nvSpPr>
            <p:cNvPr id="143" name="Shape 143"/>
            <p:cNvSpPr/>
            <p:nvPr/>
          </p:nvSpPr>
          <p:spPr>
            <a:xfrm>
              <a:off x="8797603" y="4759003"/>
              <a:ext cx="176400" cy="176400"/>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noFill/>
            <a:ln w="9525" cap="flat" cmpd="sng">
              <a:solidFill>
                <a:srgbClr val="D8D8D8"/>
              </a:solidFill>
              <a:prstDash val="solid"/>
              <a:miter lim="8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Font typeface="Arial"/>
                <a:buNone/>
              </a:pPr>
              <a:endParaRPr sz="1680" b="0" i="0" u="none" strike="noStrike" cap="none">
                <a:solidFill>
                  <a:schemeClr val="dk1"/>
                </a:solidFill>
                <a:latin typeface="Calibri"/>
                <a:ea typeface="Calibri"/>
                <a:cs typeface="Calibri"/>
                <a:sym typeface="Calibri"/>
              </a:endParaRPr>
            </a:p>
          </p:txBody>
        </p:sp>
      </p:grpSp>
      <p:sp>
        <p:nvSpPr>
          <p:cNvPr id="144" name="Shape 144"/>
          <p:cNvSpPr/>
          <p:nvPr/>
        </p:nvSpPr>
        <p:spPr>
          <a:xfrm>
            <a:off x="0" y="2052601"/>
            <a:ext cx="11379200" cy="4348213"/>
          </a:xfrm>
          <a:prstGeom prst="rect">
            <a:avLst/>
          </a:prstGeom>
          <a:solidFill>
            <a:srgbClr val="283C50"/>
          </a:solidFill>
          <a:ln>
            <a:noFill/>
          </a:ln>
        </p:spPr>
        <p:txBody>
          <a:bodyPr spcFirstLastPara="1" wrap="square" lIns="113773" tIns="56871" rIns="113773" bIns="56871" anchor="ctr" anchorCtr="0">
            <a:noAutofit/>
          </a:bodyPr>
          <a:lstStyle/>
          <a:p>
            <a:pPr marL="0" marR="0" lvl="0" indent="0" algn="ctr" rtl="0">
              <a:lnSpc>
                <a:spcPct val="100000"/>
              </a:lnSpc>
              <a:spcBef>
                <a:spcPts val="0"/>
              </a:spcBef>
              <a:spcAft>
                <a:spcPts val="0"/>
              </a:spcAft>
              <a:buClr>
                <a:srgbClr val="000000"/>
              </a:buClr>
              <a:buFont typeface="Arial"/>
              <a:buNone/>
            </a:pPr>
            <a:endParaRPr sz="1680" b="0" i="0" u="none" strike="noStrike" cap="none">
              <a:solidFill>
                <a:schemeClr val="lt1"/>
              </a:solidFill>
              <a:latin typeface="Calibri"/>
              <a:ea typeface="Calibri"/>
              <a:cs typeface="Calibri"/>
              <a:sym typeface="Calibri"/>
            </a:endParaRPr>
          </a:p>
        </p:txBody>
      </p:sp>
      <p:grpSp>
        <p:nvGrpSpPr>
          <p:cNvPr id="145" name="Shape 145"/>
          <p:cNvGrpSpPr/>
          <p:nvPr/>
        </p:nvGrpSpPr>
        <p:grpSpPr>
          <a:xfrm>
            <a:off x="357258" y="3757772"/>
            <a:ext cx="311360" cy="311360"/>
            <a:chOff x="287082" y="3019638"/>
            <a:chExt cx="250200" cy="250200"/>
          </a:xfrm>
        </p:grpSpPr>
        <p:sp>
          <p:nvSpPr>
            <p:cNvPr id="146" name="Shape 146"/>
            <p:cNvSpPr/>
            <p:nvPr/>
          </p:nvSpPr>
          <p:spPr>
            <a:xfrm>
              <a:off x="369098" y="3086272"/>
              <a:ext cx="68100" cy="117000"/>
            </a:xfrm>
            <a:custGeom>
              <a:avLst/>
              <a:gdLst/>
              <a:ahLst/>
              <a:cxnLst/>
              <a:rect l="0" t="0" r="0" b="0"/>
              <a:pathLst>
                <a:path w="120000" h="120000" extrusionOk="0">
                  <a:moveTo>
                    <a:pt x="120000" y="9977"/>
                  </a:moveTo>
                  <a:cubicBezTo>
                    <a:pt x="120000" y="11022"/>
                    <a:pt x="119311" y="11944"/>
                    <a:pt x="117938" y="12744"/>
                  </a:cubicBezTo>
                  <a:lnTo>
                    <a:pt x="36905" y="60000"/>
                  </a:lnTo>
                  <a:lnTo>
                    <a:pt x="117938" y="107255"/>
                  </a:lnTo>
                  <a:cubicBezTo>
                    <a:pt x="119311" y="108055"/>
                    <a:pt x="120000" y="108977"/>
                    <a:pt x="120000" y="110022"/>
                  </a:cubicBezTo>
                  <a:cubicBezTo>
                    <a:pt x="120000" y="111061"/>
                    <a:pt x="119311" y="111983"/>
                    <a:pt x="117938" y="112783"/>
                  </a:cubicBezTo>
                  <a:lnTo>
                    <a:pt x="107627" y="118800"/>
                  </a:lnTo>
                  <a:cubicBezTo>
                    <a:pt x="106255" y="119600"/>
                    <a:pt x="104672" y="120000"/>
                    <a:pt x="102888" y="120000"/>
                  </a:cubicBezTo>
                  <a:cubicBezTo>
                    <a:pt x="101100" y="120000"/>
                    <a:pt x="99516" y="119600"/>
                    <a:pt x="98144" y="118800"/>
                  </a:cubicBezTo>
                  <a:lnTo>
                    <a:pt x="2061" y="62766"/>
                  </a:lnTo>
                  <a:cubicBezTo>
                    <a:pt x="688" y="61966"/>
                    <a:pt x="0" y="61044"/>
                    <a:pt x="0" y="60000"/>
                  </a:cubicBezTo>
                  <a:cubicBezTo>
                    <a:pt x="0" y="58955"/>
                    <a:pt x="688" y="58033"/>
                    <a:pt x="2061" y="57233"/>
                  </a:cubicBezTo>
                  <a:lnTo>
                    <a:pt x="98144" y="1200"/>
                  </a:lnTo>
                  <a:cubicBezTo>
                    <a:pt x="99516" y="400"/>
                    <a:pt x="101100" y="0"/>
                    <a:pt x="102888" y="0"/>
                  </a:cubicBezTo>
                  <a:cubicBezTo>
                    <a:pt x="104672" y="0"/>
                    <a:pt x="106255" y="400"/>
                    <a:pt x="107627" y="1200"/>
                  </a:cubicBezTo>
                  <a:lnTo>
                    <a:pt x="117938" y="7216"/>
                  </a:lnTo>
                  <a:cubicBezTo>
                    <a:pt x="119311" y="8016"/>
                    <a:pt x="120000" y="8938"/>
                    <a:pt x="120000" y="9977"/>
                  </a:cubicBezTo>
                  <a:close/>
                </a:path>
              </a:pathLst>
            </a:custGeom>
            <a:solidFill>
              <a:schemeClr val="lt1"/>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680" b="0" i="0" u="none" strike="noStrike" cap="none">
                <a:solidFill>
                  <a:schemeClr val="dk1"/>
                </a:solidFill>
                <a:latin typeface="Calibri"/>
                <a:ea typeface="Calibri"/>
                <a:cs typeface="Calibri"/>
                <a:sym typeface="Calibri"/>
              </a:endParaRPr>
            </a:p>
          </p:txBody>
        </p:sp>
        <p:sp>
          <p:nvSpPr>
            <p:cNvPr id="147" name="Shape 147"/>
            <p:cNvSpPr/>
            <p:nvPr/>
          </p:nvSpPr>
          <p:spPr>
            <a:xfrm>
              <a:off x="287082" y="3019638"/>
              <a:ext cx="250200" cy="250200"/>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noFill/>
            <a:ln w="9525" cap="flat" cmpd="sng">
              <a:solidFill>
                <a:schemeClr val="lt1"/>
              </a:solidFill>
              <a:prstDash val="solid"/>
              <a:miter lim="8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Font typeface="Arial"/>
                <a:buNone/>
              </a:pPr>
              <a:endParaRPr sz="1680" b="0" i="0" u="none" strike="noStrike" cap="none">
                <a:solidFill>
                  <a:schemeClr val="dk1"/>
                </a:solidFill>
                <a:latin typeface="Calibri"/>
                <a:ea typeface="Calibri"/>
                <a:cs typeface="Calibri"/>
                <a:sym typeface="Calibri"/>
              </a:endParaRPr>
            </a:p>
          </p:txBody>
        </p:sp>
      </p:grpSp>
      <p:grpSp>
        <p:nvGrpSpPr>
          <p:cNvPr id="148" name="Shape 148"/>
          <p:cNvGrpSpPr/>
          <p:nvPr/>
        </p:nvGrpSpPr>
        <p:grpSpPr>
          <a:xfrm>
            <a:off x="10710505" y="3757772"/>
            <a:ext cx="311360" cy="311360"/>
            <a:chOff x="8606656" y="3019638"/>
            <a:chExt cx="250200" cy="250200"/>
          </a:xfrm>
        </p:grpSpPr>
        <p:sp>
          <p:nvSpPr>
            <p:cNvPr id="149" name="Shape 149"/>
            <p:cNvSpPr/>
            <p:nvPr/>
          </p:nvSpPr>
          <p:spPr>
            <a:xfrm rot="10800000">
              <a:off x="8706802" y="3086264"/>
              <a:ext cx="68100" cy="117000"/>
            </a:xfrm>
            <a:custGeom>
              <a:avLst/>
              <a:gdLst/>
              <a:ahLst/>
              <a:cxnLst/>
              <a:rect l="0" t="0" r="0" b="0"/>
              <a:pathLst>
                <a:path w="120000" h="120000" extrusionOk="0">
                  <a:moveTo>
                    <a:pt x="120000" y="9977"/>
                  </a:moveTo>
                  <a:cubicBezTo>
                    <a:pt x="120000" y="11022"/>
                    <a:pt x="119311" y="11944"/>
                    <a:pt x="117938" y="12744"/>
                  </a:cubicBezTo>
                  <a:lnTo>
                    <a:pt x="36905" y="60000"/>
                  </a:lnTo>
                  <a:lnTo>
                    <a:pt x="117938" y="107255"/>
                  </a:lnTo>
                  <a:cubicBezTo>
                    <a:pt x="119311" y="108055"/>
                    <a:pt x="120000" y="108977"/>
                    <a:pt x="120000" y="110022"/>
                  </a:cubicBezTo>
                  <a:cubicBezTo>
                    <a:pt x="120000" y="111061"/>
                    <a:pt x="119311" y="111983"/>
                    <a:pt x="117938" y="112783"/>
                  </a:cubicBezTo>
                  <a:lnTo>
                    <a:pt x="107627" y="118800"/>
                  </a:lnTo>
                  <a:cubicBezTo>
                    <a:pt x="106255" y="119600"/>
                    <a:pt x="104672" y="120000"/>
                    <a:pt x="102888" y="120000"/>
                  </a:cubicBezTo>
                  <a:cubicBezTo>
                    <a:pt x="101100" y="120000"/>
                    <a:pt x="99516" y="119600"/>
                    <a:pt x="98144" y="118800"/>
                  </a:cubicBezTo>
                  <a:lnTo>
                    <a:pt x="2061" y="62766"/>
                  </a:lnTo>
                  <a:cubicBezTo>
                    <a:pt x="688" y="61966"/>
                    <a:pt x="0" y="61044"/>
                    <a:pt x="0" y="60000"/>
                  </a:cubicBezTo>
                  <a:cubicBezTo>
                    <a:pt x="0" y="58955"/>
                    <a:pt x="688" y="58033"/>
                    <a:pt x="2061" y="57233"/>
                  </a:cubicBezTo>
                  <a:lnTo>
                    <a:pt x="98144" y="1200"/>
                  </a:lnTo>
                  <a:cubicBezTo>
                    <a:pt x="99516" y="400"/>
                    <a:pt x="101100" y="0"/>
                    <a:pt x="102888" y="0"/>
                  </a:cubicBezTo>
                  <a:cubicBezTo>
                    <a:pt x="104672" y="0"/>
                    <a:pt x="106255" y="400"/>
                    <a:pt x="107627" y="1200"/>
                  </a:cubicBezTo>
                  <a:lnTo>
                    <a:pt x="117938" y="7216"/>
                  </a:lnTo>
                  <a:cubicBezTo>
                    <a:pt x="119311" y="8016"/>
                    <a:pt x="120000" y="8938"/>
                    <a:pt x="120000" y="9977"/>
                  </a:cubicBezTo>
                  <a:close/>
                </a:path>
              </a:pathLst>
            </a:custGeom>
            <a:solidFill>
              <a:schemeClr val="lt1"/>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680" b="0" i="0" u="none" strike="noStrike" cap="none">
                <a:solidFill>
                  <a:schemeClr val="dk1"/>
                </a:solidFill>
                <a:latin typeface="Calibri"/>
                <a:ea typeface="Calibri"/>
                <a:cs typeface="Calibri"/>
                <a:sym typeface="Calibri"/>
              </a:endParaRPr>
            </a:p>
          </p:txBody>
        </p:sp>
        <p:sp>
          <p:nvSpPr>
            <p:cNvPr id="150" name="Shape 150"/>
            <p:cNvSpPr/>
            <p:nvPr/>
          </p:nvSpPr>
          <p:spPr>
            <a:xfrm>
              <a:off x="8606656" y="3019638"/>
              <a:ext cx="250200" cy="250200"/>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noFill/>
            <a:ln w="9525" cap="flat" cmpd="sng">
              <a:solidFill>
                <a:schemeClr val="lt1"/>
              </a:solidFill>
              <a:prstDash val="solid"/>
              <a:miter lim="8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Font typeface="Arial"/>
                <a:buNone/>
              </a:pPr>
              <a:endParaRPr sz="168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4080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500"/>
                                        <p:tgtEl>
                                          <p:spTgt spid="14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5"/>
                                        </p:tgtEl>
                                        <p:attrNameLst>
                                          <p:attrName>style.visibility</p:attrName>
                                        </p:attrNameLst>
                                      </p:cBhvr>
                                      <p:to>
                                        <p:strVal val="visible"/>
                                      </p:to>
                                    </p:set>
                                    <p:animEffect transition="in" filter="fade">
                                      <p:cBhvr>
                                        <p:cTn id="11" dur="500"/>
                                        <p:tgtEl>
                                          <p:spTgt spid="14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8"/>
                                        </p:tgtEl>
                                        <p:attrNameLst>
                                          <p:attrName>style.visibility</p:attrName>
                                        </p:attrNameLst>
                                      </p:cBhvr>
                                      <p:to>
                                        <p:strVal val="visible"/>
                                      </p:to>
                                    </p:set>
                                    <p:animEffect transition="in" filter="fade">
                                      <p:cBhvr>
                                        <p:cTn id="15"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Prodcution Cycle Page 1">
  <p:cSld name="Prodcution Cycle Page 1">
    <p:spTree>
      <p:nvGrpSpPr>
        <p:cNvPr id="1" name="Shape 151"/>
        <p:cNvGrpSpPr/>
        <p:nvPr/>
      </p:nvGrpSpPr>
      <p:grpSpPr>
        <a:xfrm>
          <a:off x="0" y="0"/>
          <a:ext cx="0" cy="0"/>
          <a:chOff x="0" y="0"/>
          <a:chExt cx="0" cy="0"/>
        </a:xfrm>
      </p:grpSpPr>
      <p:sp>
        <p:nvSpPr>
          <p:cNvPr id="152" name="Shape 152"/>
          <p:cNvSpPr/>
          <p:nvPr/>
        </p:nvSpPr>
        <p:spPr>
          <a:xfrm>
            <a:off x="0" y="2052601"/>
            <a:ext cx="11379200" cy="4348213"/>
          </a:xfrm>
          <a:prstGeom prst="rect">
            <a:avLst/>
          </a:prstGeom>
          <a:solidFill>
            <a:srgbClr val="283C50"/>
          </a:solidFill>
          <a:ln>
            <a:noFill/>
          </a:ln>
        </p:spPr>
        <p:txBody>
          <a:bodyPr spcFirstLastPara="1" wrap="square" lIns="113773" tIns="56871" rIns="113773" bIns="56871" anchor="ctr" anchorCtr="0">
            <a:noAutofit/>
          </a:bodyPr>
          <a:lstStyle/>
          <a:p>
            <a:pPr marL="0" marR="0" lvl="0" indent="0" algn="ctr" rtl="0">
              <a:lnSpc>
                <a:spcPct val="100000"/>
              </a:lnSpc>
              <a:spcBef>
                <a:spcPts val="0"/>
              </a:spcBef>
              <a:spcAft>
                <a:spcPts val="0"/>
              </a:spcAft>
              <a:buClr>
                <a:srgbClr val="000000"/>
              </a:buClr>
              <a:buFont typeface="Arial"/>
              <a:buNone/>
            </a:pPr>
            <a:endParaRPr sz="1680" b="0" i="0" u="none" strike="noStrike" cap="none">
              <a:solidFill>
                <a:schemeClr val="lt1"/>
              </a:solidFill>
              <a:latin typeface="Calibri"/>
              <a:ea typeface="Calibri"/>
              <a:cs typeface="Calibri"/>
              <a:sym typeface="Calibri"/>
            </a:endParaRPr>
          </a:p>
        </p:txBody>
      </p:sp>
      <p:sp>
        <p:nvSpPr>
          <p:cNvPr id="153" name="Shape 153"/>
          <p:cNvSpPr txBox="1">
            <a:spLocks noGrp="1"/>
          </p:cNvSpPr>
          <p:nvPr>
            <p:ph type="body" idx="1"/>
          </p:nvPr>
        </p:nvSpPr>
        <p:spPr>
          <a:xfrm>
            <a:off x="738437" y="545253"/>
            <a:ext cx="9902293" cy="568960"/>
          </a:xfrm>
          <a:prstGeom prst="rect">
            <a:avLst/>
          </a:prstGeom>
          <a:noFill/>
          <a:ln>
            <a:noFill/>
          </a:ln>
        </p:spPr>
        <p:txBody>
          <a:bodyPr spcFirstLastPara="1" wrap="square" lIns="91425" tIns="91425" rIns="91425" bIns="91425" anchor="ctr" anchorCtr="0"/>
          <a:lstStyle>
            <a:lvl1pPr marL="568940" marR="0" lvl="0" indent="-284470" algn="ctr" rtl="0">
              <a:lnSpc>
                <a:spcPct val="100000"/>
              </a:lnSpc>
              <a:spcBef>
                <a:spcPts val="0"/>
              </a:spcBef>
              <a:spcAft>
                <a:spcPts val="0"/>
              </a:spcAft>
              <a:buClr>
                <a:schemeClr val="dk2"/>
              </a:buClr>
              <a:buSzPts val="1800"/>
              <a:buFont typeface="Lato"/>
              <a:buNone/>
              <a:defRPr sz="3733" b="0" i="0" u="none" strike="noStrike" cap="none">
                <a:solidFill>
                  <a:schemeClr val="dk2"/>
                </a:solidFill>
                <a:latin typeface="Lato"/>
                <a:ea typeface="Lato"/>
                <a:cs typeface="Lato"/>
                <a:sym typeface="Lato"/>
              </a:defRPr>
            </a:lvl1pPr>
            <a:lvl2pPr marL="1137879" marR="0" lvl="1" indent="-284470" algn="l" rtl="0">
              <a:lnSpc>
                <a:spcPct val="100000"/>
              </a:lnSpc>
              <a:spcBef>
                <a:spcPts val="0"/>
              </a:spcBef>
              <a:spcAft>
                <a:spcPts val="0"/>
              </a:spcAft>
              <a:buClr>
                <a:schemeClr val="dk1"/>
              </a:buClr>
              <a:buSzPts val="1400"/>
              <a:buFont typeface="Calibri"/>
              <a:buNone/>
              <a:defRPr sz="2240" b="0" i="0" u="none" strike="noStrike" cap="none">
                <a:solidFill>
                  <a:schemeClr val="dk1"/>
                </a:solidFill>
                <a:latin typeface="Calibri"/>
                <a:ea typeface="Calibri"/>
                <a:cs typeface="Calibri"/>
                <a:sym typeface="Calibri"/>
              </a:defRPr>
            </a:lvl2pPr>
            <a:lvl3pPr marL="1706819" marR="0" lvl="2" indent="-284470" algn="l" rtl="0">
              <a:lnSpc>
                <a:spcPct val="100000"/>
              </a:lnSpc>
              <a:spcBef>
                <a:spcPts val="0"/>
              </a:spcBef>
              <a:spcAft>
                <a:spcPts val="0"/>
              </a:spcAft>
              <a:buClr>
                <a:schemeClr val="dk1"/>
              </a:buClr>
              <a:buSzPts val="1400"/>
              <a:buFont typeface="Calibri"/>
              <a:buNone/>
              <a:defRPr sz="1867" b="0" i="0" u="none" strike="noStrike" cap="none">
                <a:solidFill>
                  <a:schemeClr val="dk1"/>
                </a:solidFill>
                <a:latin typeface="Calibri"/>
                <a:ea typeface="Calibri"/>
                <a:cs typeface="Calibri"/>
                <a:sym typeface="Calibri"/>
              </a:defRPr>
            </a:lvl3pPr>
            <a:lvl4pPr marL="2275759" marR="0" lvl="3" indent="-284470" algn="l" rtl="0">
              <a:lnSpc>
                <a:spcPct val="100000"/>
              </a:lnSpc>
              <a:spcBef>
                <a:spcPts val="0"/>
              </a:spcBef>
              <a:spcAft>
                <a:spcPts val="0"/>
              </a:spcAft>
              <a:buClr>
                <a:schemeClr val="dk1"/>
              </a:buClr>
              <a:buSzPts val="1200"/>
              <a:buFont typeface="Calibri"/>
              <a:buNone/>
              <a:defRPr sz="1680" b="0" i="0" u="none" strike="noStrike" cap="none">
                <a:solidFill>
                  <a:schemeClr val="dk1"/>
                </a:solidFill>
                <a:latin typeface="Calibri"/>
                <a:ea typeface="Calibri"/>
                <a:cs typeface="Calibri"/>
                <a:sym typeface="Calibri"/>
              </a:defRPr>
            </a:lvl4pPr>
            <a:lvl5pPr marL="2844698" marR="0" lvl="4" indent="-284470" algn="l" rtl="0">
              <a:lnSpc>
                <a:spcPct val="100000"/>
              </a:lnSpc>
              <a:spcBef>
                <a:spcPts val="0"/>
              </a:spcBef>
              <a:spcAft>
                <a:spcPts val="0"/>
              </a:spcAft>
              <a:buClr>
                <a:schemeClr val="dk1"/>
              </a:buClr>
              <a:buSzPts val="1000"/>
              <a:buFont typeface="Calibri"/>
              <a:buNone/>
              <a:defRPr sz="1680" b="0" i="0" u="none" strike="noStrike" cap="none">
                <a:solidFill>
                  <a:schemeClr val="dk1"/>
                </a:solidFill>
                <a:latin typeface="Calibri"/>
                <a:ea typeface="Calibri"/>
                <a:cs typeface="Calibri"/>
                <a:sym typeface="Calibri"/>
              </a:defRPr>
            </a:lvl5pPr>
            <a:lvl6pPr marL="3413638" marR="0" lvl="5" indent="-284470" algn="l" rtl="0">
              <a:lnSpc>
                <a:spcPct val="100000"/>
              </a:lnSpc>
              <a:spcBef>
                <a:spcPts val="0"/>
              </a:spcBef>
              <a:spcAft>
                <a:spcPts val="0"/>
              </a:spcAft>
              <a:buClr>
                <a:schemeClr val="dk1"/>
              </a:buClr>
              <a:buSzPts val="1200"/>
              <a:buFont typeface="Calibri"/>
              <a:buNone/>
              <a:defRPr sz="1680" b="0" i="0" u="none" strike="noStrike" cap="none">
                <a:solidFill>
                  <a:schemeClr val="dk1"/>
                </a:solidFill>
                <a:latin typeface="Calibri"/>
                <a:ea typeface="Calibri"/>
                <a:cs typeface="Calibri"/>
                <a:sym typeface="Calibri"/>
              </a:defRPr>
            </a:lvl6pPr>
            <a:lvl7pPr marL="3982578" marR="0" lvl="6" indent="-284470" algn="l" rtl="0">
              <a:lnSpc>
                <a:spcPct val="100000"/>
              </a:lnSpc>
              <a:spcBef>
                <a:spcPts val="0"/>
              </a:spcBef>
              <a:spcAft>
                <a:spcPts val="0"/>
              </a:spcAft>
              <a:buClr>
                <a:schemeClr val="dk1"/>
              </a:buClr>
              <a:buSzPts val="1400"/>
              <a:buFont typeface="Calibri"/>
              <a:buNone/>
              <a:defRPr sz="1680" b="0" i="0" u="none" strike="noStrike" cap="none">
                <a:solidFill>
                  <a:schemeClr val="dk1"/>
                </a:solidFill>
                <a:latin typeface="Calibri"/>
                <a:ea typeface="Calibri"/>
                <a:cs typeface="Calibri"/>
                <a:sym typeface="Calibri"/>
              </a:defRPr>
            </a:lvl7pPr>
            <a:lvl8pPr marL="4551517" marR="0" lvl="7" indent="-284470" algn="l" rtl="0">
              <a:lnSpc>
                <a:spcPct val="100000"/>
              </a:lnSpc>
              <a:spcBef>
                <a:spcPts val="0"/>
              </a:spcBef>
              <a:spcAft>
                <a:spcPts val="0"/>
              </a:spcAft>
              <a:buClr>
                <a:schemeClr val="dk1"/>
              </a:buClr>
              <a:buSzPts val="1600"/>
              <a:buFont typeface="Calibri"/>
              <a:buNone/>
              <a:defRPr sz="1680" b="0" i="0" u="none" strike="noStrike" cap="none">
                <a:solidFill>
                  <a:schemeClr val="dk1"/>
                </a:solidFill>
                <a:latin typeface="Calibri"/>
                <a:ea typeface="Calibri"/>
                <a:cs typeface="Calibri"/>
                <a:sym typeface="Calibri"/>
              </a:defRPr>
            </a:lvl8pPr>
            <a:lvl9pPr marL="5120457" marR="0" lvl="8" indent="-284470" algn="l" rtl="0">
              <a:lnSpc>
                <a:spcPct val="100000"/>
              </a:lnSpc>
              <a:spcBef>
                <a:spcPts val="0"/>
              </a:spcBef>
              <a:spcAft>
                <a:spcPts val="0"/>
              </a:spcAft>
              <a:buClr>
                <a:schemeClr val="dk1"/>
              </a:buClr>
              <a:buSzPts val="1800"/>
              <a:buFont typeface="Calibri"/>
              <a:buNone/>
              <a:defRPr sz="1680" b="0" i="0" u="none" strike="noStrike" cap="none">
                <a:solidFill>
                  <a:schemeClr val="dk1"/>
                </a:solidFill>
                <a:latin typeface="Calibri"/>
                <a:ea typeface="Calibri"/>
                <a:cs typeface="Calibri"/>
                <a:sym typeface="Calibri"/>
              </a:defRPr>
            </a:lvl9pPr>
          </a:lstStyle>
          <a:p>
            <a:endParaRPr/>
          </a:p>
        </p:txBody>
      </p:sp>
      <p:cxnSp>
        <p:nvCxnSpPr>
          <p:cNvPr id="154" name="Shape 154"/>
          <p:cNvCxnSpPr/>
          <p:nvPr/>
        </p:nvCxnSpPr>
        <p:spPr>
          <a:xfrm>
            <a:off x="5120640" y="1538957"/>
            <a:ext cx="1137920" cy="1867"/>
          </a:xfrm>
          <a:prstGeom prst="straightConnector1">
            <a:avLst/>
          </a:prstGeom>
          <a:noFill/>
          <a:ln w="19050" cap="flat" cmpd="sng">
            <a:solidFill>
              <a:schemeClr val="accent1"/>
            </a:solidFill>
            <a:prstDash val="solid"/>
            <a:miter lim="8000"/>
            <a:headEnd type="none" w="sm" len="sm"/>
            <a:tailEnd type="none" w="sm" len="sm"/>
          </a:ln>
        </p:spPr>
      </p:cxnSp>
      <p:sp>
        <p:nvSpPr>
          <p:cNvPr id="155" name="Shape 155"/>
          <p:cNvSpPr txBox="1">
            <a:spLocks noGrp="1"/>
          </p:cNvSpPr>
          <p:nvPr>
            <p:ph type="body" idx="2"/>
          </p:nvPr>
        </p:nvSpPr>
        <p:spPr>
          <a:xfrm>
            <a:off x="740833" y="1151282"/>
            <a:ext cx="9897440" cy="284480"/>
          </a:xfrm>
          <a:prstGeom prst="rect">
            <a:avLst/>
          </a:prstGeom>
          <a:noFill/>
          <a:ln>
            <a:noFill/>
          </a:ln>
        </p:spPr>
        <p:txBody>
          <a:bodyPr spcFirstLastPara="1" wrap="square" lIns="91425" tIns="91425" rIns="91425" bIns="91425" anchor="ctr" anchorCtr="0"/>
          <a:lstStyle>
            <a:lvl1pPr marL="568940" marR="0" lvl="0" indent="-284470" algn="ctr" rtl="0">
              <a:lnSpc>
                <a:spcPct val="100000"/>
              </a:lnSpc>
              <a:spcBef>
                <a:spcPts val="0"/>
              </a:spcBef>
              <a:spcAft>
                <a:spcPts val="0"/>
              </a:spcAft>
              <a:buClr>
                <a:srgbClr val="595959"/>
              </a:buClr>
              <a:buSzPts val="1800"/>
              <a:buFont typeface="Lato"/>
              <a:buNone/>
              <a:defRPr sz="1120" b="0" i="0" u="none" strike="noStrike" cap="none">
                <a:solidFill>
                  <a:srgbClr val="595959"/>
                </a:solidFill>
                <a:latin typeface="Lato"/>
                <a:ea typeface="Lato"/>
                <a:cs typeface="Lato"/>
                <a:sym typeface="Lato"/>
              </a:defRPr>
            </a:lvl1pPr>
            <a:lvl2pPr marL="1137879" marR="0" lvl="1" indent="-284470" algn="ctr" rtl="0">
              <a:lnSpc>
                <a:spcPct val="100000"/>
              </a:lnSpc>
              <a:spcBef>
                <a:spcPts val="0"/>
              </a:spcBef>
              <a:spcAft>
                <a:spcPts val="0"/>
              </a:spcAft>
              <a:buClr>
                <a:srgbClr val="000000"/>
              </a:buClr>
              <a:buSzPts val="1400"/>
              <a:buFont typeface="Arial"/>
              <a:buNone/>
              <a:defRPr sz="1742" b="0" i="0" u="none" strike="noStrike" cap="none">
                <a:solidFill>
                  <a:srgbClr val="000000"/>
                </a:solidFill>
                <a:latin typeface="Arial"/>
                <a:ea typeface="Arial"/>
                <a:cs typeface="Arial"/>
                <a:sym typeface="Arial"/>
              </a:defRPr>
            </a:lvl2pPr>
            <a:lvl3pPr marL="1706819" marR="0" lvl="2" indent="-284470" algn="ctr" rtl="0">
              <a:lnSpc>
                <a:spcPct val="100000"/>
              </a:lnSpc>
              <a:spcBef>
                <a:spcPts val="0"/>
              </a:spcBef>
              <a:spcAft>
                <a:spcPts val="0"/>
              </a:spcAft>
              <a:buClr>
                <a:srgbClr val="000000"/>
              </a:buClr>
              <a:buSzPts val="1400"/>
              <a:buFont typeface="Arial"/>
              <a:buNone/>
              <a:defRPr sz="1742" b="0" i="0" u="none" strike="noStrike" cap="none">
                <a:solidFill>
                  <a:srgbClr val="000000"/>
                </a:solidFill>
                <a:latin typeface="Arial"/>
                <a:ea typeface="Arial"/>
                <a:cs typeface="Arial"/>
                <a:sym typeface="Arial"/>
              </a:defRPr>
            </a:lvl3pPr>
            <a:lvl4pPr marL="2275759" marR="0" lvl="3" indent="-284470" algn="ctr" rtl="0">
              <a:lnSpc>
                <a:spcPct val="100000"/>
              </a:lnSpc>
              <a:spcBef>
                <a:spcPts val="0"/>
              </a:spcBef>
              <a:spcAft>
                <a:spcPts val="0"/>
              </a:spcAft>
              <a:buClr>
                <a:srgbClr val="000000"/>
              </a:buClr>
              <a:buSzPts val="1200"/>
              <a:buFont typeface="Arial"/>
              <a:buNone/>
              <a:defRPr sz="1742" b="0" i="0" u="none" strike="noStrike" cap="none">
                <a:solidFill>
                  <a:srgbClr val="000000"/>
                </a:solidFill>
                <a:latin typeface="Arial"/>
                <a:ea typeface="Arial"/>
                <a:cs typeface="Arial"/>
                <a:sym typeface="Arial"/>
              </a:defRPr>
            </a:lvl4pPr>
            <a:lvl5pPr marL="2844698" marR="0" lvl="4" indent="-284470" algn="ctr" rtl="0">
              <a:lnSpc>
                <a:spcPct val="100000"/>
              </a:lnSpc>
              <a:spcBef>
                <a:spcPts val="0"/>
              </a:spcBef>
              <a:spcAft>
                <a:spcPts val="0"/>
              </a:spcAft>
              <a:buClr>
                <a:srgbClr val="000000"/>
              </a:buClr>
              <a:buSzPts val="1000"/>
              <a:buFont typeface="Arial"/>
              <a:buNone/>
              <a:defRPr sz="1742" b="0" i="0" u="none" strike="noStrike" cap="none">
                <a:solidFill>
                  <a:srgbClr val="000000"/>
                </a:solidFill>
                <a:latin typeface="Arial"/>
                <a:ea typeface="Arial"/>
                <a:cs typeface="Arial"/>
                <a:sym typeface="Arial"/>
              </a:defRPr>
            </a:lvl5pPr>
            <a:lvl6pPr marL="3413638" marR="0" lvl="5" indent="-284470" algn="l" rtl="0">
              <a:lnSpc>
                <a:spcPct val="100000"/>
              </a:lnSpc>
              <a:spcBef>
                <a:spcPts val="0"/>
              </a:spcBef>
              <a:spcAft>
                <a:spcPts val="0"/>
              </a:spcAft>
              <a:buClr>
                <a:schemeClr val="dk1"/>
              </a:buClr>
              <a:buSzPts val="1200"/>
              <a:buFont typeface="Calibri"/>
              <a:buNone/>
              <a:defRPr sz="1680" b="0" i="0" u="none" strike="noStrike" cap="none">
                <a:solidFill>
                  <a:schemeClr val="dk1"/>
                </a:solidFill>
                <a:latin typeface="Calibri"/>
                <a:ea typeface="Calibri"/>
                <a:cs typeface="Calibri"/>
                <a:sym typeface="Calibri"/>
              </a:defRPr>
            </a:lvl6pPr>
            <a:lvl7pPr marL="3982578" marR="0" lvl="6" indent="-284470" algn="l" rtl="0">
              <a:lnSpc>
                <a:spcPct val="100000"/>
              </a:lnSpc>
              <a:spcBef>
                <a:spcPts val="0"/>
              </a:spcBef>
              <a:spcAft>
                <a:spcPts val="0"/>
              </a:spcAft>
              <a:buClr>
                <a:schemeClr val="dk1"/>
              </a:buClr>
              <a:buSzPts val="1400"/>
              <a:buFont typeface="Calibri"/>
              <a:buNone/>
              <a:defRPr sz="1680" b="0" i="0" u="none" strike="noStrike" cap="none">
                <a:solidFill>
                  <a:schemeClr val="dk1"/>
                </a:solidFill>
                <a:latin typeface="Calibri"/>
                <a:ea typeface="Calibri"/>
                <a:cs typeface="Calibri"/>
                <a:sym typeface="Calibri"/>
              </a:defRPr>
            </a:lvl7pPr>
            <a:lvl8pPr marL="4551517" marR="0" lvl="7" indent="-284470" algn="l" rtl="0">
              <a:lnSpc>
                <a:spcPct val="100000"/>
              </a:lnSpc>
              <a:spcBef>
                <a:spcPts val="0"/>
              </a:spcBef>
              <a:spcAft>
                <a:spcPts val="0"/>
              </a:spcAft>
              <a:buClr>
                <a:schemeClr val="dk1"/>
              </a:buClr>
              <a:buSzPts val="1600"/>
              <a:buFont typeface="Calibri"/>
              <a:buNone/>
              <a:defRPr sz="1680" b="0" i="0" u="none" strike="noStrike" cap="none">
                <a:solidFill>
                  <a:schemeClr val="dk1"/>
                </a:solidFill>
                <a:latin typeface="Calibri"/>
                <a:ea typeface="Calibri"/>
                <a:cs typeface="Calibri"/>
                <a:sym typeface="Calibri"/>
              </a:defRPr>
            </a:lvl8pPr>
            <a:lvl9pPr marL="5120457" marR="0" lvl="8" indent="-284470" algn="l" rtl="0">
              <a:lnSpc>
                <a:spcPct val="100000"/>
              </a:lnSpc>
              <a:spcBef>
                <a:spcPts val="0"/>
              </a:spcBef>
              <a:spcAft>
                <a:spcPts val="0"/>
              </a:spcAft>
              <a:buClr>
                <a:schemeClr val="dk1"/>
              </a:buClr>
              <a:buSzPts val="1800"/>
              <a:buFont typeface="Calibri"/>
              <a:buNone/>
              <a:defRPr sz="168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90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Prodcution Cycle Page 2">
  <p:cSld name="Prodcution Cycle Page 2">
    <p:spTree>
      <p:nvGrpSpPr>
        <p:cNvPr id="1" name="Shape 158"/>
        <p:cNvGrpSpPr/>
        <p:nvPr/>
      </p:nvGrpSpPr>
      <p:grpSpPr>
        <a:xfrm>
          <a:off x="0" y="0"/>
          <a:ext cx="0" cy="0"/>
          <a:chOff x="0" y="0"/>
          <a:chExt cx="0" cy="0"/>
        </a:xfrm>
      </p:grpSpPr>
      <p:sp>
        <p:nvSpPr>
          <p:cNvPr id="159" name="Shape 159"/>
          <p:cNvSpPr/>
          <p:nvPr/>
        </p:nvSpPr>
        <p:spPr>
          <a:xfrm>
            <a:off x="0" y="0"/>
            <a:ext cx="11379200" cy="4348213"/>
          </a:xfrm>
          <a:prstGeom prst="rect">
            <a:avLst/>
          </a:prstGeom>
          <a:solidFill>
            <a:srgbClr val="283C50"/>
          </a:solidFill>
          <a:ln>
            <a:noFill/>
          </a:ln>
        </p:spPr>
        <p:txBody>
          <a:bodyPr spcFirstLastPara="1" wrap="square" lIns="113773" tIns="56871" rIns="113773" bIns="56871" anchor="ctr" anchorCtr="0">
            <a:noAutofit/>
          </a:bodyPr>
          <a:lstStyle/>
          <a:p>
            <a:pPr marL="0" marR="0" lvl="0" indent="0" algn="ctr" rtl="0">
              <a:lnSpc>
                <a:spcPct val="100000"/>
              </a:lnSpc>
              <a:spcBef>
                <a:spcPts val="0"/>
              </a:spcBef>
              <a:spcAft>
                <a:spcPts val="0"/>
              </a:spcAft>
              <a:buClr>
                <a:srgbClr val="000000"/>
              </a:buClr>
              <a:buFont typeface="Arial"/>
              <a:buNone/>
            </a:pPr>
            <a:endParaRPr sz="168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888918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Dark Sky Slide">
  <p:cSld name="Dark Sky Slide">
    <p:spTree>
      <p:nvGrpSpPr>
        <p:cNvPr id="1" name="Shape 160"/>
        <p:cNvGrpSpPr/>
        <p:nvPr/>
      </p:nvGrpSpPr>
      <p:grpSpPr>
        <a:xfrm>
          <a:off x="0" y="0"/>
          <a:ext cx="0" cy="0"/>
          <a:chOff x="0" y="0"/>
          <a:chExt cx="0" cy="0"/>
        </a:xfrm>
      </p:grpSpPr>
      <p:sp>
        <p:nvSpPr>
          <p:cNvPr id="161" name="Shape 161"/>
          <p:cNvSpPr/>
          <p:nvPr/>
        </p:nvSpPr>
        <p:spPr>
          <a:xfrm>
            <a:off x="0" y="0"/>
            <a:ext cx="11379200" cy="6400800"/>
          </a:xfrm>
          <a:prstGeom prst="rect">
            <a:avLst/>
          </a:prstGeom>
          <a:gradFill>
            <a:gsLst>
              <a:gs pos="0">
                <a:srgbClr val="283C50"/>
              </a:gs>
              <a:gs pos="50000">
                <a:srgbClr val="36516C"/>
              </a:gs>
              <a:gs pos="100000">
                <a:srgbClr val="324B64"/>
              </a:gs>
            </a:gsLst>
            <a:lin ang="5400012" scaled="0"/>
          </a:gradFill>
          <a:ln>
            <a:noFill/>
          </a:ln>
        </p:spPr>
        <p:txBody>
          <a:bodyPr spcFirstLastPara="1" wrap="square" lIns="113773" tIns="56871" rIns="113773" bIns="56871" anchor="ctr" anchorCtr="0">
            <a:noAutofit/>
          </a:bodyPr>
          <a:lstStyle/>
          <a:p>
            <a:pPr marL="0" marR="0" lvl="0" indent="0" algn="ctr" rtl="0">
              <a:lnSpc>
                <a:spcPct val="100000"/>
              </a:lnSpc>
              <a:spcBef>
                <a:spcPts val="0"/>
              </a:spcBef>
              <a:spcAft>
                <a:spcPts val="0"/>
              </a:spcAft>
              <a:buClr>
                <a:srgbClr val="000000"/>
              </a:buClr>
              <a:buFont typeface="Arial"/>
              <a:buNone/>
            </a:pPr>
            <a:endParaRPr sz="168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098493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75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General Slide">
  <p:cSld name="General Slide">
    <p:spTree>
      <p:nvGrpSpPr>
        <p:cNvPr id="1" name="Shape 162"/>
        <p:cNvGrpSpPr/>
        <p:nvPr/>
      </p:nvGrpSpPr>
      <p:grpSpPr>
        <a:xfrm>
          <a:off x="0" y="0"/>
          <a:ext cx="0" cy="0"/>
          <a:chOff x="0" y="0"/>
          <a:chExt cx="0" cy="0"/>
        </a:xfrm>
      </p:grpSpPr>
    </p:spTree>
    <p:extLst>
      <p:ext uri="{BB962C8B-B14F-4D97-AF65-F5344CB8AC3E}">
        <p14:creationId xmlns:p14="http://schemas.microsoft.com/office/powerpoint/2010/main" val="822078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Body Text">
  <p:cSld name="2_Body Text">
    <p:spTree>
      <p:nvGrpSpPr>
        <p:cNvPr id="1" name="Shape 14"/>
        <p:cNvGrpSpPr/>
        <p:nvPr/>
      </p:nvGrpSpPr>
      <p:grpSpPr>
        <a:xfrm>
          <a:off x="0" y="0"/>
          <a:ext cx="0" cy="0"/>
          <a:chOff x="0" y="0"/>
          <a:chExt cx="0" cy="0"/>
        </a:xfrm>
      </p:grpSpPr>
      <p:sp>
        <p:nvSpPr>
          <p:cNvPr id="16" name="Google Shape;16;p3"/>
          <p:cNvSpPr txBox="1">
            <a:spLocks noGrp="1"/>
          </p:cNvSpPr>
          <p:nvPr>
            <p:ph type="title"/>
          </p:nvPr>
        </p:nvSpPr>
        <p:spPr>
          <a:xfrm>
            <a:off x="443790" y="762408"/>
            <a:ext cx="9820249" cy="694131"/>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2"/>
              </a:buClr>
              <a:buSzPts val="3000"/>
              <a:buNone/>
              <a:defRPr sz="3300" i="0" u="none" strike="noStrike" cap="none">
                <a:solidFill>
                  <a:schemeClr val="dk2"/>
                </a:solidFill>
              </a:defRPr>
            </a:lvl1pPr>
            <a:lvl2pPr lvl="1" indent="0">
              <a:spcBef>
                <a:spcPts val="0"/>
              </a:spcBef>
              <a:spcAft>
                <a:spcPts val="0"/>
              </a:spcAft>
              <a:buSzPts val="1400"/>
              <a:buNone/>
              <a:defRPr sz="1980"/>
            </a:lvl2pPr>
            <a:lvl3pPr lvl="2" indent="0">
              <a:spcBef>
                <a:spcPts val="0"/>
              </a:spcBef>
              <a:spcAft>
                <a:spcPts val="0"/>
              </a:spcAft>
              <a:buSzPts val="1400"/>
              <a:buNone/>
              <a:defRPr sz="1980"/>
            </a:lvl3pPr>
            <a:lvl4pPr lvl="3" indent="0">
              <a:spcBef>
                <a:spcPts val="0"/>
              </a:spcBef>
              <a:spcAft>
                <a:spcPts val="0"/>
              </a:spcAft>
              <a:buSzPts val="1400"/>
              <a:buNone/>
              <a:defRPr sz="1980"/>
            </a:lvl4pPr>
            <a:lvl5pPr lvl="4" indent="0">
              <a:spcBef>
                <a:spcPts val="0"/>
              </a:spcBef>
              <a:spcAft>
                <a:spcPts val="0"/>
              </a:spcAft>
              <a:buSzPts val="1400"/>
              <a:buNone/>
              <a:defRPr sz="1980"/>
            </a:lvl5pPr>
            <a:lvl6pPr lvl="5" indent="0">
              <a:spcBef>
                <a:spcPts val="0"/>
              </a:spcBef>
              <a:spcAft>
                <a:spcPts val="0"/>
              </a:spcAft>
              <a:buSzPts val="1400"/>
              <a:buNone/>
              <a:defRPr sz="1980"/>
            </a:lvl6pPr>
            <a:lvl7pPr lvl="6" indent="0">
              <a:spcBef>
                <a:spcPts val="0"/>
              </a:spcBef>
              <a:spcAft>
                <a:spcPts val="0"/>
              </a:spcAft>
              <a:buSzPts val="1400"/>
              <a:buNone/>
              <a:defRPr sz="1980"/>
            </a:lvl7pPr>
            <a:lvl8pPr lvl="7" indent="0">
              <a:spcBef>
                <a:spcPts val="0"/>
              </a:spcBef>
              <a:spcAft>
                <a:spcPts val="0"/>
              </a:spcAft>
              <a:buSzPts val="1400"/>
              <a:buNone/>
              <a:defRPr sz="1980"/>
            </a:lvl8pPr>
            <a:lvl9pPr lvl="8" indent="0">
              <a:spcBef>
                <a:spcPts val="0"/>
              </a:spcBef>
              <a:spcAft>
                <a:spcPts val="0"/>
              </a:spcAft>
              <a:buSzPts val="1400"/>
              <a:buNone/>
              <a:defRPr sz="1980"/>
            </a:lvl9pPr>
          </a:lstStyle>
          <a:p>
            <a:endParaRPr/>
          </a:p>
        </p:txBody>
      </p:sp>
      <p:sp>
        <p:nvSpPr>
          <p:cNvPr id="17" name="Google Shape;17;p3"/>
          <p:cNvSpPr txBox="1">
            <a:spLocks noGrp="1"/>
          </p:cNvSpPr>
          <p:nvPr>
            <p:ph type="body" idx="1"/>
          </p:nvPr>
        </p:nvSpPr>
        <p:spPr>
          <a:xfrm>
            <a:off x="3903065" y="2025498"/>
            <a:ext cx="5416499" cy="3413760"/>
          </a:xfrm>
          <a:prstGeom prst="rect">
            <a:avLst/>
          </a:prstGeom>
          <a:noFill/>
          <a:ln>
            <a:noFill/>
          </a:ln>
        </p:spPr>
        <p:txBody>
          <a:bodyPr spcFirstLastPara="1" wrap="square" lIns="91425" tIns="91425" rIns="91425" bIns="91425" anchor="t" anchorCtr="0">
            <a:noAutofit/>
          </a:bodyPr>
          <a:lstStyle>
            <a:lvl1pPr marL="502920" marR="0" lvl="0" indent="-251460" algn="l" rtl="0">
              <a:lnSpc>
                <a:spcPct val="114000"/>
              </a:lnSpc>
              <a:spcBef>
                <a:spcPts val="0"/>
              </a:spcBef>
              <a:spcAft>
                <a:spcPts val="0"/>
              </a:spcAft>
              <a:buClr>
                <a:schemeClr val="dk2"/>
              </a:buClr>
              <a:buSzPts val="1400"/>
              <a:buNone/>
              <a:defRPr sz="1540" i="0" u="none" strike="noStrike" cap="none">
                <a:solidFill>
                  <a:schemeClr val="dk2"/>
                </a:solidFill>
              </a:defRPr>
            </a:lvl1pPr>
            <a:lvl2pPr marL="1005840" marR="0" lvl="1" indent="-251460" algn="l" rtl="0">
              <a:lnSpc>
                <a:spcPct val="114000"/>
              </a:lnSpc>
              <a:spcBef>
                <a:spcPts val="1100"/>
              </a:spcBef>
              <a:spcAft>
                <a:spcPts val="0"/>
              </a:spcAft>
              <a:buClr>
                <a:schemeClr val="dk2"/>
              </a:buClr>
              <a:buSzPts val="1800"/>
              <a:buNone/>
              <a:defRPr sz="1980" i="0" u="none" strike="noStrike" cap="none">
                <a:solidFill>
                  <a:schemeClr val="dk2"/>
                </a:solidFill>
              </a:defRPr>
            </a:lvl2pPr>
            <a:lvl3pPr marL="1508760" marR="0" lvl="2" indent="-251460" algn="l" rtl="0">
              <a:lnSpc>
                <a:spcPct val="114000"/>
              </a:lnSpc>
              <a:spcBef>
                <a:spcPts val="1100"/>
              </a:spcBef>
              <a:spcAft>
                <a:spcPts val="0"/>
              </a:spcAft>
              <a:buClr>
                <a:schemeClr val="accent1"/>
              </a:buClr>
              <a:buSzPts val="1400"/>
              <a:buNone/>
              <a:defRPr sz="1540" i="0" u="none" strike="noStrike" cap="none">
                <a:solidFill>
                  <a:schemeClr val="accent1"/>
                </a:solidFill>
              </a:defRPr>
            </a:lvl3pPr>
            <a:lvl4pPr marL="2011680" marR="0" lvl="3" indent="-251460" algn="l" rtl="0">
              <a:lnSpc>
                <a:spcPct val="114000"/>
              </a:lnSpc>
              <a:spcBef>
                <a:spcPts val="1100"/>
              </a:spcBef>
              <a:spcAft>
                <a:spcPts val="0"/>
              </a:spcAft>
              <a:buClr>
                <a:schemeClr val="dk2"/>
              </a:buClr>
              <a:buSzPts val="1400"/>
              <a:buNone/>
              <a:defRPr sz="1540" i="0" u="none" strike="noStrike" cap="none">
                <a:solidFill>
                  <a:schemeClr val="dk2"/>
                </a:solidFill>
              </a:defRPr>
            </a:lvl4pPr>
            <a:lvl5pPr marL="2514600" marR="0" lvl="4" indent="-251460" algn="l" rtl="0">
              <a:lnSpc>
                <a:spcPct val="114000"/>
              </a:lnSpc>
              <a:spcBef>
                <a:spcPts val="1100"/>
              </a:spcBef>
              <a:spcAft>
                <a:spcPts val="0"/>
              </a:spcAft>
              <a:buClr>
                <a:schemeClr val="dk2"/>
              </a:buClr>
              <a:buSzPts val="1400"/>
              <a:buNone/>
              <a:defRPr sz="1540" i="0" u="none" strike="noStrike" cap="none">
                <a:solidFill>
                  <a:schemeClr val="dk2"/>
                </a:solidFill>
              </a:defRPr>
            </a:lvl5pPr>
            <a:lvl6pPr marL="3017520" marR="0" lvl="5" indent="-377190" algn="l" rtl="0">
              <a:lnSpc>
                <a:spcPct val="90000"/>
              </a:lnSpc>
              <a:spcBef>
                <a:spcPts val="1100"/>
              </a:spcBef>
              <a:spcAft>
                <a:spcPts val="0"/>
              </a:spcAft>
              <a:buClr>
                <a:schemeClr val="dk1"/>
              </a:buClr>
              <a:buSzPts val="1800"/>
              <a:buChar char="•"/>
              <a:defRPr sz="1980" i="0" u="none" strike="noStrike" cap="none">
                <a:solidFill>
                  <a:schemeClr val="dk1"/>
                </a:solidFill>
              </a:defRPr>
            </a:lvl6pPr>
            <a:lvl7pPr marL="3520440" marR="0" lvl="6" indent="-377190" algn="l" rtl="0">
              <a:lnSpc>
                <a:spcPct val="90000"/>
              </a:lnSpc>
              <a:spcBef>
                <a:spcPts val="550"/>
              </a:spcBef>
              <a:spcAft>
                <a:spcPts val="0"/>
              </a:spcAft>
              <a:buClr>
                <a:schemeClr val="dk1"/>
              </a:buClr>
              <a:buSzPts val="1800"/>
              <a:buChar char="•"/>
              <a:defRPr sz="1980" i="0" u="none" strike="noStrike" cap="none">
                <a:solidFill>
                  <a:schemeClr val="dk1"/>
                </a:solidFill>
              </a:defRPr>
            </a:lvl7pPr>
            <a:lvl8pPr marL="4023360" marR="0" lvl="7" indent="-377190" algn="l" rtl="0">
              <a:lnSpc>
                <a:spcPct val="90000"/>
              </a:lnSpc>
              <a:spcBef>
                <a:spcPts val="550"/>
              </a:spcBef>
              <a:spcAft>
                <a:spcPts val="0"/>
              </a:spcAft>
              <a:buClr>
                <a:schemeClr val="dk1"/>
              </a:buClr>
              <a:buSzPts val="1800"/>
              <a:buChar char="•"/>
              <a:defRPr sz="1980" i="0" u="none" strike="noStrike" cap="none">
                <a:solidFill>
                  <a:schemeClr val="dk1"/>
                </a:solidFill>
              </a:defRPr>
            </a:lvl8pPr>
            <a:lvl9pPr marL="4526280" marR="0" lvl="8" indent="-377190" algn="l" rtl="0">
              <a:lnSpc>
                <a:spcPct val="90000"/>
              </a:lnSpc>
              <a:spcBef>
                <a:spcPts val="550"/>
              </a:spcBef>
              <a:spcAft>
                <a:spcPts val="0"/>
              </a:spcAft>
              <a:buClr>
                <a:schemeClr val="dk1"/>
              </a:buClr>
              <a:buSzPts val="1800"/>
              <a:buChar char="•"/>
              <a:defRPr sz="1980" i="0" u="none" strike="noStrike" cap="none">
                <a:solidFill>
                  <a:schemeClr val="dk1"/>
                </a:solidFill>
              </a:defRPr>
            </a:lvl9pPr>
          </a:lstStyle>
          <a:p>
            <a:endParaRPr/>
          </a:p>
        </p:txBody>
      </p:sp>
      <p:cxnSp>
        <p:nvCxnSpPr>
          <p:cNvPr id="18" name="Google Shape;18;p3"/>
          <p:cNvCxnSpPr/>
          <p:nvPr/>
        </p:nvCxnSpPr>
        <p:spPr>
          <a:xfrm>
            <a:off x="3459277" y="2194547"/>
            <a:ext cx="0" cy="3325280"/>
          </a:xfrm>
          <a:prstGeom prst="straightConnector1">
            <a:avLst/>
          </a:prstGeom>
          <a:noFill/>
          <a:ln w="9525" cap="flat" cmpd="sng">
            <a:solidFill>
              <a:schemeClr val="accent5"/>
            </a:solidFill>
            <a:prstDash val="solid"/>
            <a:round/>
            <a:headEnd type="none" w="sm" len="sm"/>
            <a:tailEnd type="none" w="sm" len="sm"/>
          </a:ln>
        </p:spPr>
      </p:cxnSp>
    </p:spTree>
    <p:extLst>
      <p:ext uri="{BB962C8B-B14F-4D97-AF65-F5344CB8AC3E}">
        <p14:creationId xmlns:p14="http://schemas.microsoft.com/office/powerpoint/2010/main" val="215269638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63"/>
        <p:cNvGrpSpPr/>
        <p:nvPr/>
      </p:nvGrpSpPr>
      <p:grpSpPr>
        <a:xfrm>
          <a:off x="0" y="0"/>
          <a:ext cx="0" cy="0"/>
          <a:chOff x="0" y="0"/>
          <a:chExt cx="0" cy="0"/>
        </a:xfrm>
      </p:grpSpPr>
      <p:pic>
        <p:nvPicPr>
          <p:cNvPr id="164" name="Shape 164"/>
          <p:cNvPicPr preferRelativeResize="0"/>
          <p:nvPr/>
        </p:nvPicPr>
        <p:blipFill rotWithShape="1">
          <a:blip r:embed="rId2">
            <a:alphaModFix/>
          </a:blip>
          <a:srcRect/>
          <a:stretch/>
        </p:blipFill>
        <p:spPr>
          <a:xfrm>
            <a:off x="-187" y="-187"/>
            <a:ext cx="1066987" cy="1066987"/>
          </a:xfrm>
          <a:prstGeom prst="rect">
            <a:avLst/>
          </a:prstGeom>
          <a:noFill/>
          <a:ln>
            <a:noFill/>
          </a:ln>
        </p:spPr>
      </p:pic>
      <p:pic>
        <p:nvPicPr>
          <p:cNvPr id="165" name="Shape 165"/>
          <p:cNvPicPr preferRelativeResize="0"/>
          <p:nvPr/>
        </p:nvPicPr>
        <p:blipFill rotWithShape="1">
          <a:blip r:embed="rId3">
            <a:alphaModFix/>
          </a:blip>
          <a:srcRect/>
          <a:stretch/>
        </p:blipFill>
        <p:spPr>
          <a:xfrm>
            <a:off x="1066613" y="0"/>
            <a:ext cx="10312587" cy="1066613"/>
          </a:xfrm>
          <a:prstGeom prst="rect">
            <a:avLst/>
          </a:prstGeom>
          <a:noFill/>
          <a:ln>
            <a:noFill/>
          </a:ln>
        </p:spPr>
      </p:pic>
      <p:sp>
        <p:nvSpPr>
          <p:cNvPr id="166" name="Shape 166"/>
          <p:cNvSpPr txBox="1">
            <a:spLocks noGrp="1"/>
          </p:cNvSpPr>
          <p:nvPr>
            <p:ph type="title"/>
          </p:nvPr>
        </p:nvSpPr>
        <p:spPr>
          <a:xfrm>
            <a:off x="187" y="0"/>
            <a:ext cx="11379200" cy="1066987"/>
          </a:xfrm>
          <a:prstGeom prst="rect">
            <a:avLst/>
          </a:prstGeom>
          <a:noFill/>
          <a:ln>
            <a:noFill/>
          </a:ln>
        </p:spPr>
        <p:txBody>
          <a:bodyPr spcFirstLastPara="1" wrap="square" lIns="91425" tIns="91425" rIns="91425" bIns="91425" anchor="ctr" anchorCtr="0"/>
          <a:lstStyle>
            <a:lvl1pPr lvl="0" algn="ctr" rtl="0">
              <a:spcBef>
                <a:spcPts val="0"/>
              </a:spcBef>
              <a:spcAft>
                <a:spcPts val="0"/>
              </a:spcAft>
              <a:buClr>
                <a:schemeClr val="dk1"/>
              </a:buClr>
              <a:buSzPts val="2400"/>
              <a:buFont typeface="Roboto Condensed"/>
              <a:buNone/>
              <a:defRPr sz="3733">
                <a:solidFill>
                  <a:schemeClr val="dk1"/>
                </a:solidFill>
                <a:latin typeface="Roboto Condensed"/>
                <a:ea typeface="Roboto Condensed"/>
                <a:cs typeface="Roboto Condensed"/>
                <a:sym typeface="Roboto Condensed"/>
              </a:defRPr>
            </a:lvl1pPr>
            <a:lvl2pPr lvl="1" rtl="0">
              <a:spcBef>
                <a:spcPts val="0"/>
              </a:spcBef>
              <a:spcAft>
                <a:spcPts val="0"/>
              </a:spcAft>
              <a:buClr>
                <a:schemeClr val="dk1"/>
              </a:buClr>
              <a:buSzPts val="1400"/>
              <a:buFont typeface="Roboto Condensed"/>
              <a:buNone/>
              <a:defRPr sz="4480">
                <a:solidFill>
                  <a:schemeClr val="dk1"/>
                </a:solidFill>
                <a:latin typeface="Roboto Condensed"/>
                <a:ea typeface="Roboto Condensed"/>
                <a:cs typeface="Roboto Condensed"/>
                <a:sym typeface="Roboto Condensed"/>
              </a:defRPr>
            </a:lvl2pPr>
            <a:lvl3pPr lvl="2" rtl="0">
              <a:spcBef>
                <a:spcPts val="0"/>
              </a:spcBef>
              <a:spcAft>
                <a:spcPts val="0"/>
              </a:spcAft>
              <a:buClr>
                <a:schemeClr val="dk1"/>
              </a:buClr>
              <a:buSzPts val="1400"/>
              <a:buFont typeface="Roboto Condensed"/>
              <a:buNone/>
              <a:defRPr sz="4480">
                <a:solidFill>
                  <a:schemeClr val="dk1"/>
                </a:solidFill>
                <a:latin typeface="Roboto Condensed"/>
                <a:ea typeface="Roboto Condensed"/>
                <a:cs typeface="Roboto Condensed"/>
                <a:sym typeface="Roboto Condensed"/>
              </a:defRPr>
            </a:lvl3pPr>
            <a:lvl4pPr lvl="3" rtl="0">
              <a:spcBef>
                <a:spcPts val="0"/>
              </a:spcBef>
              <a:spcAft>
                <a:spcPts val="0"/>
              </a:spcAft>
              <a:buClr>
                <a:schemeClr val="dk1"/>
              </a:buClr>
              <a:buSzPts val="1400"/>
              <a:buFont typeface="Roboto Condensed"/>
              <a:buNone/>
              <a:defRPr sz="4480">
                <a:solidFill>
                  <a:schemeClr val="dk1"/>
                </a:solidFill>
                <a:latin typeface="Roboto Condensed"/>
                <a:ea typeface="Roboto Condensed"/>
                <a:cs typeface="Roboto Condensed"/>
                <a:sym typeface="Roboto Condensed"/>
              </a:defRPr>
            </a:lvl4pPr>
            <a:lvl5pPr lvl="4" rtl="0">
              <a:spcBef>
                <a:spcPts val="0"/>
              </a:spcBef>
              <a:spcAft>
                <a:spcPts val="0"/>
              </a:spcAft>
              <a:buClr>
                <a:schemeClr val="dk1"/>
              </a:buClr>
              <a:buSzPts val="1400"/>
              <a:buFont typeface="Roboto Condensed"/>
              <a:buNone/>
              <a:defRPr sz="4480">
                <a:solidFill>
                  <a:schemeClr val="dk1"/>
                </a:solidFill>
                <a:latin typeface="Roboto Condensed"/>
                <a:ea typeface="Roboto Condensed"/>
                <a:cs typeface="Roboto Condensed"/>
                <a:sym typeface="Roboto Condensed"/>
              </a:defRPr>
            </a:lvl5pPr>
            <a:lvl6pPr lvl="5" rtl="0">
              <a:spcBef>
                <a:spcPts val="0"/>
              </a:spcBef>
              <a:spcAft>
                <a:spcPts val="0"/>
              </a:spcAft>
              <a:buClr>
                <a:schemeClr val="dk1"/>
              </a:buClr>
              <a:buSzPts val="1400"/>
              <a:buFont typeface="Roboto Condensed"/>
              <a:buNone/>
              <a:defRPr sz="4480">
                <a:solidFill>
                  <a:schemeClr val="dk1"/>
                </a:solidFill>
                <a:latin typeface="Roboto Condensed"/>
                <a:ea typeface="Roboto Condensed"/>
                <a:cs typeface="Roboto Condensed"/>
                <a:sym typeface="Roboto Condensed"/>
              </a:defRPr>
            </a:lvl6pPr>
            <a:lvl7pPr lvl="6" rtl="0">
              <a:spcBef>
                <a:spcPts val="0"/>
              </a:spcBef>
              <a:spcAft>
                <a:spcPts val="0"/>
              </a:spcAft>
              <a:buClr>
                <a:schemeClr val="dk1"/>
              </a:buClr>
              <a:buSzPts val="1400"/>
              <a:buFont typeface="Roboto Condensed"/>
              <a:buNone/>
              <a:defRPr sz="4480">
                <a:solidFill>
                  <a:schemeClr val="dk1"/>
                </a:solidFill>
                <a:latin typeface="Roboto Condensed"/>
                <a:ea typeface="Roboto Condensed"/>
                <a:cs typeface="Roboto Condensed"/>
                <a:sym typeface="Roboto Condensed"/>
              </a:defRPr>
            </a:lvl7pPr>
            <a:lvl8pPr lvl="7" rtl="0">
              <a:spcBef>
                <a:spcPts val="0"/>
              </a:spcBef>
              <a:spcAft>
                <a:spcPts val="0"/>
              </a:spcAft>
              <a:buClr>
                <a:schemeClr val="dk1"/>
              </a:buClr>
              <a:buSzPts val="1400"/>
              <a:buFont typeface="Roboto Condensed"/>
              <a:buNone/>
              <a:defRPr sz="4480">
                <a:solidFill>
                  <a:schemeClr val="dk1"/>
                </a:solidFill>
                <a:latin typeface="Roboto Condensed"/>
                <a:ea typeface="Roboto Condensed"/>
                <a:cs typeface="Roboto Condensed"/>
                <a:sym typeface="Roboto Condensed"/>
              </a:defRPr>
            </a:lvl8pPr>
            <a:lvl9pPr lvl="8" rtl="0">
              <a:spcBef>
                <a:spcPts val="0"/>
              </a:spcBef>
              <a:spcAft>
                <a:spcPts val="0"/>
              </a:spcAft>
              <a:buClr>
                <a:schemeClr val="dk1"/>
              </a:buClr>
              <a:buSzPts val="1400"/>
              <a:buFont typeface="Roboto Condensed"/>
              <a:buNone/>
              <a:defRPr sz="4480">
                <a:solidFill>
                  <a:schemeClr val="dk1"/>
                </a:solidFill>
                <a:latin typeface="Roboto Condensed"/>
                <a:ea typeface="Roboto Condensed"/>
                <a:cs typeface="Roboto Condensed"/>
                <a:sym typeface="Roboto Condensed"/>
              </a:defRPr>
            </a:lvl9pPr>
          </a:lstStyle>
          <a:p>
            <a:endParaRPr/>
          </a:p>
        </p:txBody>
      </p:sp>
    </p:spTree>
    <p:extLst>
      <p:ext uri="{BB962C8B-B14F-4D97-AF65-F5344CB8AC3E}">
        <p14:creationId xmlns:p14="http://schemas.microsoft.com/office/powerpoint/2010/main" val="195326083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Page with text only" preserve="1">
  <p:cSld name="Page with text only">
    <p:spTree>
      <p:nvGrpSpPr>
        <p:cNvPr id="1" name="Shape 181"/>
        <p:cNvGrpSpPr/>
        <p:nvPr/>
      </p:nvGrpSpPr>
      <p:grpSpPr>
        <a:xfrm>
          <a:off x="0" y="0"/>
          <a:ext cx="0" cy="0"/>
          <a:chOff x="0" y="0"/>
          <a:chExt cx="0" cy="0"/>
        </a:xfrm>
      </p:grpSpPr>
      <p:sp>
        <p:nvSpPr>
          <p:cNvPr id="183" name="Shape 183"/>
          <p:cNvSpPr txBox="1">
            <a:spLocks noGrp="1"/>
          </p:cNvSpPr>
          <p:nvPr>
            <p:ph type="body" idx="1"/>
          </p:nvPr>
        </p:nvSpPr>
        <p:spPr>
          <a:xfrm>
            <a:off x="510409" y="1546404"/>
            <a:ext cx="10460427" cy="4368279"/>
          </a:xfrm>
          <a:prstGeom prst="rect">
            <a:avLst/>
          </a:prstGeom>
          <a:noFill/>
          <a:ln>
            <a:noFill/>
          </a:ln>
        </p:spPr>
        <p:txBody>
          <a:bodyPr spcFirstLastPara="1" wrap="square" lIns="91425" tIns="91425" rIns="91425" bIns="91425" anchor="t" anchorCtr="0"/>
          <a:lstStyle>
            <a:lvl1pPr marL="568940" lvl="0" indent="-426705" rtl="0">
              <a:spcBef>
                <a:spcPts val="0"/>
              </a:spcBef>
              <a:spcAft>
                <a:spcPts val="0"/>
              </a:spcAft>
              <a:buClrTx/>
              <a:buSzPts val="1800"/>
              <a:buChar char="•"/>
              <a:defRPr>
                <a:solidFill>
                  <a:schemeClr val="tx2"/>
                </a:solidFill>
              </a:defRPr>
            </a:lvl1pPr>
            <a:lvl2pPr marL="1137879" lvl="1" indent="-395097" rtl="0">
              <a:spcBef>
                <a:spcPts val="0"/>
              </a:spcBef>
              <a:spcAft>
                <a:spcPts val="0"/>
              </a:spcAft>
              <a:buClr>
                <a:srgbClr val="B45F06"/>
              </a:buClr>
              <a:buSzPts val="1400"/>
              <a:buChar char="–"/>
              <a:defRPr>
                <a:solidFill>
                  <a:srgbClr val="D9D9D9"/>
                </a:solidFill>
              </a:defRPr>
            </a:lvl2pPr>
            <a:lvl3pPr marL="1706819" lvl="2" indent="-395097" rtl="0">
              <a:spcBef>
                <a:spcPts val="0"/>
              </a:spcBef>
              <a:spcAft>
                <a:spcPts val="0"/>
              </a:spcAft>
              <a:buClr>
                <a:srgbClr val="D9D9D9"/>
              </a:buClr>
              <a:buSzPts val="1400"/>
              <a:buChar char="○"/>
              <a:defRPr>
                <a:solidFill>
                  <a:srgbClr val="D9D9D9"/>
                </a:solidFill>
              </a:defRPr>
            </a:lvl3pPr>
            <a:lvl4pPr marL="2275759" lvl="3" indent="-379293" rtl="0">
              <a:spcBef>
                <a:spcPts val="0"/>
              </a:spcBef>
              <a:spcAft>
                <a:spcPts val="0"/>
              </a:spcAft>
              <a:buSzPts val="1200"/>
              <a:buChar char="–"/>
              <a:defRPr/>
            </a:lvl4pPr>
            <a:lvl5pPr marL="2844698" lvl="4" indent="-363489" rtl="0">
              <a:spcBef>
                <a:spcPts val="0"/>
              </a:spcBef>
              <a:spcAft>
                <a:spcPts val="0"/>
              </a:spcAft>
              <a:buSzPts val="1000"/>
              <a:buChar char="»"/>
              <a:defRPr/>
            </a:lvl5pPr>
            <a:lvl6pPr marL="3413638" lvl="5" indent="-379293" rtl="0">
              <a:spcBef>
                <a:spcPts val="0"/>
              </a:spcBef>
              <a:spcAft>
                <a:spcPts val="0"/>
              </a:spcAft>
              <a:buSzPts val="1200"/>
              <a:buChar char="•"/>
              <a:defRPr/>
            </a:lvl6pPr>
            <a:lvl7pPr marL="3982578" lvl="6" indent="-395097" rtl="0">
              <a:spcBef>
                <a:spcPts val="0"/>
              </a:spcBef>
              <a:spcAft>
                <a:spcPts val="0"/>
              </a:spcAft>
              <a:buSzPts val="1400"/>
              <a:buChar char="•"/>
              <a:defRPr/>
            </a:lvl7pPr>
            <a:lvl8pPr marL="4551517" lvl="7" indent="-410901" rtl="0">
              <a:spcBef>
                <a:spcPts val="0"/>
              </a:spcBef>
              <a:spcAft>
                <a:spcPts val="0"/>
              </a:spcAft>
              <a:buSzPts val="1600"/>
              <a:buChar char="•"/>
              <a:defRPr/>
            </a:lvl8pPr>
            <a:lvl9pPr marL="5120457" lvl="8" indent="-426705" rtl="0">
              <a:spcBef>
                <a:spcPts val="0"/>
              </a:spcBef>
              <a:spcAft>
                <a:spcPts val="0"/>
              </a:spcAft>
              <a:buSzPts val="1800"/>
              <a:buChar char="•"/>
              <a:defRPr/>
            </a:lvl9pPr>
          </a:lstStyle>
          <a:p>
            <a:endParaRPr dirty="0"/>
          </a:p>
        </p:txBody>
      </p:sp>
      <p:sp>
        <p:nvSpPr>
          <p:cNvPr id="184" name="Shape 184"/>
          <p:cNvSpPr txBox="1">
            <a:spLocks noGrp="1"/>
          </p:cNvSpPr>
          <p:nvPr>
            <p:ph type="title"/>
          </p:nvPr>
        </p:nvSpPr>
        <p:spPr>
          <a:xfrm>
            <a:off x="109387" y="486117"/>
            <a:ext cx="11160427" cy="534240"/>
          </a:xfrm>
          <a:prstGeom prst="rect">
            <a:avLst/>
          </a:prstGeom>
          <a:noFill/>
          <a:ln>
            <a:noFill/>
          </a:ln>
        </p:spPr>
        <p:txBody>
          <a:bodyPr spcFirstLastPara="1" wrap="square" lIns="91425" tIns="91425" rIns="91425" bIns="91425" anchor="ctr" anchorCtr="0"/>
          <a:lstStyle>
            <a:lvl1pPr lvl="0" algn="ctr" rtl="0">
              <a:spcBef>
                <a:spcPts val="0"/>
              </a:spcBef>
              <a:spcAft>
                <a:spcPts val="0"/>
              </a:spcAft>
              <a:buClr>
                <a:srgbClr val="D9D9D9"/>
              </a:buClr>
              <a:buSzPts val="3000"/>
              <a:buNone/>
              <a:defRPr sz="3733">
                <a:solidFill>
                  <a:schemeClr val="tx2"/>
                </a:solidFill>
                <a:latin typeface="Lato" panose="020B0604020202020204" charset="0"/>
                <a:ea typeface="Roboto Condensed"/>
                <a:cs typeface="Lato" panose="020B0604020202020204" charset="0"/>
                <a:sym typeface="Roboto Condensed"/>
              </a:defRPr>
            </a:lvl1pPr>
            <a:lvl2pPr lvl="1" rtl="0">
              <a:spcBef>
                <a:spcPts val="0"/>
              </a:spcBef>
              <a:spcAft>
                <a:spcPts val="0"/>
              </a:spcAft>
              <a:buClr>
                <a:schemeClr val="dk1"/>
              </a:buClr>
              <a:buSzPts val="1400"/>
              <a:buFont typeface="Roboto Condensed"/>
              <a:buNone/>
              <a:defRPr/>
            </a:lvl2pPr>
            <a:lvl3pPr lvl="2" rtl="0">
              <a:spcBef>
                <a:spcPts val="0"/>
              </a:spcBef>
              <a:spcAft>
                <a:spcPts val="0"/>
              </a:spcAft>
              <a:buClr>
                <a:schemeClr val="dk1"/>
              </a:buClr>
              <a:buSzPts val="1400"/>
              <a:buFont typeface="Roboto Condensed"/>
              <a:buNone/>
              <a:defRPr/>
            </a:lvl3pPr>
            <a:lvl4pPr lvl="3" rtl="0">
              <a:spcBef>
                <a:spcPts val="0"/>
              </a:spcBef>
              <a:spcAft>
                <a:spcPts val="0"/>
              </a:spcAft>
              <a:buClr>
                <a:schemeClr val="dk1"/>
              </a:buClr>
              <a:buSzPts val="1400"/>
              <a:buFont typeface="Roboto Condensed"/>
              <a:buNone/>
              <a:defRPr/>
            </a:lvl4pPr>
            <a:lvl5pPr lvl="4" rtl="0">
              <a:spcBef>
                <a:spcPts val="0"/>
              </a:spcBef>
              <a:spcAft>
                <a:spcPts val="0"/>
              </a:spcAft>
              <a:buClr>
                <a:schemeClr val="dk1"/>
              </a:buClr>
              <a:buSzPts val="1400"/>
              <a:buFont typeface="Roboto Condensed"/>
              <a:buNone/>
              <a:defRPr/>
            </a:lvl5pPr>
            <a:lvl6pPr lvl="5" rtl="0">
              <a:spcBef>
                <a:spcPts val="0"/>
              </a:spcBef>
              <a:spcAft>
                <a:spcPts val="0"/>
              </a:spcAft>
              <a:buClr>
                <a:schemeClr val="dk1"/>
              </a:buClr>
              <a:buSzPts val="1400"/>
              <a:buFont typeface="Roboto Condensed"/>
              <a:buNone/>
              <a:defRPr/>
            </a:lvl6pPr>
            <a:lvl7pPr lvl="6" rtl="0">
              <a:spcBef>
                <a:spcPts val="0"/>
              </a:spcBef>
              <a:spcAft>
                <a:spcPts val="0"/>
              </a:spcAft>
              <a:buClr>
                <a:schemeClr val="dk1"/>
              </a:buClr>
              <a:buSzPts val="1400"/>
              <a:buFont typeface="Roboto Condensed"/>
              <a:buNone/>
              <a:defRPr/>
            </a:lvl7pPr>
            <a:lvl8pPr lvl="7" rtl="0">
              <a:spcBef>
                <a:spcPts val="0"/>
              </a:spcBef>
              <a:spcAft>
                <a:spcPts val="0"/>
              </a:spcAft>
              <a:buClr>
                <a:schemeClr val="dk1"/>
              </a:buClr>
              <a:buSzPts val="1400"/>
              <a:buFont typeface="Roboto Condensed"/>
              <a:buNone/>
              <a:defRPr/>
            </a:lvl8pPr>
            <a:lvl9pPr lvl="8" rtl="0">
              <a:spcBef>
                <a:spcPts val="0"/>
              </a:spcBef>
              <a:spcAft>
                <a:spcPts val="0"/>
              </a:spcAft>
              <a:buClr>
                <a:schemeClr val="dk1"/>
              </a:buClr>
              <a:buSzPts val="1400"/>
              <a:buFont typeface="Roboto Condensed"/>
              <a:buNone/>
              <a:defRPr/>
            </a:lvl9pPr>
          </a:lstStyle>
          <a:p>
            <a:endParaRPr dirty="0"/>
          </a:p>
        </p:txBody>
      </p:sp>
      <p:cxnSp>
        <p:nvCxnSpPr>
          <p:cNvPr id="5" name="Shape 169">
            <a:extLst>
              <a:ext uri="{FF2B5EF4-FFF2-40B4-BE49-F238E27FC236}">
                <a16:creationId xmlns:a16="http://schemas.microsoft.com/office/drawing/2014/main" id="{6C02A3DD-9A30-46BA-A898-B221EFA88F65}"/>
              </a:ext>
            </a:extLst>
          </p:cNvPr>
          <p:cNvCxnSpPr/>
          <p:nvPr userDrawn="1"/>
        </p:nvCxnSpPr>
        <p:spPr>
          <a:xfrm>
            <a:off x="5120609" y="1248739"/>
            <a:ext cx="1137920" cy="1867"/>
          </a:xfrm>
          <a:prstGeom prst="straightConnector1">
            <a:avLst/>
          </a:prstGeom>
          <a:noFill/>
          <a:ln w="19050" cap="flat" cmpd="sng">
            <a:solidFill>
              <a:schemeClr val="accent1"/>
            </a:solidFill>
            <a:prstDash val="solid"/>
            <a:miter lim="8000"/>
            <a:headEnd type="none" w="sm" len="sm"/>
            <a:tailEnd type="none" w="sm" len="sm"/>
          </a:ln>
        </p:spPr>
      </p:cxnSp>
      <p:sp>
        <p:nvSpPr>
          <p:cNvPr id="6" name="Shape 103">
            <a:extLst>
              <a:ext uri="{FF2B5EF4-FFF2-40B4-BE49-F238E27FC236}">
                <a16:creationId xmlns:a16="http://schemas.microsoft.com/office/drawing/2014/main" id="{3A901F4D-B09D-4D24-9EA2-0E19015F24E2}"/>
              </a:ext>
            </a:extLst>
          </p:cNvPr>
          <p:cNvSpPr/>
          <p:nvPr userDrawn="1"/>
        </p:nvSpPr>
        <p:spPr>
          <a:xfrm>
            <a:off x="10913080" y="5994908"/>
            <a:ext cx="325920" cy="325920"/>
          </a:xfrm>
          <a:prstGeom prst="ellipse">
            <a:avLst/>
          </a:prstGeom>
          <a:solidFill>
            <a:schemeClr val="accent1"/>
          </a:solidFill>
          <a:ln>
            <a:noFill/>
          </a:ln>
        </p:spPr>
        <p:txBody>
          <a:bodyPr spcFirstLastPara="1" wrap="square" lIns="113773" tIns="56871" rIns="113773" bIns="56871" anchor="ctr" anchorCtr="0">
            <a:noAutofit/>
          </a:bodyPr>
          <a:lstStyle/>
          <a:p>
            <a:pPr marL="0" marR="0" lvl="0" indent="0" algn="ctr" rtl="0">
              <a:lnSpc>
                <a:spcPct val="100000"/>
              </a:lnSpc>
              <a:spcBef>
                <a:spcPts val="0"/>
              </a:spcBef>
              <a:spcAft>
                <a:spcPts val="0"/>
              </a:spcAft>
              <a:buClr>
                <a:srgbClr val="000000"/>
              </a:buClr>
              <a:buFont typeface="Arial"/>
              <a:buNone/>
            </a:pPr>
            <a:endParaRPr sz="1680" b="0" i="0" u="none" strike="noStrike" cap="none">
              <a:solidFill>
                <a:schemeClr val="lt1"/>
              </a:solidFill>
              <a:latin typeface="Calibri"/>
              <a:ea typeface="Calibri"/>
              <a:cs typeface="Calibri"/>
              <a:sym typeface="Calibri"/>
            </a:endParaRPr>
          </a:p>
        </p:txBody>
      </p:sp>
      <p:sp>
        <p:nvSpPr>
          <p:cNvPr id="7" name="Shape 104">
            <a:extLst>
              <a:ext uri="{FF2B5EF4-FFF2-40B4-BE49-F238E27FC236}">
                <a16:creationId xmlns:a16="http://schemas.microsoft.com/office/drawing/2014/main" id="{050AF202-B37A-4324-9EF2-08365CDF29D3}"/>
              </a:ext>
            </a:extLst>
          </p:cNvPr>
          <p:cNvSpPr txBox="1"/>
          <p:nvPr userDrawn="1"/>
        </p:nvSpPr>
        <p:spPr>
          <a:xfrm>
            <a:off x="10933815" y="6068984"/>
            <a:ext cx="272533" cy="16277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Font typeface="Lato"/>
              <a:buNone/>
            </a:pPr>
            <a:fld id="{00000000-1234-1234-1234-123412341234}" type="slidenum">
              <a:rPr lang="en-US" sz="1058" b="0" i="0" u="none" strike="noStrike" cap="none">
                <a:solidFill>
                  <a:schemeClr val="lt1"/>
                </a:solidFill>
                <a:latin typeface="Lato"/>
                <a:ea typeface="Lato"/>
                <a:cs typeface="Lato"/>
                <a:sym typeface="Lato"/>
              </a:rPr>
              <a:pPr marL="0" marR="0" lvl="0" indent="0" algn="ctr" rtl="0">
                <a:lnSpc>
                  <a:spcPct val="100000"/>
                </a:lnSpc>
                <a:spcBef>
                  <a:spcPts val="0"/>
                </a:spcBef>
                <a:spcAft>
                  <a:spcPts val="0"/>
                </a:spcAft>
                <a:buClr>
                  <a:schemeClr val="lt1"/>
                </a:buClr>
                <a:buFont typeface="Lato"/>
                <a:buNone/>
              </a:pPr>
              <a:t>‹nº›</a:t>
            </a:fld>
            <a:endParaRPr sz="2240"/>
          </a:p>
        </p:txBody>
      </p:sp>
    </p:spTree>
    <p:extLst>
      <p:ext uri="{BB962C8B-B14F-4D97-AF65-F5344CB8AC3E}">
        <p14:creationId xmlns:p14="http://schemas.microsoft.com/office/powerpoint/2010/main" val="337373907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Pull Quote">
  <p:cSld name="Pull Quote">
    <p:spTree>
      <p:nvGrpSpPr>
        <p:cNvPr id="1" name="Shape 172"/>
        <p:cNvGrpSpPr/>
        <p:nvPr/>
      </p:nvGrpSpPr>
      <p:grpSpPr>
        <a:xfrm>
          <a:off x="0" y="0"/>
          <a:ext cx="0" cy="0"/>
          <a:chOff x="0" y="0"/>
          <a:chExt cx="0" cy="0"/>
        </a:xfrm>
      </p:grpSpPr>
      <p:sp>
        <p:nvSpPr>
          <p:cNvPr id="173" name="Shape 173"/>
          <p:cNvSpPr txBox="1">
            <a:spLocks noGrp="1"/>
          </p:cNvSpPr>
          <p:nvPr>
            <p:ph type="body" idx="1"/>
          </p:nvPr>
        </p:nvSpPr>
        <p:spPr>
          <a:xfrm>
            <a:off x="393757" y="6030878"/>
            <a:ext cx="10659413" cy="181813"/>
          </a:xfrm>
          <a:prstGeom prst="rect">
            <a:avLst/>
          </a:prstGeom>
          <a:noFill/>
          <a:ln>
            <a:noFill/>
          </a:ln>
        </p:spPr>
        <p:txBody>
          <a:bodyPr spcFirstLastPara="1" wrap="square" lIns="91425" tIns="91425" rIns="91425" bIns="91425" anchor="b" anchorCtr="0"/>
          <a:lstStyle>
            <a:lvl1pPr marL="568940" lvl="0" indent="-284470" rtl="0">
              <a:spcBef>
                <a:spcPts val="0"/>
              </a:spcBef>
              <a:spcAft>
                <a:spcPts val="0"/>
              </a:spcAft>
              <a:buSzPts val="1800"/>
              <a:buFont typeface="Arial"/>
              <a:buNone/>
              <a:defRPr/>
            </a:lvl1pPr>
            <a:lvl2pPr marL="1137879" lvl="1" indent="-395097" rtl="0">
              <a:spcBef>
                <a:spcPts val="0"/>
              </a:spcBef>
              <a:spcAft>
                <a:spcPts val="0"/>
              </a:spcAft>
              <a:buSzPts val="1400"/>
              <a:buChar char="–"/>
              <a:defRPr/>
            </a:lvl2pPr>
            <a:lvl3pPr marL="1706819" lvl="2" indent="-395097" rtl="0">
              <a:spcBef>
                <a:spcPts val="0"/>
              </a:spcBef>
              <a:spcAft>
                <a:spcPts val="0"/>
              </a:spcAft>
              <a:buSzPts val="1400"/>
              <a:buChar char="•"/>
              <a:defRPr/>
            </a:lvl3pPr>
            <a:lvl4pPr marL="2275759" lvl="3" indent="-379293" rtl="0">
              <a:spcBef>
                <a:spcPts val="0"/>
              </a:spcBef>
              <a:spcAft>
                <a:spcPts val="0"/>
              </a:spcAft>
              <a:buSzPts val="1200"/>
              <a:buChar char="–"/>
              <a:defRPr/>
            </a:lvl4pPr>
            <a:lvl5pPr marL="2844698" lvl="4" indent="-284470" rtl="0">
              <a:spcBef>
                <a:spcPts val="0"/>
              </a:spcBef>
              <a:spcAft>
                <a:spcPts val="0"/>
              </a:spcAft>
              <a:buSzPts val="1000"/>
              <a:buFont typeface="Arial"/>
              <a:buNone/>
              <a:defRPr/>
            </a:lvl5pPr>
            <a:lvl6pPr marL="3413638" lvl="5" indent="-379293" rtl="0">
              <a:spcBef>
                <a:spcPts val="0"/>
              </a:spcBef>
              <a:spcAft>
                <a:spcPts val="0"/>
              </a:spcAft>
              <a:buSzPts val="1200"/>
              <a:buChar char="•"/>
              <a:defRPr/>
            </a:lvl6pPr>
            <a:lvl7pPr marL="3982578" lvl="6" indent="-395097" rtl="0">
              <a:spcBef>
                <a:spcPts val="0"/>
              </a:spcBef>
              <a:spcAft>
                <a:spcPts val="0"/>
              </a:spcAft>
              <a:buSzPts val="1400"/>
              <a:buChar char="•"/>
              <a:defRPr/>
            </a:lvl7pPr>
            <a:lvl8pPr marL="4551517" lvl="7" indent="-410901" rtl="0">
              <a:spcBef>
                <a:spcPts val="0"/>
              </a:spcBef>
              <a:spcAft>
                <a:spcPts val="0"/>
              </a:spcAft>
              <a:buSzPts val="1600"/>
              <a:buChar char="•"/>
              <a:defRPr/>
            </a:lvl8pPr>
            <a:lvl9pPr marL="5120457" lvl="8" indent="-426705" rtl="0">
              <a:spcBef>
                <a:spcPts val="0"/>
              </a:spcBef>
              <a:spcAft>
                <a:spcPts val="0"/>
              </a:spcAft>
              <a:buSzPts val="1800"/>
              <a:buChar char="•"/>
              <a:defRPr/>
            </a:lvl9pPr>
          </a:lstStyle>
          <a:p>
            <a:endParaRPr/>
          </a:p>
        </p:txBody>
      </p:sp>
      <p:sp>
        <p:nvSpPr>
          <p:cNvPr id="174" name="Shape 174"/>
          <p:cNvSpPr txBox="1">
            <a:spLocks noGrp="1"/>
          </p:cNvSpPr>
          <p:nvPr>
            <p:ph type="body" idx="2"/>
          </p:nvPr>
        </p:nvSpPr>
        <p:spPr>
          <a:xfrm>
            <a:off x="1843614" y="1153194"/>
            <a:ext cx="7694773" cy="4101067"/>
          </a:xfrm>
          <a:prstGeom prst="rect">
            <a:avLst/>
          </a:prstGeom>
          <a:noFill/>
          <a:ln>
            <a:noFill/>
          </a:ln>
        </p:spPr>
        <p:txBody>
          <a:bodyPr spcFirstLastPara="1" wrap="square" lIns="91425" tIns="91425" rIns="91425" bIns="91425" anchor="ctr" anchorCtr="0"/>
          <a:lstStyle>
            <a:lvl1pPr marL="568940" lvl="0" indent="-284470" algn="ctr" rtl="0">
              <a:spcBef>
                <a:spcPts val="0"/>
              </a:spcBef>
              <a:spcAft>
                <a:spcPts val="0"/>
              </a:spcAft>
              <a:buSzPts val="1800"/>
              <a:buFont typeface="Arial"/>
              <a:buNone/>
              <a:defRPr/>
            </a:lvl1pPr>
            <a:lvl2pPr marL="1137879" lvl="1" indent="-395097" rtl="0">
              <a:spcBef>
                <a:spcPts val="0"/>
              </a:spcBef>
              <a:spcAft>
                <a:spcPts val="0"/>
              </a:spcAft>
              <a:buSzPts val="1400"/>
              <a:buChar char="–"/>
              <a:defRPr/>
            </a:lvl2pPr>
            <a:lvl3pPr marL="1706819" lvl="2" indent="-395097" rtl="0">
              <a:spcBef>
                <a:spcPts val="0"/>
              </a:spcBef>
              <a:spcAft>
                <a:spcPts val="0"/>
              </a:spcAft>
              <a:buSzPts val="1400"/>
              <a:buChar char="•"/>
              <a:defRPr/>
            </a:lvl3pPr>
            <a:lvl4pPr marL="2275759" lvl="3" indent="-379293" rtl="0">
              <a:spcBef>
                <a:spcPts val="0"/>
              </a:spcBef>
              <a:spcAft>
                <a:spcPts val="0"/>
              </a:spcAft>
              <a:buSzPts val="1200"/>
              <a:buChar char="–"/>
              <a:defRPr/>
            </a:lvl4pPr>
            <a:lvl5pPr marL="2844698" lvl="4" indent="-363489" rtl="0">
              <a:spcBef>
                <a:spcPts val="0"/>
              </a:spcBef>
              <a:spcAft>
                <a:spcPts val="0"/>
              </a:spcAft>
              <a:buSzPts val="1000"/>
              <a:buChar char="»"/>
              <a:defRPr/>
            </a:lvl5pPr>
            <a:lvl6pPr marL="3413638" lvl="5" indent="-379293" rtl="0">
              <a:spcBef>
                <a:spcPts val="0"/>
              </a:spcBef>
              <a:spcAft>
                <a:spcPts val="0"/>
              </a:spcAft>
              <a:buSzPts val="1200"/>
              <a:buChar char="•"/>
              <a:defRPr/>
            </a:lvl6pPr>
            <a:lvl7pPr marL="3982578" lvl="6" indent="-395097" rtl="0">
              <a:spcBef>
                <a:spcPts val="0"/>
              </a:spcBef>
              <a:spcAft>
                <a:spcPts val="0"/>
              </a:spcAft>
              <a:buSzPts val="1400"/>
              <a:buChar char="•"/>
              <a:defRPr/>
            </a:lvl7pPr>
            <a:lvl8pPr marL="4551517" lvl="7" indent="-410901" rtl="0">
              <a:spcBef>
                <a:spcPts val="0"/>
              </a:spcBef>
              <a:spcAft>
                <a:spcPts val="0"/>
              </a:spcAft>
              <a:buSzPts val="1600"/>
              <a:buChar char="•"/>
              <a:defRPr/>
            </a:lvl8pPr>
            <a:lvl9pPr marL="5120457" lvl="8" indent="-426705" rtl="0">
              <a:spcBef>
                <a:spcPts val="0"/>
              </a:spcBef>
              <a:spcAft>
                <a:spcPts val="0"/>
              </a:spcAft>
              <a:buSzPts val="1800"/>
              <a:buChar char="•"/>
              <a:defRPr/>
            </a:lvl9pPr>
          </a:lstStyle>
          <a:p>
            <a:endParaRPr/>
          </a:p>
        </p:txBody>
      </p:sp>
    </p:spTree>
    <p:extLst>
      <p:ext uri="{BB962C8B-B14F-4D97-AF65-F5344CB8AC3E}">
        <p14:creationId xmlns:p14="http://schemas.microsoft.com/office/powerpoint/2010/main" val="123005506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OBJECT" type="obj">
  <p:cSld name="OBJECT">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2275840" y="1025315"/>
            <a:ext cx="40965120" cy="4267200"/>
          </a:xfrm>
          <a:prstGeom prst="rect">
            <a:avLst/>
          </a:prstGeom>
          <a:noFill/>
          <a:ln>
            <a:noFill/>
          </a:ln>
        </p:spPr>
        <p:txBody>
          <a:bodyPr spcFirstLastPara="1" wrap="square" lIns="91425" tIns="91425" rIns="91425" bIns="91425" anchor="ctr" anchorCtr="0"/>
          <a:lstStyle>
            <a:lvl1pPr lvl="0" algn="ctr" rtl="0">
              <a:spcBef>
                <a:spcPts val="0"/>
              </a:spcBef>
              <a:spcAft>
                <a:spcPts val="0"/>
              </a:spcAft>
              <a:buClr>
                <a:schemeClr val="dk1"/>
              </a:buClr>
              <a:buSzPts val="2400"/>
              <a:buNone/>
              <a:defRPr sz="21777">
                <a:solidFill>
                  <a:schemeClr val="dk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77" name="Shape 177"/>
          <p:cNvSpPr txBox="1">
            <a:spLocks noGrp="1"/>
          </p:cNvSpPr>
          <p:nvPr>
            <p:ph type="body" idx="1"/>
          </p:nvPr>
        </p:nvSpPr>
        <p:spPr>
          <a:xfrm>
            <a:off x="2275840" y="5974083"/>
            <a:ext cx="40965120" cy="16896693"/>
          </a:xfrm>
          <a:prstGeom prst="rect">
            <a:avLst/>
          </a:prstGeom>
          <a:noFill/>
          <a:ln>
            <a:noFill/>
          </a:ln>
        </p:spPr>
        <p:txBody>
          <a:bodyPr spcFirstLastPara="1" wrap="square" lIns="91425" tIns="91425" rIns="91425" bIns="91425" anchor="t" anchorCtr="0"/>
          <a:lstStyle>
            <a:lvl1pPr marL="568940" lvl="0" indent="-426705" algn="l" rtl="0">
              <a:spcBef>
                <a:spcPts val="3211"/>
              </a:spcBef>
              <a:spcAft>
                <a:spcPts val="0"/>
              </a:spcAft>
              <a:buClr>
                <a:schemeClr val="dk1"/>
              </a:buClr>
              <a:buSzPts val="1800"/>
              <a:buChar char="●"/>
              <a:defRPr sz="16053">
                <a:solidFill>
                  <a:schemeClr val="dk1"/>
                </a:solidFill>
              </a:defRPr>
            </a:lvl1pPr>
            <a:lvl2pPr marL="1137879" lvl="1" indent="-395097" algn="l" rtl="0">
              <a:spcBef>
                <a:spcPts val="2763"/>
              </a:spcBef>
              <a:spcAft>
                <a:spcPts val="0"/>
              </a:spcAft>
              <a:buClr>
                <a:schemeClr val="dk1"/>
              </a:buClr>
              <a:buSzPts val="1400"/>
              <a:buChar char="●"/>
              <a:defRPr sz="13813">
                <a:solidFill>
                  <a:schemeClr val="dk1"/>
                </a:solidFill>
              </a:defRPr>
            </a:lvl2pPr>
            <a:lvl3pPr marL="1706819" lvl="2" indent="-395097" algn="l" rtl="0">
              <a:spcBef>
                <a:spcPts val="2364"/>
              </a:spcBef>
              <a:spcAft>
                <a:spcPts val="0"/>
              </a:spcAft>
              <a:buClr>
                <a:schemeClr val="dk1"/>
              </a:buClr>
              <a:buSzPts val="1400"/>
              <a:buChar char="●"/>
              <a:defRPr sz="11822">
                <a:solidFill>
                  <a:schemeClr val="dk1"/>
                </a:solidFill>
              </a:defRPr>
            </a:lvl3pPr>
            <a:lvl4pPr marL="2275759" lvl="3" indent="-379293" algn="l" rtl="0">
              <a:spcBef>
                <a:spcPts val="1991"/>
              </a:spcBef>
              <a:spcAft>
                <a:spcPts val="0"/>
              </a:spcAft>
              <a:buClr>
                <a:schemeClr val="dk1"/>
              </a:buClr>
              <a:buSzPts val="1200"/>
              <a:buChar char="●"/>
              <a:defRPr sz="9955">
                <a:solidFill>
                  <a:schemeClr val="dk1"/>
                </a:solidFill>
              </a:defRPr>
            </a:lvl4pPr>
            <a:lvl5pPr marL="2844698" lvl="4" indent="-363489" algn="l" rtl="0">
              <a:spcBef>
                <a:spcPts val="1991"/>
              </a:spcBef>
              <a:spcAft>
                <a:spcPts val="0"/>
              </a:spcAft>
              <a:buClr>
                <a:schemeClr val="dk1"/>
              </a:buClr>
              <a:buSzPts val="1000"/>
              <a:buChar char="●"/>
              <a:defRPr sz="9955">
                <a:solidFill>
                  <a:schemeClr val="dk1"/>
                </a:solidFill>
              </a:defRPr>
            </a:lvl5pPr>
            <a:lvl6pPr marL="3413638" lvl="5" indent="-379293" algn="l" rtl="0">
              <a:spcBef>
                <a:spcPts val="1991"/>
              </a:spcBef>
              <a:spcAft>
                <a:spcPts val="0"/>
              </a:spcAft>
              <a:buClr>
                <a:schemeClr val="dk1"/>
              </a:buClr>
              <a:buSzPts val="1200"/>
              <a:buChar char="●"/>
              <a:defRPr sz="9955">
                <a:solidFill>
                  <a:schemeClr val="dk1"/>
                </a:solidFill>
              </a:defRPr>
            </a:lvl6pPr>
            <a:lvl7pPr marL="3982578" lvl="6" indent="-395097" algn="l" rtl="0">
              <a:spcBef>
                <a:spcPts val="1991"/>
              </a:spcBef>
              <a:spcAft>
                <a:spcPts val="0"/>
              </a:spcAft>
              <a:buClr>
                <a:schemeClr val="dk1"/>
              </a:buClr>
              <a:buSzPts val="1400"/>
              <a:buChar char="●"/>
              <a:defRPr sz="9955">
                <a:solidFill>
                  <a:schemeClr val="dk1"/>
                </a:solidFill>
              </a:defRPr>
            </a:lvl7pPr>
            <a:lvl8pPr marL="4551517" lvl="7" indent="-410901" algn="l" rtl="0">
              <a:spcBef>
                <a:spcPts val="1991"/>
              </a:spcBef>
              <a:spcAft>
                <a:spcPts val="0"/>
              </a:spcAft>
              <a:buClr>
                <a:schemeClr val="dk1"/>
              </a:buClr>
              <a:buSzPts val="1600"/>
              <a:buChar char="●"/>
              <a:defRPr sz="9955">
                <a:solidFill>
                  <a:schemeClr val="dk1"/>
                </a:solidFill>
              </a:defRPr>
            </a:lvl8pPr>
            <a:lvl9pPr marL="5120457" lvl="8" indent="-426705" algn="l" rtl="0">
              <a:spcBef>
                <a:spcPts val="1991"/>
              </a:spcBef>
              <a:spcAft>
                <a:spcPts val="0"/>
              </a:spcAft>
              <a:buClr>
                <a:schemeClr val="dk1"/>
              </a:buClr>
              <a:buSzPts val="1800"/>
              <a:buChar char="●"/>
              <a:defRPr sz="9955">
                <a:solidFill>
                  <a:schemeClr val="dk1"/>
                </a:solidFill>
              </a:defRPr>
            </a:lvl9pPr>
          </a:lstStyle>
          <a:p>
            <a:endParaRPr dirty="0"/>
          </a:p>
        </p:txBody>
      </p:sp>
      <p:sp>
        <p:nvSpPr>
          <p:cNvPr id="178" name="Shape 178"/>
          <p:cNvSpPr txBox="1">
            <a:spLocks noGrp="1"/>
          </p:cNvSpPr>
          <p:nvPr>
            <p:ph type="dt" idx="10"/>
          </p:nvPr>
        </p:nvSpPr>
        <p:spPr>
          <a:xfrm>
            <a:off x="2275840" y="23730377"/>
            <a:ext cx="10620587" cy="1363040"/>
          </a:xfrm>
          <a:prstGeom prst="rect">
            <a:avLst/>
          </a:prstGeom>
          <a:noFill/>
          <a:ln>
            <a:noFill/>
          </a:ln>
        </p:spPr>
        <p:txBody>
          <a:bodyPr spcFirstLastPara="1" wrap="square" lIns="91425" tIns="91425" rIns="91425" bIns="91425" anchor="ctr" anchorCtr="0"/>
          <a:lstStyle>
            <a:lvl1pPr marL="0" marR="0" lvl="0" indent="-110627" algn="l" rtl="0">
              <a:spcBef>
                <a:spcPts val="0"/>
              </a:spcBef>
              <a:spcAft>
                <a:spcPts val="0"/>
              </a:spcAft>
              <a:buSzPts val="1400"/>
              <a:buChar char="●"/>
              <a:defRPr sz="6098" b="0" i="0" u="none" strike="noStrike" cap="none">
                <a:solidFill>
                  <a:srgbClr val="888888"/>
                </a:solidFill>
                <a:latin typeface="Arial"/>
                <a:ea typeface="Arial"/>
                <a:cs typeface="Arial"/>
                <a:sym typeface="Arial"/>
              </a:defRPr>
            </a:lvl1pPr>
            <a:lvl2pPr marL="2275591" marR="0" lvl="1" indent="-126263" algn="l" rtl="0">
              <a:spcBef>
                <a:spcPts val="0"/>
              </a:spcBef>
              <a:spcAft>
                <a:spcPts val="0"/>
              </a:spcAft>
              <a:buSzPts val="1400"/>
              <a:buChar char="○"/>
              <a:defRPr sz="8960" b="0" i="0" u="none" strike="noStrike" cap="none">
                <a:solidFill>
                  <a:schemeClr val="dk1"/>
                </a:solidFill>
                <a:latin typeface="Arial"/>
                <a:ea typeface="Arial"/>
                <a:cs typeface="Arial"/>
                <a:sym typeface="Arial"/>
              </a:defRPr>
            </a:lvl2pPr>
            <a:lvl3pPr marL="4551181" marR="0" lvl="2" indent="-126095" algn="l" rtl="0">
              <a:spcBef>
                <a:spcPts val="0"/>
              </a:spcBef>
              <a:spcAft>
                <a:spcPts val="0"/>
              </a:spcAft>
              <a:buSzPts val="1400"/>
              <a:buChar char="■"/>
              <a:defRPr sz="8960" b="0" i="0" u="none" strike="noStrike" cap="none">
                <a:solidFill>
                  <a:schemeClr val="dk1"/>
                </a:solidFill>
                <a:latin typeface="Arial"/>
                <a:ea typeface="Arial"/>
                <a:cs typeface="Arial"/>
                <a:sym typeface="Arial"/>
              </a:defRPr>
            </a:lvl3pPr>
            <a:lvl4pPr marL="6826773" marR="0" lvl="3" indent="-125928" algn="l" rtl="0">
              <a:spcBef>
                <a:spcPts val="0"/>
              </a:spcBef>
              <a:spcAft>
                <a:spcPts val="0"/>
              </a:spcAft>
              <a:buSzPts val="1400"/>
              <a:buChar char="●"/>
              <a:defRPr sz="8960" b="0" i="0" u="none" strike="noStrike" cap="none">
                <a:solidFill>
                  <a:schemeClr val="dk1"/>
                </a:solidFill>
                <a:latin typeface="Arial"/>
                <a:ea typeface="Arial"/>
                <a:cs typeface="Arial"/>
                <a:sym typeface="Arial"/>
              </a:defRPr>
            </a:lvl4pPr>
            <a:lvl5pPr marL="9102364" marR="0" lvl="4" indent="-125760" algn="l" rtl="0">
              <a:spcBef>
                <a:spcPts val="0"/>
              </a:spcBef>
              <a:spcAft>
                <a:spcPts val="0"/>
              </a:spcAft>
              <a:buSzPts val="1400"/>
              <a:buChar char="○"/>
              <a:defRPr sz="8960" b="0" i="0" u="none" strike="noStrike" cap="none">
                <a:solidFill>
                  <a:schemeClr val="dk1"/>
                </a:solidFill>
                <a:latin typeface="Arial"/>
                <a:ea typeface="Arial"/>
                <a:cs typeface="Arial"/>
                <a:sym typeface="Arial"/>
              </a:defRPr>
            </a:lvl5pPr>
            <a:lvl6pPr marL="11377956" marR="0" lvl="5" indent="-125594" algn="l" rtl="0">
              <a:spcBef>
                <a:spcPts val="0"/>
              </a:spcBef>
              <a:spcAft>
                <a:spcPts val="0"/>
              </a:spcAft>
              <a:buSzPts val="1400"/>
              <a:buChar char="■"/>
              <a:defRPr sz="8960" b="0" i="0" u="none" strike="noStrike" cap="none">
                <a:solidFill>
                  <a:schemeClr val="dk1"/>
                </a:solidFill>
                <a:latin typeface="Arial"/>
                <a:ea typeface="Arial"/>
                <a:cs typeface="Arial"/>
                <a:sym typeface="Arial"/>
              </a:defRPr>
            </a:lvl6pPr>
            <a:lvl7pPr marL="13653549" marR="0" lvl="6" indent="-125427" algn="l" rtl="0">
              <a:spcBef>
                <a:spcPts val="0"/>
              </a:spcBef>
              <a:spcAft>
                <a:spcPts val="0"/>
              </a:spcAft>
              <a:buSzPts val="1400"/>
              <a:buChar char="●"/>
              <a:defRPr sz="8960" b="0" i="0" u="none" strike="noStrike" cap="none">
                <a:solidFill>
                  <a:schemeClr val="dk1"/>
                </a:solidFill>
                <a:latin typeface="Arial"/>
                <a:ea typeface="Arial"/>
                <a:cs typeface="Arial"/>
                <a:sym typeface="Arial"/>
              </a:defRPr>
            </a:lvl7pPr>
            <a:lvl8pPr marL="15929138" marR="0" lvl="7" indent="-125258" algn="l" rtl="0">
              <a:spcBef>
                <a:spcPts val="0"/>
              </a:spcBef>
              <a:spcAft>
                <a:spcPts val="0"/>
              </a:spcAft>
              <a:buSzPts val="1400"/>
              <a:buChar char="○"/>
              <a:defRPr sz="8960" b="0" i="0" u="none" strike="noStrike" cap="none">
                <a:solidFill>
                  <a:schemeClr val="dk1"/>
                </a:solidFill>
                <a:latin typeface="Arial"/>
                <a:ea typeface="Arial"/>
                <a:cs typeface="Arial"/>
                <a:sym typeface="Arial"/>
              </a:defRPr>
            </a:lvl8pPr>
            <a:lvl9pPr marL="18204731" marR="0" lvl="8" indent="-125092" algn="l" rtl="0">
              <a:spcBef>
                <a:spcPts val="0"/>
              </a:spcBef>
              <a:spcAft>
                <a:spcPts val="0"/>
              </a:spcAft>
              <a:buSzPts val="1400"/>
              <a:buChar char="■"/>
              <a:defRPr sz="8960" b="0" i="0" u="none" strike="noStrike" cap="none">
                <a:solidFill>
                  <a:schemeClr val="dk1"/>
                </a:solidFill>
                <a:latin typeface="Arial"/>
                <a:ea typeface="Arial"/>
                <a:cs typeface="Arial"/>
                <a:sym typeface="Arial"/>
              </a:defRPr>
            </a:lvl9pPr>
          </a:lstStyle>
          <a:p>
            <a:endParaRPr/>
          </a:p>
        </p:txBody>
      </p:sp>
      <p:sp>
        <p:nvSpPr>
          <p:cNvPr id="179" name="Shape 179"/>
          <p:cNvSpPr txBox="1">
            <a:spLocks noGrp="1"/>
          </p:cNvSpPr>
          <p:nvPr>
            <p:ph type="ftr" idx="11"/>
          </p:nvPr>
        </p:nvSpPr>
        <p:spPr>
          <a:xfrm>
            <a:off x="15551574" y="23730377"/>
            <a:ext cx="14413653" cy="1363040"/>
          </a:xfrm>
          <a:prstGeom prst="rect">
            <a:avLst/>
          </a:prstGeom>
          <a:noFill/>
          <a:ln>
            <a:noFill/>
          </a:ln>
        </p:spPr>
        <p:txBody>
          <a:bodyPr spcFirstLastPara="1" wrap="square" lIns="91425" tIns="91425" rIns="91425" bIns="91425" anchor="ctr" anchorCtr="0"/>
          <a:lstStyle>
            <a:lvl1pPr marL="0" marR="0" lvl="0" indent="-110627" algn="ctr" rtl="0">
              <a:spcBef>
                <a:spcPts val="0"/>
              </a:spcBef>
              <a:spcAft>
                <a:spcPts val="0"/>
              </a:spcAft>
              <a:buSzPts val="1400"/>
              <a:buChar char="●"/>
              <a:defRPr sz="6098" b="0" i="0" u="none" strike="noStrike" cap="none">
                <a:solidFill>
                  <a:srgbClr val="888888"/>
                </a:solidFill>
                <a:latin typeface="Arial"/>
                <a:ea typeface="Arial"/>
                <a:cs typeface="Arial"/>
                <a:sym typeface="Arial"/>
              </a:defRPr>
            </a:lvl1pPr>
            <a:lvl2pPr marL="2275591" marR="0" lvl="1" indent="-126263" algn="l" rtl="0">
              <a:spcBef>
                <a:spcPts val="0"/>
              </a:spcBef>
              <a:spcAft>
                <a:spcPts val="0"/>
              </a:spcAft>
              <a:buSzPts val="1400"/>
              <a:buChar char="○"/>
              <a:defRPr sz="8960" b="0" i="0" u="none" strike="noStrike" cap="none">
                <a:solidFill>
                  <a:schemeClr val="dk1"/>
                </a:solidFill>
                <a:latin typeface="Arial"/>
                <a:ea typeface="Arial"/>
                <a:cs typeface="Arial"/>
                <a:sym typeface="Arial"/>
              </a:defRPr>
            </a:lvl2pPr>
            <a:lvl3pPr marL="4551181" marR="0" lvl="2" indent="-126095" algn="l" rtl="0">
              <a:spcBef>
                <a:spcPts val="0"/>
              </a:spcBef>
              <a:spcAft>
                <a:spcPts val="0"/>
              </a:spcAft>
              <a:buSzPts val="1400"/>
              <a:buChar char="■"/>
              <a:defRPr sz="8960" b="0" i="0" u="none" strike="noStrike" cap="none">
                <a:solidFill>
                  <a:schemeClr val="dk1"/>
                </a:solidFill>
                <a:latin typeface="Arial"/>
                <a:ea typeface="Arial"/>
                <a:cs typeface="Arial"/>
                <a:sym typeface="Arial"/>
              </a:defRPr>
            </a:lvl3pPr>
            <a:lvl4pPr marL="6826773" marR="0" lvl="3" indent="-125928" algn="l" rtl="0">
              <a:spcBef>
                <a:spcPts val="0"/>
              </a:spcBef>
              <a:spcAft>
                <a:spcPts val="0"/>
              </a:spcAft>
              <a:buSzPts val="1400"/>
              <a:buChar char="●"/>
              <a:defRPr sz="8960" b="0" i="0" u="none" strike="noStrike" cap="none">
                <a:solidFill>
                  <a:schemeClr val="dk1"/>
                </a:solidFill>
                <a:latin typeface="Arial"/>
                <a:ea typeface="Arial"/>
                <a:cs typeface="Arial"/>
                <a:sym typeface="Arial"/>
              </a:defRPr>
            </a:lvl4pPr>
            <a:lvl5pPr marL="9102364" marR="0" lvl="4" indent="-125760" algn="l" rtl="0">
              <a:spcBef>
                <a:spcPts val="0"/>
              </a:spcBef>
              <a:spcAft>
                <a:spcPts val="0"/>
              </a:spcAft>
              <a:buSzPts val="1400"/>
              <a:buChar char="○"/>
              <a:defRPr sz="8960" b="0" i="0" u="none" strike="noStrike" cap="none">
                <a:solidFill>
                  <a:schemeClr val="dk1"/>
                </a:solidFill>
                <a:latin typeface="Arial"/>
                <a:ea typeface="Arial"/>
                <a:cs typeface="Arial"/>
                <a:sym typeface="Arial"/>
              </a:defRPr>
            </a:lvl5pPr>
            <a:lvl6pPr marL="11377956" marR="0" lvl="5" indent="-125594" algn="l" rtl="0">
              <a:spcBef>
                <a:spcPts val="0"/>
              </a:spcBef>
              <a:spcAft>
                <a:spcPts val="0"/>
              </a:spcAft>
              <a:buSzPts val="1400"/>
              <a:buChar char="■"/>
              <a:defRPr sz="8960" b="0" i="0" u="none" strike="noStrike" cap="none">
                <a:solidFill>
                  <a:schemeClr val="dk1"/>
                </a:solidFill>
                <a:latin typeface="Arial"/>
                <a:ea typeface="Arial"/>
                <a:cs typeface="Arial"/>
                <a:sym typeface="Arial"/>
              </a:defRPr>
            </a:lvl6pPr>
            <a:lvl7pPr marL="13653549" marR="0" lvl="6" indent="-125427" algn="l" rtl="0">
              <a:spcBef>
                <a:spcPts val="0"/>
              </a:spcBef>
              <a:spcAft>
                <a:spcPts val="0"/>
              </a:spcAft>
              <a:buSzPts val="1400"/>
              <a:buChar char="●"/>
              <a:defRPr sz="8960" b="0" i="0" u="none" strike="noStrike" cap="none">
                <a:solidFill>
                  <a:schemeClr val="dk1"/>
                </a:solidFill>
                <a:latin typeface="Arial"/>
                <a:ea typeface="Arial"/>
                <a:cs typeface="Arial"/>
                <a:sym typeface="Arial"/>
              </a:defRPr>
            </a:lvl7pPr>
            <a:lvl8pPr marL="15929138" marR="0" lvl="7" indent="-125258" algn="l" rtl="0">
              <a:spcBef>
                <a:spcPts val="0"/>
              </a:spcBef>
              <a:spcAft>
                <a:spcPts val="0"/>
              </a:spcAft>
              <a:buSzPts val="1400"/>
              <a:buChar char="○"/>
              <a:defRPr sz="8960" b="0" i="0" u="none" strike="noStrike" cap="none">
                <a:solidFill>
                  <a:schemeClr val="dk1"/>
                </a:solidFill>
                <a:latin typeface="Arial"/>
                <a:ea typeface="Arial"/>
                <a:cs typeface="Arial"/>
                <a:sym typeface="Arial"/>
              </a:defRPr>
            </a:lvl8pPr>
            <a:lvl9pPr marL="18204731" marR="0" lvl="8" indent="-125092" algn="l" rtl="0">
              <a:spcBef>
                <a:spcPts val="0"/>
              </a:spcBef>
              <a:spcAft>
                <a:spcPts val="0"/>
              </a:spcAft>
              <a:buSzPts val="1400"/>
              <a:buChar char="■"/>
              <a:defRPr sz="8960" b="0" i="0" u="none" strike="noStrike" cap="none">
                <a:solidFill>
                  <a:schemeClr val="dk1"/>
                </a:solidFill>
                <a:latin typeface="Arial"/>
                <a:ea typeface="Arial"/>
                <a:cs typeface="Arial"/>
                <a:sym typeface="Arial"/>
              </a:defRPr>
            </a:lvl9pPr>
          </a:lstStyle>
          <a:p>
            <a:endParaRPr/>
          </a:p>
        </p:txBody>
      </p:sp>
      <p:sp>
        <p:nvSpPr>
          <p:cNvPr id="180" name="Shape 180"/>
          <p:cNvSpPr txBox="1">
            <a:spLocks noGrp="1"/>
          </p:cNvSpPr>
          <p:nvPr>
            <p:ph type="sldNum" idx="12"/>
          </p:nvPr>
        </p:nvSpPr>
        <p:spPr>
          <a:xfrm>
            <a:off x="32620373" y="23730377"/>
            <a:ext cx="10620587" cy="1363040"/>
          </a:xfrm>
          <a:prstGeom prst="rect">
            <a:avLst/>
          </a:prstGeom>
          <a:noFill/>
          <a:ln>
            <a:noFill/>
          </a:ln>
        </p:spPr>
        <p:txBody>
          <a:bodyPr spcFirstLastPara="1" wrap="square" lIns="91425" tIns="91425" rIns="91425" bIns="91425" anchor="ctr" anchorCtr="0">
            <a:noAutofit/>
          </a:bodyPr>
          <a:lstStyle>
            <a:lvl1pPr marL="0" marR="0" lvl="0" indent="0" algn="r" rtl="0">
              <a:spcBef>
                <a:spcPts val="0"/>
              </a:spcBef>
              <a:buNone/>
              <a:defRPr sz="6098" b="0" i="0" u="none" strike="noStrike" cap="none">
                <a:solidFill>
                  <a:srgbClr val="888888"/>
                </a:solidFill>
                <a:latin typeface="Arial"/>
                <a:ea typeface="Arial"/>
                <a:cs typeface="Arial"/>
                <a:sym typeface="Arial"/>
              </a:defRPr>
            </a:lvl1pPr>
            <a:lvl2pPr marL="0" marR="0" lvl="1" indent="0" algn="r" rtl="0">
              <a:spcBef>
                <a:spcPts val="0"/>
              </a:spcBef>
              <a:buNone/>
              <a:defRPr sz="6098" b="0" i="0" u="none" strike="noStrike" cap="none">
                <a:solidFill>
                  <a:srgbClr val="888888"/>
                </a:solidFill>
                <a:latin typeface="Arial"/>
                <a:ea typeface="Arial"/>
                <a:cs typeface="Arial"/>
                <a:sym typeface="Arial"/>
              </a:defRPr>
            </a:lvl2pPr>
            <a:lvl3pPr marL="0" marR="0" lvl="2" indent="0" algn="r" rtl="0">
              <a:spcBef>
                <a:spcPts val="0"/>
              </a:spcBef>
              <a:buNone/>
              <a:defRPr sz="6098" b="0" i="0" u="none" strike="noStrike" cap="none">
                <a:solidFill>
                  <a:srgbClr val="888888"/>
                </a:solidFill>
                <a:latin typeface="Arial"/>
                <a:ea typeface="Arial"/>
                <a:cs typeface="Arial"/>
                <a:sym typeface="Arial"/>
              </a:defRPr>
            </a:lvl3pPr>
            <a:lvl4pPr marL="0" marR="0" lvl="3" indent="0" algn="r" rtl="0">
              <a:spcBef>
                <a:spcPts val="0"/>
              </a:spcBef>
              <a:buNone/>
              <a:defRPr sz="6098" b="0" i="0" u="none" strike="noStrike" cap="none">
                <a:solidFill>
                  <a:srgbClr val="888888"/>
                </a:solidFill>
                <a:latin typeface="Arial"/>
                <a:ea typeface="Arial"/>
                <a:cs typeface="Arial"/>
                <a:sym typeface="Arial"/>
              </a:defRPr>
            </a:lvl4pPr>
            <a:lvl5pPr marL="0" marR="0" lvl="4" indent="0" algn="r" rtl="0">
              <a:spcBef>
                <a:spcPts val="0"/>
              </a:spcBef>
              <a:buNone/>
              <a:defRPr sz="6098" b="0" i="0" u="none" strike="noStrike" cap="none">
                <a:solidFill>
                  <a:srgbClr val="888888"/>
                </a:solidFill>
                <a:latin typeface="Arial"/>
                <a:ea typeface="Arial"/>
                <a:cs typeface="Arial"/>
                <a:sym typeface="Arial"/>
              </a:defRPr>
            </a:lvl5pPr>
            <a:lvl6pPr marL="0" marR="0" lvl="5" indent="0" algn="r" rtl="0">
              <a:spcBef>
                <a:spcPts val="0"/>
              </a:spcBef>
              <a:buNone/>
              <a:defRPr sz="6098" b="0" i="0" u="none" strike="noStrike" cap="none">
                <a:solidFill>
                  <a:srgbClr val="888888"/>
                </a:solidFill>
                <a:latin typeface="Arial"/>
                <a:ea typeface="Arial"/>
                <a:cs typeface="Arial"/>
                <a:sym typeface="Arial"/>
              </a:defRPr>
            </a:lvl6pPr>
            <a:lvl7pPr marL="0" marR="0" lvl="6" indent="0" algn="r" rtl="0">
              <a:spcBef>
                <a:spcPts val="0"/>
              </a:spcBef>
              <a:buNone/>
              <a:defRPr sz="6098" b="0" i="0" u="none" strike="noStrike" cap="none">
                <a:solidFill>
                  <a:srgbClr val="888888"/>
                </a:solidFill>
                <a:latin typeface="Arial"/>
                <a:ea typeface="Arial"/>
                <a:cs typeface="Arial"/>
                <a:sym typeface="Arial"/>
              </a:defRPr>
            </a:lvl7pPr>
            <a:lvl8pPr marL="0" marR="0" lvl="7" indent="0" algn="r" rtl="0">
              <a:spcBef>
                <a:spcPts val="0"/>
              </a:spcBef>
              <a:buNone/>
              <a:defRPr sz="6098" b="0" i="0" u="none" strike="noStrike" cap="none">
                <a:solidFill>
                  <a:srgbClr val="888888"/>
                </a:solidFill>
                <a:latin typeface="Arial"/>
                <a:ea typeface="Arial"/>
                <a:cs typeface="Arial"/>
                <a:sym typeface="Arial"/>
              </a:defRPr>
            </a:lvl8pPr>
            <a:lvl9pPr marL="0" marR="0" lvl="8" indent="0" algn="r" rtl="0">
              <a:spcBef>
                <a:spcPts val="0"/>
              </a:spcBef>
              <a:buNone/>
              <a:defRPr sz="6098" b="0" i="0" u="none" strike="noStrike" cap="none">
                <a:solidFill>
                  <a:srgbClr val="888888"/>
                </a:solidFill>
                <a:latin typeface="Arial"/>
                <a:ea typeface="Arial"/>
                <a:cs typeface="Arial"/>
                <a:sym typeface="Arial"/>
              </a:defRPr>
            </a:lvl9pPr>
          </a:lstStyle>
          <a:p>
            <a:pPr indent="-110627">
              <a:buSzPts val="1400"/>
              <a:buFontTx/>
              <a:buChar char="●"/>
            </a:pPr>
            <a:endParaRPr lang="en-US"/>
          </a:p>
          <a:p>
            <a:pPr marL="2275591" lvl="1" indent="-126263" algn="l">
              <a:buSzPts val="1400"/>
              <a:buFontTx/>
              <a:buChar char="○"/>
            </a:pPr>
            <a:endParaRPr lang="en-US" sz="8960">
              <a:solidFill>
                <a:schemeClr val="dk1"/>
              </a:solidFill>
            </a:endParaRPr>
          </a:p>
          <a:p>
            <a:pPr marL="4551181" lvl="2" indent="-126095" algn="l">
              <a:buSzPts val="1400"/>
              <a:buFontTx/>
              <a:buChar char="■"/>
            </a:pPr>
            <a:endParaRPr lang="en-US" sz="8960">
              <a:solidFill>
                <a:schemeClr val="dk1"/>
              </a:solidFill>
            </a:endParaRPr>
          </a:p>
          <a:p>
            <a:pPr marL="6826773" lvl="3" indent="-125928" algn="l">
              <a:buSzPts val="1400"/>
              <a:buFontTx/>
              <a:buChar char="●"/>
            </a:pPr>
            <a:endParaRPr lang="en-US" sz="8960">
              <a:solidFill>
                <a:schemeClr val="dk1"/>
              </a:solidFill>
            </a:endParaRPr>
          </a:p>
          <a:p>
            <a:pPr marL="9102364" lvl="4" indent="-125760" algn="l">
              <a:buSzPts val="1400"/>
              <a:buFontTx/>
              <a:buChar char="○"/>
            </a:pPr>
            <a:endParaRPr lang="en-US" sz="8960">
              <a:solidFill>
                <a:schemeClr val="dk1"/>
              </a:solidFill>
            </a:endParaRPr>
          </a:p>
          <a:p>
            <a:pPr marL="11377956" lvl="5" indent="-125594" algn="l">
              <a:buSzPts val="1400"/>
              <a:buFontTx/>
              <a:buChar char="■"/>
            </a:pPr>
            <a:endParaRPr lang="en-US" sz="8960">
              <a:solidFill>
                <a:schemeClr val="dk1"/>
              </a:solidFill>
            </a:endParaRPr>
          </a:p>
          <a:p>
            <a:pPr marL="13653549" lvl="6" indent="-125427" algn="l">
              <a:buSzPts val="1400"/>
              <a:buFontTx/>
              <a:buChar char="●"/>
            </a:pPr>
            <a:endParaRPr lang="en-US" sz="8960">
              <a:solidFill>
                <a:schemeClr val="dk1"/>
              </a:solidFill>
            </a:endParaRPr>
          </a:p>
          <a:p>
            <a:pPr marL="15929138" lvl="7" indent="-125258" algn="l">
              <a:buSzPts val="1400"/>
              <a:buFontTx/>
              <a:buChar char="○"/>
            </a:pPr>
            <a:endParaRPr lang="en-US" sz="8960">
              <a:solidFill>
                <a:schemeClr val="dk1"/>
              </a:solidFill>
            </a:endParaRPr>
          </a:p>
          <a:p>
            <a:pPr marL="18204731" lvl="8" indent="-125092" algn="l">
              <a:buSzPts val="1400"/>
              <a:buFontTx/>
              <a:buChar char="■"/>
            </a:pPr>
            <a:endParaRPr lang="en-US" sz="8960">
              <a:solidFill>
                <a:schemeClr val="dk1"/>
              </a:solidFill>
            </a:endParaRPr>
          </a:p>
        </p:txBody>
      </p:sp>
    </p:spTree>
    <p:extLst>
      <p:ext uri="{BB962C8B-B14F-4D97-AF65-F5344CB8AC3E}">
        <p14:creationId xmlns:p14="http://schemas.microsoft.com/office/powerpoint/2010/main" val="271029532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Page with text only">
  <p:cSld name="1_Page with text only">
    <p:spTree>
      <p:nvGrpSpPr>
        <p:cNvPr id="1" name="Shape 181"/>
        <p:cNvGrpSpPr/>
        <p:nvPr/>
      </p:nvGrpSpPr>
      <p:grpSpPr>
        <a:xfrm>
          <a:off x="0" y="0"/>
          <a:ext cx="0" cy="0"/>
          <a:chOff x="0" y="0"/>
          <a:chExt cx="0" cy="0"/>
        </a:xfrm>
      </p:grpSpPr>
      <p:sp>
        <p:nvSpPr>
          <p:cNvPr id="182" name="Shape 182"/>
          <p:cNvSpPr txBox="1">
            <a:spLocks noGrp="1"/>
          </p:cNvSpPr>
          <p:nvPr>
            <p:ph type="sldNum" idx="12"/>
          </p:nvPr>
        </p:nvSpPr>
        <p:spPr>
          <a:xfrm>
            <a:off x="10648462" y="6129604"/>
            <a:ext cx="682827" cy="27104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E69138"/>
              </a:buClr>
              <a:buFont typeface="Arial"/>
              <a:buNone/>
              <a:defRPr sz="1742" b="0" i="0" u="none" strike="noStrike" cap="none">
                <a:solidFill>
                  <a:srgbClr val="E69138"/>
                </a:solidFill>
                <a:latin typeface="Arial"/>
                <a:ea typeface="Arial"/>
                <a:cs typeface="Arial"/>
                <a:sym typeface="Arial"/>
              </a:defRPr>
            </a:lvl1pPr>
            <a:lvl2pPr marL="0" marR="0" lvl="1" indent="0" algn="l" rtl="0">
              <a:lnSpc>
                <a:spcPct val="100000"/>
              </a:lnSpc>
              <a:spcBef>
                <a:spcPts val="0"/>
              </a:spcBef>
              <a:spcAft>
                <a:spcPts val="0"/>
              </a:spcAft>
              <a:buClr>
                <a:srgbClr val="E69138"/>
              </a:buClr>
              <a:buFont typeface="Arial"/>
              <a:buNone/>
              <a:defRPr sz="1742" b="0" i="0" u="none" strike="noStrike" cap="none">
                <a:solidFill>
                  <a:srgbClr val="E69138"/>
                </a:solidFill>
                <a:latin typeface="Arial"/>
                <a:ea typeface="Arial"/>
                <a:cs typeface="Arial"/>
                <a:sym typeface="Arial"/>
              </a:defRPr>
            </a:lvl2pPr>
            <a:lvl3pPr marL="0" marR="0" lvl="2" indent="0" algn="l" rtl="0">
              <a:lnSpc>
                <a:spcPct val="100000"/>
              </a:lnSpc>
              <a:spcBef>
                <a:spcPts val="0"/>
              </a:spcBef>
              <a:spcAft>
                <a:spcPts val="0"/>
              </a:spcAft>
              <a:buClr>
                <a:srgbClr val="E69138"/>
              </a:buClr>
              <a:buFont typeface="Arial"/>
              <a:buNone/>
              <a:defRPr sz="1742" b="0" i="0" u="none" strike="noStrike" cap="none">
                <a:solidFill>
                  <a:srgbClr val="E69138"/>
                </a:solidFill>
                <a:latin typeface="Arial"/>
                <a:ea typeface="Arial"/>
                <a:cs typeface="Arial"/>
                <a:sym typeface="Arial"/>
              </a:defRPr>
            </a:lvl3pPr>
            <a:lvl4pPr marL="0" marR="0" lvl="3" indent="0" algn="l" rtl="0">
              <a:lnSpc>
                <a:spcPct val="100000"/>
              </a:lnSpc>
              <a:spcBef>
                <a:spcPts val="0"/>
              </a:spcBef>
              <a:spcAft>
                <a:spcPts val="0"/>
              </a:spcAft>
              <a:buClr>
                <a:srgbClr val="E69138"/>
              </a:buClr>
              <a:buFont typeface="Arial"/>
              <a:buNone/>
              <a:defRPr sz="1742" b="0" i="0" u="none" strike="noStrike" cap="none">
                <a:solidFill>
                  <a:srgbClr val="E69138"/>
                </a:solidFill>
                <a:latin typeface="Arial"/>
                <a:ea typeface="Arial"/>
                <a:cs typeface="Arial"/>
                <a:sym typeface="Arial"/>
              </a:defRPr>
            </a:lvl4pPr>
            <a:lvl5pPr marL="0" marR="0" lvl="4" indent="0" algn="l" rtl="0">
              <a:lnSpc>
                <a:spcPct val="100000"/>
              </a:lnSpc>
              <a:spcBef>
                <a:spcPts val="0"/>
              </a:spcBef>
              <a:spcAft>
                <a:spcPts val="0"/>
              </a:spcAft>
              <a:buClr>
                <a:srgbClr val="E69138"/>
              </a:buClr>
              <a:buFont typeface="Arial"/>
              <a:buNone/>
              <a:defRPr sz="1742" b="0" i="0" u="none" strike="noStrike" cap="none">
                <a:solidFill>
                  <a:srgbClr val="E69138"/>
                </a:solidFill>
                <a:latin typeface="Arial"/>
                <a:ea typeface="Arial"/>
                <a:cs typeface="Arial"/>
                <a:sym typeface="Arial"/>
              </a:defRPr>
            </a:lvl5pPr>
            <a:lvl6pPr marL="0" marR="0" lvl="5" indent="0" algn="l" rtl="0">
              <a:lnSpc>
                <a:spcPct val="100000"/>
              </a:lnSpc>
              <a:spcBef>
                <a:spcPts val="0"/>
              </a:spcBef>
              <a:spcAft>
                <a:spcPts val="0"/>
              </a:spcAft>
              <a:buClr>
                <a:srgbClr val="E69138"/>
              </a:buClr>
              <a:buFont typeface="Arial"/>
              <a:buNone/>
              <a:defRPr sz="1742" b="0" i="0" u="none" strike="noStrike" cap="none">
                <a:solidFill>
                  <a:srgbClr val="E69138"/>
                </a:solidFill>
                <a:latin typeface="Arial"/>
                <a:ea typeface="Arial"/>
                <a:cs typeface="Arial"/>
                <a:sym typeface="Arial"/>
              </a:defRPr>
            </a:lvl6pPr>
            <a:lvl7pPr marL="0" marR="0" lvl="6" indent="0" algn="l" rtl="0">
              <a:lnSpc>
                <a:spcPct val="100000"/>
              </a:lnSpc>
              <a:spcBef>
                <a:spcPts val="0"/>
              </a:spcBef>
              <a:spcAft>
                <a:spcPts val="0"/>
              </a:spcAft>
              <a:buClr>
                <a:srgbClr val="E69138"/>
              </a:buClr>
              <a:buFont typeface="Arial"/>
              <a:buNone/>
              <a:defRPr sz="1742" b="0" i="0" u="none" strike="noStrike" cap="none">
                <a:solidFill>
                  <a:srgbClr val="E69138"/>
                </a:solidFill>
                <a:latin typeface="Arial"/>
                <a:ea typeface="Arial"/>
                <a:cs typeface="Arial"/>
                <a:sym typeface="Arial"/>
              </a:defRPr>
            </a:lvl7pPr>
            <a:lvl8pPr marL="0" marR="0" lvl="7" indent="0" algn="l" rtl="0">
              <a:lnSpc>
                <a:spcPct val="100000"/>
              </a:lnSpc>
              <a:spcBef>
                <a:spcPts val="0"/>
              </a:spcBef>
              <a:spcAft>
                <a:spcPts val="0"/>
              </a:spcAft>
              <a:buClr>
                <a:srgbClr val="E69138"/>
              </a:buClr>
              <a:buFont typeface="Arial"/>
              <a:buNone/>
              <a:defRPr sz="1742" b="0" i="0" u="none" strike="noStrike" cap="none">
                <a:solidFill>
                  <a:srgbClr val="E69138"/>
                </a:solidFill>
                <a:latin typeface="Arial"/>
                <a:ea typeface="Arial"/>
                <a:cs typeface="Arial"/>
                <a:sym typeface="Arial"/>
              </a:defRPr>
            </a:lvl8pPr>
            <a:lvl9pPr marL="0" marR="0" lvl="8" indent="0" algn="l" rtl="0">
              <a:lnSpc>
                <a:spcPct val="100000"/>
              </a:lnSpc>
              <a:spcBef>
                <a:spcPts val="0"/>
              </a:spcBef>
              <a:spcAft>
                <a:spcPts val="0"/>
              </a:spcAft>
              <a:buClr>
                <a:srgbClr val="E69138"/>
              </a:buClr>
              <a:buFont typeface="Arial"/>
              <a:buNone/>
              <a:defRPr sz="1742" b="0" i="0" u="none" strike="noStrike" cap="none">
                <a:solidFill>
                  <a:srgbClr val="E69138"/>
                </a:solidFill>
                <a:latin typeface="Arial"/>
                <a:ea typeface="Arial"/>
                <a:cs typeface="Arial"/>
                <a:sym typeface="Arial"/>
              </a:defRPr>
            </a:lvl9pPr>
          </a:lstStyle>
          <a:p>
            <a:fld id="{00000000-1234-1234-1234-123412341234}" type="slidenum">
              <a:rPr lang="en-US" smtClean="0"/>
              <a:pPr/>
              <a:t>‹nº›</a:t>
            </a:fld>
            <a:endParaRPr lang="en-US">
              <a:solidFill>
                <a:srgbClr val="000000"/>
              </a:solidFill>
            </a:endParaRPr>
          </a:p>
        </p:txBody>
      </p:sp>
      <p:sp>
        <p:nvSpPr>
          <p:cNvPr id="183" name="Shape 183"/>
          <p:cNvSpPr txBox="1">
            <a:spLocks noGrp="1"/>
          </p:cNvSpPr>
          <p:nvPr>
            <p:ph type="body" idx="1"/>
          </p:nvPr>
        </p:nvSpPr>
        <p:spPr>
          <a:xfrm>
            <a:off x="510409" y="1066987"/>
            <a:ext cx="10460427" cy="5063147"/>
          </a:xfrm>
          <a:prstGeom prst="rect">
            <a:avLst/>
          </a:prstGeom>
          <a:noFill/>
          <a:ln>
            <a:noFill/>
          </a:ln>
        </p:spPr>
        <p:txBody>
          <a:bodyPr spcFirstLastPara="1" wrap="square" lIns="91425" tIns="91425" rIns="91425" bIns="91425" anchor="t" anchorCtr="0"/>
          <a:lstStyle>
            <a:lvl1pPr marL="568940" lvl="0" indent="-426705" rtl="0">
              <a:spcBef>
                <a:spcPts val="0"/>
              </a:spcBef>
              <a:spcAft>
                <a:spcPts val="0"/>
              </a:spcAft>
              <a:buClr>
                <a:srgbClr val="B45F06"/>
              </a:buClr>
              <a:buSzPts val="1800"/>
              <a:buChar char="•"/>
              <a:defRPr>
                <a:solidFill>
                  <a:srgbClr val="D9D9D9"/>
                </a:solidFill>
              </a:defRPr>
            </a:lvl1pPr>
            <a:lvl2pPr marL="1137879" lvl="1" indent="-395097" rtl="0">
              <a:spcBef>
                <a:spcPts val="0"/>
              </a:spcBef>
              <a:spcAft>
                <a:spcPts val="0"/>
              </a:spcAft>
              <a:buClr>
                <a:srgbClr val="B45F06"/>
              </a:buClr>
              <a:buSzPts val="1400"/>
              <a:buChar char="–"/>
              <a:defRPr>
                <a:solidFill>
                  <a:srgbClr val="D9D9D9"/>
                </a:solidFill>
              </a:defRPr>
            </a:lvl2pPr>
            <a:lvl3pPr marL="1706819" lvl="2" indent="-395097" rtl="0">
              <a:spcBef>
                <a:spcPts val="0"/>
              </a:spcBef>
              <a:spcAft>
                <a:spcPts val="0"/>
              </a:spcAft>
              <a:buClr>
                <a:srgbClr val="D9D9D9"/>
              </a:buClr>
              <a:buSzPts val="1400"/>
              <a:buChar char="○"/>
              <a:defRPr>
                <a:solidFill>
                  <a:srgbClr val="D9D9D9"/>
                </a:solidFill>
              </a:defRPr>
            </a:lvl3pPr>
            <a:lvl4pPr marL="2275759" lvl="3" indent="-379293" rtl="0">
              <a:spcBef>
                <a:spcPts val="0"/>
              </a:spcBef>
              <a:spcAft>
                <a:spcPts val="0"/>
              </a:spcAft>
              <a:buSzPts val="1200"/>
              <a:buChar char="–"/>
              <a:defRPr/>
            </a:lvl4pPr>
            <a:lvl5pPr marL="2844698" lvl="4" indent="-363489" rtl="0">
              <a:spcBef>
                <a:spcPts val="0"/>
              </a:spcBef>
              <a:spcAft>
                <a:spcPts val="0"/>
              </a:spcAft>
              <a:buSzPts val="1000"/>
              <a:buChar char="»"/>
              <a:defRPr/>
            </a:lvl5pPr>
            <a:lvl6pPr marL="3413638" lvl="5" indent="-379293" rtl="0">
              <a:spcBef>
                <a:spcPts val="0"/>
              </a:spcBef>
              <a:spcAft>
                <a:spcPts val="0"/>
              </a:spcAft>
              <a:buSzPts val="1200"/>
              <a:buChar char="•"/>
              <a:defRPr/>
            </a:lvl6pPr>
            <a:lvl7pPr marL="3982578" lvl="6" indent="-395097" rtl="0">
              <a:spcBef>
                <a:spcPts val="0"/>
              </a:spcBef>
              <a:spcAft>
                <a:spcPts val="0"/>
              </a:spcAft>
              <a:buSzPts val="1400"/>
              <a:buChar char="•"/>
              <a:defRPr/>
            </a:lvl7pPr>
            <a:lvl8pPr marL="4551517" lvl="7" indent="-410901" rtl="0">
              <a:spcBef>
                <a:spcPts val="0"/>
              </a:spcBef>
              <a:spcAft>
                <a:spcPts val="0"/>
              </a:spcAft>
              <a:buSzPts val="1600"/>
              <a:buChar char="•"/>
              <a:defRPr/>
            </a:lvl8pPr>
            <a:lvl9pPr marL="5120457" lvl="8" indent="-426705" rtl="0">
              <a:spcBef>
                <a:spcPts val="0"/>
              </a:spcBef>
              <a:spcAft>
                <a:spcPts val="0"/>
              </a:spcAft>
              <a:buSzPts val="1800"/>
              <a:buChar char="•"/>
              <a:defRPr/>
            </a:lvl9pPr>
          </a:lstStyle>
          <a:p>
            <a:endParaRPr/>
          </a:p>
        </p:txBody>
      </p:sp>
      <p:sp>
        <p:nvSpPr>
          <p:cNvPr id="184" name="Shape 184"/>
          <p:cNvSpPr txBox="1">
            <a:spLocks noGrp="1"/>
          </p:cNvSpPr>
          <p:nvPr>
            <p:ph type="title"/>
          </p:nvPr>
        </p:nvSpPr>
        <p:spPr>
          <a:xfrm>
            <a:off x="94515" y="170676"/>
            <a:ext cx="11160427" cy="534240"/>
          </a:xfrm>
          <a:prstGeom prst="rect">
            <a:avLst/>
          </a:prstGeom>
          <a:noFill/>
          <a:ln>
            <a:noFill/>
          </a:ln>
        </p:spPr>
        <p:txBody>
          <a:bodyPr spcFirstLastPara="1" wrap="square" lIns="91425" tIns="91425" rIns="91425" bIns="91425" anchor="ctr" anchorCtr="0"/>
          <a:lstStyle>
            <a:lvl1pPr lvl="0" algn="ctr" rtl="0">
              <a:spcBef>
                <a:spcPts val="0"/>
              </a:spcBef>
              <a:spcAft>
                <a:spcPts val="0"/>
              </a:spcAft>
              <a:buClr>
                <a:srgbClr val="D9D9D9"/>
              </a:buClr>
              <a:buSzPts val="3000"/>
              <a:buNone/>
              <a:defRPr sz="3733">
                <a:solidFill>
                  <a:srgbClr val="D9D9D9"/>
                </a:solidFill>
                <a:latin typeface="Roboto Condensed"/>
                <a:ea typeface="Roboto Condensed"/>
                <a:cs typeface="Roboto Condensed"/>
                <a:sym typeface="Roboto Condensed"/>
              </a:defRPr>
            </a:lvl1pPr>
            <a:lvl2pPr lvl="1" rtl="0">
              <a:spcBef>
                <a:spcPts val="0"/>
              </a:spcBef>
              <a:spcAft>
                <a:spcPts val="0"/>
              </a:spcAft>
              <a:buClr>
                <a:schemeClr val="dk1"/>
              </a:buClr>
              <a:buSzPts val="1400"/>
              <a:buFont typeface="Roboto Condensed"/>
              <a:buNone/>
              <a:defRPr/>
            </a:lvl2pPr>
            <a:lvl3pPr lvl="2" rtl="0">
              <a:spcBef>
                <a:spcPts val="0"/>
              </a:spcBef>
              <a:spcAft>
                <a:spcPts val="0"/>
              </a:spcAft>
              <a:buClr>
                <a:schemeClr val="dk1"/>
              </a:buClr>
              <a:buSzPts val="1400"/>
              <a:buFont typeface="Roboto Condensed"/>
              <a:buNone/>
              <a:defRPr/>
            </a:lvl3pPr>
            <a:lvl4pPr lvl="3" rtl="0">
              <a:spcBef>
                <a:spcPts val="0"/>
              </a:spcBef>
              <a:spcAft>
                <a:spcPts val="0"/>
              </a:spcAft>
              <a:buClr>
                <a:schemeClr val="dk1"/>
              </a:buClr>
              <a:buSzPts val="1400"/>
              <a:buFont typeface="Roboto Condensed"/>
              <a:buNone/>
              <a:defRPr/>
            </a:lvl4pPr>
            <a:lvl5pPr lvl="4" rtl="0">
              <a:spcBef>
                <a:spcPts val="0"/>
              </a:spcBef>
              <a:spcAft>
                <a:spcPts val="0"/>
              </a:spcAft>
              <a:buClr>
                <a:schemeClr val="dk1"/>
              </a:buClr>
              <a:buSzPts val="1400"/>
              <a:buFont typeface="Roboto Condensed"/>
              <a:buNone/>
              <a:defRPr/>
            </a:lvl5pPr>
            <a:lvl6pPr lvl="5" rtl="0">
              <a:spcBef>
                <a:spcPts val="0"/>
              </a:spcBef>
              <a:spcAft>
                <a:spcPts val="0"/>
              </a:spcAft>
              <a:buClr>
                <a:schemeClr val="dk1"/>
              </a:buClr>
              <a:buSzPts val="1400"/>
              <a:buFont typeface="Roboto Condensed"/>
              <a:buNone/>
              <a:defRPr/>
            </a:lvl6pPr>
            <a:lvl7pPr lvl="6" rtl="0">
              <a:spcBef>
                <a:spcPts val="0"/>
              </a:spcBef>
              <a:spcAft>
                <a:spcPts val="0"/>
              </a:spcAft>
              <a:buClr>
                <a:schemeClr val="dk1"/>
              </a:buClr>
              <a:buSzPts val="1400"/>
              <a:buFont typeface="Roboto Condensed"/>
              <a:buNone/>
              <a:defRPr/>
            </a:lvl7pPr>
            <a:lvl8pPr lvl="7" rtl="0">
              <a:spcBef>
                <a:spcPts val="0"/>
              </a:spcBef>
              <a:spcAft>
                <a:spcPts val="0"/>
              </a:spcAft>
              <a:buClr>
                <a:schemeClr val="dk1"/>
              </a:buClr>
              <a:buSzPts val="1400"/>
              <a:buFont typeface="Roboto Condensed"/>
              <a:buNone/>
              <a:defRPr/>
            </a:lvl8pPr>
            <a:lvl9pPr lvl="8" rtl="0">
              <a:spcBef>
                <a:spcPts val="0"/>
              </a:spcBef>
              <a:spcAft>
                <a:spcPts val="0"/>
              </a:spcAft>
              <a:buClr>
                <a:schemeClr val="dk1"/>
              </a:buClr>
              <a:buSzPts val="1400"/>
              <a:buFont typeface="Roboto Condensed"/>
              <a:buNone/>
              <a:defRPr/>
            </a:lvl9pPr>
          </a:lstStyle>
          <a:p>
            <a:endParaRPr/>
          </a:p>
        </p:txBody>
      </p:sp>
    </p:spTree>
    <p:extLst>
      <p:ext uri="{BB962C8B-B14F-4D97-AF65-F5344CB8AC3E}">
        <p14:creationId xmlns:p14="http://schemas.microsoft.com/office/powerpoint/2010/main" val="108911067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Page with text only 1">
  <p:cSld name="Page with text only 1">
    <p:spTree>
      <p:nvGrpSpPr>
        <p:cNvPr id="1" name="Shape 185"/>
        <p:cNvGrpSpPr/>
        <p:nvPr/>
      </p:nvGrpSpPr>
      <p:grpSpPr>
        <a:xfrm>
          <a:off x="0" y="0"/>
          <a:ext cx="0" cy="0"/>
          <a:chOff x="0" y="0"/>
          <a:chExt cx="0" cy="0"/>
        </a:xfrm>
      </p:grpSpPr>
      <p:sp>
        <p:nvSpPr>
          <p:cNvPr id="186" name="Shape 186"/>
          <p:cNvSpPr txBox="1">
            <a:spLocks noGrp="1"/>
          </p:cNvSpPr>
          <p:nvPr>
            <p:ph type="sldNum" idx="12"/>
          </p:nvPr>
        </p:nvSpPr>
        <p:spPr>
          <a:xfrm>
            <a:off x="10648462" y="6129604"/>
            <a:ext cx="682827" cy="27104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E69138"/>
              </a:buClr>
              <a:buFont typeface="Arial"/>
              <a:buNone/>
              <a:defRPr sz="1742" b="0" i="0" u="none" strike="noStrike" cap="none">
                <a:solidFill>
                  <a:srgbClr val="E69138"/>
                </a:solidFill>
                <a:latin typeface="Arial"/>
                <a:ea typeface="Arial"/>
                <a:cs typeface="Arial"/>
                <a:sym typeface="Arial"/>
              </a:defRPr>
            </a:lvl1pPr>
            <a:lvl2pPr marL="0" marR="0" lvl="1" indent="0" algn="l" rtl="0">
              <a:lnSpc>
                <a:spcPct val="100000"/>
              </a:lnSpc>
              <a:spcBef>
                <a:spcPts val="0"/>
              </a:spcBef>
              <a:spcAft>
                <a:spcPts val="0"/>
              </a:spcAft>
              <a:buClr>
                <a:srgbClr val="E69138"/>
              </a:buClr>
              <a:buFont typeface="Arial"/>
              <a:buNone/>
              <a:defRPr sz="1742" b="0" i="0" u="none" strike="noStrike" cap="none">
                <a:solidFill>
                  <a:srgbClr val="E69138"/>
                </a:solidFill>
                <a:latin typeface="Arial"/>
                <a:ea typeface="Arial"/>
                <a:cs typeface="Arial"/>
                <a:sym typeface="Arial"/>
              </a:defRPr>
            </a:lvl2pPr>
            <a:lvl3pPr marL="0" marR="0" lvl="2" indent="0" algn="l" rtl="0">
              <a:lnSpc>
                <a:spcPct val="100000"/>
              </a:lnSpc>
              <a:spcBef>
                <a:spcPts val="0"/>
              </a:spcBef>
              <a:spcAft>
                <a:spcPts val="0"/>
              </a:spcAft>
              <a:buClr>
                <a:srgbClr val="E69138"/>
              </a:buClr>
              <a:buFont typeface="Arial"/>
              <a:buNone/>
              <a:defRPr sz="1742" b="0" i="0" u="none" strike="noStrike" cap="none">
                <a:solidFill>
                  <a:srgbClr val="E69138"/>
                </a:solidFill>
                <a:latin typeface="Arial"/>
                <a:ea typeface="Arial"/>
                <a:cs typeface="Arial"/>
                <a:sym typeface="Arial"/>
              </a:defRPr>
            </a:lvl3pPr>
            <a:lvl4pPr marL="0" marR="0" lvl="3" indent="0" algn="l" rtl="0">
              <a:lnSpc>
                <a:spcPct val="100000"/>
              </a:lnSpc>
              <a:spcBef>
                <a:spcPts val="0"/>
              </a:spcBef>
              <a:spcAft>
                <a:spcPts val="0"/>
              </a:spcAft>
              <a:buClr>
                <a:srgbClr val="E69138"/>
              </a:buClr>
              <a:buFont typeface="Arial"/>
              <a:buNone/>
              <a:defRPr sz="1742" b="0" i="0" u="none" strike="noStrike" cap="none">
                <a:solidFill>
                  <a:srgbClr val="E69138"/>
                </a:solidFill>
                <a:latin typeface="Arial"/>
                <a:ea typeface="Arial"/>
                <a:cs typeface="Arial"/>
                <a:sym typeface="Arial"/>
              </a:defRPr>
            </a:lvl4pPr>
            <a:lvl5pPr marL="0" marR="0" lvl="4" indent="0" algn="l" rtl="0">
              <a:lnSpc>
                <a:spcPct val="100000"/>
              </a:lnSpc>
              <a:spcBef>
                <a:spcPts val="0"/>
              </a:spcBef>
              <a:spcAft>
                <a:spcPts val="0"/>
              </a:spcAft>
              <a:buClr>
                <a:srgbClr val="E69138"/>
              </a:buClr>
              <a:buFont typeface="Arial"/>
              <a:buNone/>
              <a:defRPr sz="1742" b="0" i="0" u="none" strike="noStrike" cap="none">
                <a:solidFill>
                  <a:srgbClr val="E69138"/>
                </a:solidFill>
                <a:latin typeface="Arial"/>
                <a:ea typeface="Arial"/>
                <a:cs typeface="Arial"/>
                <a:sym typeface="Arial"/>
              </a:defRPr>
            </a:lvl5pPr>
            <a:lvl6pPr marL="0" marR="0" lvl="5" indent="0" algn="l" rtl="0">
              <a:lnSpc>
                <a:spcPct val="100000"/>
              </a:lnSpc>
              <a:spcBef>
                <a:spcPts val="0"/>
              </a:spcBef>
              <a:spcAft>
                <a:spcPts val="0"/>
              </a:spcAft>
              <a:buClr>
                <a:srgbClr val="E69138"/>
              </a:buClr>
              <a:buFont typeface="Arial"/>
              <a:buNone/>
              <a:defRPr sz="1742" b="0" i="0" u="none" strike="noStrike" cap="none">
                <a:solidFill>
                  <a:srgbClr val="E69138"/>
                </a:solidFill>
                <a:latin typeface="Arial"/>
                <a:ea typeface="Arial"/>
                <a:cs typeface="Arial"/>
                <a:sym typeface="Arial"/>
              </a:defRPr>
            </a:lvl6pPr>
            <a:lvl7pPr marL="0" marR="0" lvl="6" indent="0" algn="l" rtl="0">
              <a:lnSpc>
                <a:spcPct val="100000"/>
              </a:lnSpc>
              <a:spcBef>
                <a:spcPts val="0"/>
              </a:spcBef>
              <a:spcAft>
                <a:spcPts val="0"/>
              </a:spcAft>
              <a:buClr>
                <a:srgbClr val="E69138"/>
              </a:buClr>
              <a:buFont typeface="Arial"/>
              <a:buNone/>
              <a:defRPr sz="1742" b="0" i="0" u="none" strike="noStrike" cap="none">
                <a:solidFill>
                  <a:srgbClr val="E69138"/>
                </a:solidFill>
                <a:latin typeface="Arial"/>
                <a:ea typeface="Arial"/>
                <a:cs typeface="Arial"/>
                <a:sym typeface="Arial"/>
              </a:defRPr>
            </a:lvl7pPr>
            <a:lvl8pPr marL="0" marR="0" lvl="7" indent="0" algn="l" rtl="0">
              <a:lnSpc>
                <a:spcPct val="100000"/>
              </a:lnSpc>
              <a:spcBef>
                <a:spcPts val="0"/>
              </a:spcBef>
              <a:spcAft>
                <a:spcPts val="0"/>
              </a:spcAft>
              <a:buClr>
                <a:srgbClr val="E69138"/>
              </a:buClr>
              <a:buFont typeface="Arial"/>
              <a:buNone/>
              <a:defRPr sz="1742" b="0" i="0" u="none" strike="noStrike" cap="none">
                <a:solidFill>
                  <a:srgbClr val="E69138"/>
                </a:solidFill>
                <a:latin typeface="Arial"/>
                <a:ea typeface="Arial"/>
                <a:cs typeface="Arial"/>
                <a:sym typeface="Arial"/>
              </a:defRPr>
            </a:lvl8pPr>
            <a:lvl9pPr marL="0" marR="0" lvl="8" indent="0" algn="l" rtl="0">
              <a:lnSpc>
                <a:spcPct val="100000"/>
              </a:lnSpc>
              <a:spcBef>
                <a:spcPts val="0"/>
              </a:spcBef>
              <a:spcAft>
                <a:spcPts val="0"/>
              </a:spcAft>
              <a:buClr>
                <a:srgbClr val="E69138"/>
              </a:buClr>
              <a:buFont typeface="Arial"/>
              <a:buNone/>
              <a:defRPr sz="1742" b="0" i="0" u="none" strike="noStrike" cap="none">
                <a:solidFill>
                  <a:srgbClr val="E69138"/>
                </a:solidFill>
                <a:latin typeface="Arial"/>
                <a:ea typeface="Arial"/>
                <a:cs typeface="Arial"/>
                <a:sym typeface="Arial"/>
              </a:defRPr>
            </a:lvl9pPr>
          </a:lstStyle>
          <a:p>
            <a:fld id="{00000000-1234-1234-1234-123412341234}" type="slidenum">
              <a:rPr lang="en-US" smtClean="0"/>
              <a:pPr/>
              <a:t>‹nº›</a:t>
            </a:fld>
            <a:endParaRPr lang="en-US">
              <a:solidFill>
                <a:srgbClr val="000000"/>
              </a:solidFill>
            </a:endParaRPr>
          </a:p>
        </p:txBody>
      </p:sp>
      <p:sp>
        <p:nvSpPr>
          <p:cNvPr id="187" name="Shape 187"/>
          <p:cNvSpPr txBox="1">
            <a:spLocks noGrp="1"/>
          </p:cNvSpPr>
          <p:nvPr>
            <p:ph type="body" idx="1"/>
          </p:nvPr>
        </p:nvSpPr>
        <p:spPr>
          <a:xfrm>
            <a:off x="510409" y="1066987"/>
            <a:ext cx="10460427" cy="5063147"/>
          </a:xfrm>
          <a:prstGeom prst="rect">
            <a:avLst/>
          </a:prstGeom>
          <a:noFill/>
          <a:ln>
            <a:noFill/>
          </a:ln>
        </p:spPr>
        <p:txBody>
          <a:bodyPr spcFirstLastPara="1" wrap="square" lIns="91425" tIns="91425" rIns="91425" bIns="91425" anchor="t" anchorCtr="0"/>
          <a:lstStyle>
            <a:lvl1pPr marL="568940" lvl="0" indent="-426705" rtl="0">
              <a:spcBef>
                <a:spcPts val="0"/>
              </a:spcBef>
              <a:spcAft>
                <a:spcPts val="0"/>
              </a:spcAft>
              <a:buClr>
                <a:srgbClr val="B45F06"/>
              </a:buClr>
              <a:buSzPts val="1800"/>
              <a:buChar char="•"/>
              <a:defRPr>
                <a:solidFill>
                  <a:srgbClr val="D9D9D9"/>
                </a:solidFill>
              </a:defRPr>
            </a:lvl1pPr>
            <a:lvl2pPr marL="1137879" lvl="1" indent="-395097" rtl="0">
              <a:spcBef>
                <a:spcPts val="0"/>
              </a:spcBef>
              <a:spcAft>
                <a:spcPts val="0"/>
              </a:spcAft>
              <a:buClr>
                <a:srgbClr val="B45F06"/>
              </a:buClr>
              <a:buSzPts val="1400"/>
              <a:buChar char="–"/>
              <a:defRPr>
                <a:solidFill>
                  <a:srgbClr val="D9D9D9"/>
                </a:solidFill>
              </a:defRPr>
            </a:lvl2pPr>
            <a:lvl3pPr marL="1706819" lvl="2" indent="-395097" rtl="0">
              <a:spcBef>
                <a:spcPts val="0"/>
              </a:spcBef>
              <a:spcAft>
                <a:spcPts val="0"/>
              </a:spcAft>
              <a:buClr>
                <a:srgbClr val="D9D9D9"/>
              </a:buClr>
              <a:buSzPts val="1400"/>
              <a:buChar char="○"/>
              <a:defRPr>
                <a:solidFill>
                  <a:srgbClr val="D9D9D9"/>
                </a:solidFill>
              </a:defRPr>
            </a:lvl3pPr>
            <a:lvl4pPr marL="2275759" lvl="3" indent="-379293" rtl="0">
              <a:spcBef>
                <a:spcPts val="0"/>
              </a:spcBef>
              <a:spcAft>
                <a:spcPts val="0"/>
              </a:spcAft>
              <a:buSzPts val="1200"/>
              <a:buChar char="–"/>
              <a:defRPr/>
            </a:lvl4pPr>
            <a:lvl5pPr marL="2844698" lvl="4" indent="-363489" rtl="0">
              <a:spcBef>
                <a:spcPts val="0"/>
              </a:spcBef>
              <a:spcAft>
                <a:spcPts val="0"/>
              </a:spcAft>
              <a:buSzPts val="1000"/>
              <a:buChar char="»"/>
              <a:defRPr/>
            </a:lvl5pPr>
            <a:lvl6pPr marL="3413638" lvl="5" indent="-379293" rtl="0">
              <a:spcBef>
                <a:spcPts val="0"/>
              </a:spcBef>
              <a:spcAft>
                <a:spcPts val="0"/>
              </a:spcAft>
              <a:buSzPts val="1200"/>
              <a:buChar char="•"/>
              <a:defRPr/>
            </a:lvl6pPr>
            <a:lvl7pPr marL="3982578" lvl="6" indent="-395097" rtl="0">
              <a:spcBef>
                <a:spcPts val="0"/>
              </a:spcBef>
              <a:spcAft>
                <a:spcPts val="0"/>
              </a:spcAft>
              <a:buSzPts val="1400"/>
              <a:buChar char="•"/>
              <a:defRPr/>
            </a:lvl7pPr>
            <a:lvl8pPr marL="4551517" lvl="7" indent="-410901" rtl="0">
              <a:spcBef>
                <a:spcPts val="0"/>
              </a:spcBef>
              <a:spcAft>
                <a:spcPts val="0"/>
              </a:spcAft>
              <a:buSzPts val="1600"/>
              <a:buChar char="•"/>
              <a:defRPr/>
            </a:lvl8pPr>
            <a:lvl9pPr marL="5120457" lvl="8" indent="-426705" rtl="0">
              <a:spcBef>
                <a:spcPts val="0"/>
              </a:spcBef>
              <a:spcAft>
                <a:spcPts val="0"/>
              </a:spcAft>
              <a:buSzPts val="1800"/>
              <a:buChar char="•"/>
              <a:defRPr/>
            </a:lvl9pPr>
          </a:lstStyle>
          <a:p>
            <a:endParaRPr/>
          </a:p>
        </p:txBody>
      </p:sp>
      <p:sp>
        <p:nvSpPr>
          <p:cNvPr id="188" name="Shape 188"/>
          <p:cNvSpPr txBox="1">
            <a:spLocks noGrp="1"/>
          </p:cNvSpPr>
          <p:nvPr>
            <p:ph type="title"/>
          </p:nvPr>
        </p:nvSpPr>
        <p:spPr>
          <a:xfrm>
            <a:off x="94515" y="170676"/>
            <a:ext cx="11160427" cy="534240"/>
          </a:xfrm>
          <a:prstGeom prst="rect">
            <a:avLst/>
          </a:prstGeom>
          <a:noFill/>
          <a:ln>
            <a:noFill/>
          </a:ln>
        </p:spPr>
        <p:txBody>
          <a:bodyPr spcFirstLastPara="1" wrap="square" lIns="91425" tIns="91425" rIns="91425" bIns="91425" anchor="ctr" anchorCtr="0"/>
          <a:lstStyle>
            <a:lvl1pPr lvl="0" algn="ctr" rtl="0">
              <a:spcBef>
                <a:spcPts val="0"/>
              </a:spcBef>
              <a:spcAft>
                <a:spcPts val="0"/>
              </a:spcAft>
              <a:buClr>
                <a:srgbClr val="D9D9D9"/>
              </a:buClr>
              <a:buSzPts val="3000"/>
              <a:buNone/>
              <a:defRPr sz="3733">
                <a:solidFill>
                  <a:srgbClr val="D9D9D9"/>
                </a:solidFill>
                <a:latin typeface="Roboto Condensed"/>
                <a:ea typeface="Roboto Condensed"/>
                <a:cs typeface="Roboto Condensed"/>
                <a:sym typeface="Roboto Condensed"/>
              </a:defRPr>
            </a:lvl1pPr>
            <a:lvl2pPr lvl="1" rtl="0">
              <a:spcBef>
                <a:spcPts val="0"/>
              </a:spcBef>
              <a:spcAft>
                <a:spcPts val="0"/>
              </a:spcAft>
              <a:buClr>
                <a:schemeClr val="dk1"/>
              </a:buClr>
              <a:buSzPts val="1400"/>
              <a:buFont typeface="Roboto Condensed"/>
              <a:buNone/>
              <a:defRPr/>
            </a:lvl2pPr>
            <a:lvl3pPr lvl="2" rtl="0">
              <a:spcBef>
                <a:spcPts val="0"/>
              </a:spcBef>
              <a:spcAft>
                <a:spcPts val="0"/>
              </a:spcAft>
              <a:buClr>
                <a:schemeClr val="dk1"/>
              </a:buClr>
              <a:buSzPts val="1400"/>
              <a:buFont typeface="Roboto Condensed"/>
              <a:buNone/>
              <a:defRPr/>
            </a:lvl3pPr>
            <a:lvl4pPr lvl="3" rtl="0">
              <a:spcBef>
                <a:spcPts val="0"/>
              </a:spcBef>
              <a:spcAft>
                <a:spcPts val="0"/>
              </a:spcAft>
              <a:buClr>
                <a:schemeClr val="dk1"/>
              </a:buClr>
              <a:buSzPts val="1400"/>
              <a:buFont typeface="Roboto Condensed"/>
              <a:buNone/>
              <a:defRPr/>
            </a:lvl4pPr>
            <a:lvl5pPr lvl="4" rtl="0">
              <a:spcBef>
                <a:spcPts val="0"/>
              </a:spcBef>
              <a:spcAft>
                <a:spcPts val="0"/>
              </a:spcAft>
              <a:buClr>
                <a:schemeClr val="dk1"/>
              </a:buClr>
              <a:buSzPts val="1400"/>
              <a:buFont typeface="Roboto Condensed"/>
              <a:buNone/>
              <a:defRPr/>
            </a:lvl5pPr>
            <a:lvl6pPr lvl="5" rtl="0">
              <a:spcBef>
                <a:spcPts val="0"/>
              </a:spcBef>
              <a:spcAft>
                <a:spcPts val="0"/>
              </a:spcAft>
              <a:buClr>
                <a:schemeClr val="dk1"/>
              </a:buClr>
              <a:buSzPts val="1400"/>
              <a:buFont typeface="Roboto Condensed"/>
              <a:buNone/>
              <a:defRPr/>
            </a:lvl6pPr>
            <a:lvl7pPr lvl="6" rtl="0">
              <a:spcBef>
                <a:spcPts val="0"/>
              </a:spcBef>
              <a:spcAft>
                <a:spcPts val="0"/>
              </a:spcAft>
              <a:buClr>
                <a:schemeClr val="dk1"/>
              </a:buClr>
              <a:buSzPts val="1400"/>
              <a:buFont typeface="Roboto Condensed"/>
              <a:buNone/>
              <a:defRPr/>
            </a:lvl7pPr>
            <a:lvl8pPr lvl="7" rtl="0">
              <a:spcBef>
                <a:spcPts val="0"/>
              </a:spcBef>
              <a:spcAft>
                <a:spcPts val="0"/>
              </a:spcAft>
              <a:buClr>
                <a:schemeClr val="dk1"/>
              </a:buClr>
              <a:buSzPts val="1400"/>
              <a:buFont typeface="Roboto Condensed"/>
              <a:buNone/>
              <a:defRPr/>
            </a:lvl8pPr>
            <a:lvl9pPr lvl="8" rtl="0">
              <a:spcBef>
                <a:spcPts val="0"/>
              </a:spcBef>
              <a:spcAft>
                <a:spcPts val="0"/>
              </a:spcAft>
              <a:buClr>
                <a:schemeClr val="dk1"/>
              </a:buClr>
              <a:buSzPts val="1400"/>
              <a:buFont typeface="Roboto Condensed"/>
              <a:buNone/>
              <a:defRPr/>
            </a:lvl9pPr>
          </a:lstStyle>
          <a:p>
            <a:endParaRPr/>
          </a:p>
        </p:txBody>
      </p:sp>
    </p:spTree>
    <p:extLst>
      <p:ext uri="{BB962C8B-B14F-4D97-AF65-F5344CB8AC3E}">
        <p14:creationId xmlns:p14="http://schemas.microsoft.com/office/powerpoint/2010/main" val="242166653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ustom Layout 1">
  <p:cSld name="Custom Layout 1">
    <p:spTree>
      <p:nvGrpSpPr>
        <p:cNvPr id="1" name="Shape 189"/>
        <p:cNvGrpSpPr/>
        <p:nvPr/>
      </p:nvGrpSpPr>
      <p:grpSpPr>
        <a:xfrm>
          <a:off x="0" y="0"/>
          <a:ext cx="0" cy="0"/>
          <a:chOff x="0" y="0"/>
          <a:chExt cx="0" cy="0"/>
        </a:xfrm>
      </p:grpSpPr>
    </p:spTree>
    <p:extLst>
      <p:ext uri="{BB962C8B-B14F-4D97-AF65-F5344CB8AC3E}">
        <p14:creationId xmlns:p14="http://schemas.microsoft.com/office/powerpoint/2010/main" val="176516200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Page 1">
  <p:cSld name="Title Page 1">
    <p:bg>
      <p:bgPr>
        <a:solidFill>
          <a:srgbClr val="FFFFFF"/>
        </a:solidFill>
        <a:effectLst/>
      </p:bgPr>
    </p:bg>
    <p:spTree>
      <p:nvGrpSpPr>
        <p:cNvPr id="1" name="Shape 190"/>
        <p:cNvGrpSpPr/>
        <p:nvPr/>
      </p:nvGrpSpPr>
      <p:grpSpPr>
        <a:xfrm>
          <a:off x="0" y="0"/>
          <a:ext cx="0" cy="0"/>
          <a:chOff x="0" y="0"/>
          <a:chExt cx="0" cy="0"/>
        </a:xfrm>
      </p:grpSpPr>
    </p:spTree>
    <p:extLst>
      <p:ext uri="{BB962C8B-B14F-4D97-AF65-F5344CB8AC3E}">
        <p14:creationId xmlns:p14="http://schemas.microsoft.com/office/powerpoint/2010/main" val="387822678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Content Placeholder 2"/>
          <p:cNvSpPr>
            <a:spLocks noGrp="1"/>
          </p:cNvSpPr>
          <p:nvPr>
            <p:ph sz="half" idx="1"/>
          </p:nvPr>
        </p:nvSpPr>
        <p:spPr>
          <a:xfrm>
            <a:off x="853440" y="1849120"/>
            <a:ext cx="4741333" cy="3840480"/>
          </a:xfrm>
        </p:spPr>
        <p:txBody>
          <a:bodyPr/>
          <a:lstStyle>
            <a:lvl1pPr>
              <a:defRPr sz="2613"/>
            </a:lvl1pPr>
            <a:lvl2pPr>
              <a:defRPr sz="2240"/>
            </a:lvl2pPr>
            <a:lvl3pPr>
              <a:defRPr sz="1867"/>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Content Placeholder 3"/>
          <p:cNvSpPr>
            <a:spLocks noGrp="1"/>
          </p:cNvSpPr>
          <p:nvPr>
            <p:ph sz="half" idx="2"/>
          </p:nvPr>
        </p:nvSpPr>
        <p:spPr>
          <a:xfrm>
            <a:off x="5784427" y="1849120"/>
            <a:ext cx="4741333" cy="3840480"/>
          </a:xfrm>
        </p:spPr>
        <p:txBody>
          <a:bodyPr/>
          <a:lstStyle>
            <a:lvl1pPr>
              <a:defRPr sz="2613"/>
            </a:lvl1pPr>
            <a:lvl2pPr>
              <a:defRPr sz="2240"/>
            </a:lvl2pPr>
            <a:lvl3pPr>
              <a:defRPr sz="1867"/>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Rectangle 4">
            <a:extLst>
              <a:ext uri="{FF2B5EF4-FFF2-40B4-BE49-F238E27FC236}">
                <a16:creationId xmlns:a16="http://schemas.microsoft.com/office/drawing/2014/main" id="{C5EDB900-737E-4EE7-B0EE-9D865D59EF8E}"/>
              </a:ext>
            </a:extLst>
          </p:cNvPr>
          <p:cNvSpPr>
            <a:spLocks noGrp="1" noChangeArrowheads="1"/>
          </p:cNvSpPr>
          <p:nvPr>
            <p:ph type="dt" sz="half" idx="10"/>
          </p:nvPr>
        </p:nvSpPr>
        <p:spPr>
          <a:ln/>
        </p:spPr>
        <p:txBody>
          <a:bodyPr/>
          <a:lstStyle>
            <a:lvl1pPr>
              <a:defRPr/>
            </a:lvl1pPr>
          </a:lstStyle>
          <a:p>
            <a:pPr>
              <a:defRPr/>
            </a:pPr>
            <a:endParaRPr lang="pt-BR"/>
          </a:p>
        </p:txBody>
      </p:sp>
      <p:sp>
        <p:nvSpPr>
          <p:cNvPr id="6" name="Rectangle 5">
            <a:extLst>
              <a:ext uri="{FF2B5EF4-FFF2-40B4-BE49-F238E27FC236}">
                <a16:creationId xmlns:a16="http://schemas.microsoft.com/office/drawing/2014/main" id="{4584105D-0C8A-4B53-B78B-623A2F2EA34E}"/>
              </a:ext>
            </a:extLst>
          </p:cNvPr>
          <p:cNvSpPr>
            <a:spLocks noGrp="1" noChangeArrowheads="1"/>
          </p:cNvSpPr>
          <p:nvPr>
            <p:ph type="ftr" sz="quarter" idx="11"/>
          </p:nvPr>
        </p:nvSpPr>
        <p:spPr>
          <a:ln/>
        </p:spPr>
        <p:txBody>
          <a:bodyPr/>
          <a:lstStyle>
            <a:lvl1pPr>
              <a:defRPr/>
            </a:lvl1pPr>
          </a:lstStyle>
          <a:p>
            <a:pPr>
              <a:defRPr/>
            </a:pPr>
            <a:endParaRPr lang="pt-BR"/>
          </a:p>
        </p:txBody>
      </p:sp>
      <p:sp>
        <p:nvSpPr>
          <p:cNvPr id="7" name="Rectangle 6">
            <a:extLst>
              <a:ext uri="{FF2B5EF4-FFF2-40B4-BE49-F238E27FC236}">
                <a16:creationId xmlns:a16="http://schemas.microsoft.com/office/drawing/2014/main" id="{A1546676-2077-4B6B-808B-E4457E805136}"/>
              </a:ext>
            </a:extLst>
          </p:cNvPr>
          <p:cNvSpPr>
            <a:spLocks noGrp="1" noChangeArrowheads="1"/>
          </p:cNvSpPr>
          <p:nvPr>
            <p:ph type="sldNum" sz="quarter" idx="12"/>
          </p:nvPr>
        </p:nvSpPr>
        <p:spPr>
          <a:ln/>
        </p:spPr>
        <p:txBody>
          <a:bodyPr/>
          <a:lstStyle>
            <a:lvl1pPr>
              <a:defRPr/>
            </a:lvl1pPr>
          </a:lstStyle>
          <a:p>
            <a:fld id="{EFD4E16D-634E-46D1-A8DA-DADE6AA50FA6}" type="slidenum">
              <a:rPr lang="pt-BR" altLang="en-US"/>
              <a:pPr/>
              <a:t>‹nº›</a:t>
            </a:fld>
            <a:endParaRPr lang="pt-BR" altLang="en-US"/>
          </a:p>
        </p:txBody>
      </p:sp>
    </p:spTree>
    <p:extLst>
      <p:ext uri="{BB962C8B-B14F-4D97-AF65-F5344CB8AC3E}">
        <p14:creationId xmlns:p14="http://schemas.microsoft.com/office/powerpoint/2010/main" val="372867248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Data 2"/>
          <p:cNvSpPr>
            <a:spLocks noGrp="1"/>
          </p:cNvSpPr>
          <p:nvPr>
            <p:ph type="dt" sz="half" idx="10"/>
          </p:nvPr>
        </p:nvSpPr>
        <p:spPr/>
        <p:txBody>
          <a:bodyPr/>
          <a:lstStyle/>
          <a:p>
            <a:fld id="{9DD4AB7A-4B2D-4094-97C7-B7304F73CEDA}" type="datetimeFigureOut">
              <a:rPr lang="pt-BR" smtClean="0"/>
              <a:t>16/06/2024</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44269A56-07E7-42CA-9585-E5953AF54796}" type="slidenum">
              <a:rPr lang="pt-BR" smtClean="0"/>
              <a:t>‹nº›</a:t>
            </a:fld>
            <a:endParaRPr lang="pt-BR"/>
          </a:p>
        </p:txBody>
      </p:sp>
    </p:spTree>
    <p:extLst>
      <p:ext uri="{BB962C8B-B14F-4D97-AF65-F5344CB8AC3E}">
        <p14:creationId xmlns:p14="http://schemas.microsoft.com/office/powerpoint/2010/main" val="2102509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gradFill>
          <a:gsLst>
            <a:gs pos="0">
              <a:srgbClr val="4E29AA"/>
            </a:gs>
            <a:gs pos="100000">
              <a:srgbClr val="1E123D"/>
            </a:gs>
          </a:gsLst>
          <a:lin ang="5400012" scaled="0"/>
        </a:gradFill>
        <a:effectLst/>
      </p:bgPr>
    </p:bg>
    <p:spTree>
      <p:nvGrpSpPr>
        <p:cNvPr id="1" name="Shape 180"/>
        <p:cNvGrpSpPr/>
        <p:nvPr/>
      </p:nvGrpSpPr>
      <p:grpSpPr>
        <a:xfrm>
          <a:off x="0" y="0"/>
          <a:ext cx="0" cy="0"/>
          <a:chOff x="0" y="0"/>
          <a:chExt cx="0" cy="0"/>
        </a:xfrm>
      </p:grpSpPr>
      <p:sp>
        <p:nvSpPr>
          <p:cNvPr id="181" name="Google Shape;181;p44"/>
          <p:cNvSpPr txBox="1">
            <a:spLocks noGrp="1"/>
          </p:cNvSpPr>
          <p:nvPr>
            <p:ph type="subTitle" idx="1"/>
          </p:nvPr>
        </p:nvSpPr>
        <p:spPr>
          <a:xfrm>
            <a:off x="387894" y="3013081"/>
            <a:ext cx="10603413" cy="986347"/>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rgbClr val="FFFFFF"/>
              </a:buClr>
              <a:buSzPts val="1400"/>
              <a:buNone/>
              <a:defRPr sz="1540" i="0" u="none" strike="noStrike" cap="none">
                <a:solidFill>
                  <a:srgbClr val="FFFFFF"/>
                </a:solidFill>
              </a:defRPr>
            </a:lvl1pPr>
            <a:lvl2pPr marL="502908" marR="0" lvl="1" indent="0" algn="ctr" rtl="0">
              <a:lnSpc>
                <a:spcPct val="100000"/>
              </a:lnSpc>
              <a:spcBef>
                <a:spcPts val="0"/>
              </a:spcBef>
              <a:spcAft>
                <a:spcPts val="0"/>
              </a:spcAft>
              <a:buClr>
                <a:srgbClr val="FFFFFF"/>
              </a:buClr>
              <a:buSzPts val="1400"/>
              <a:buNone/>
              <a:defRPr sz="3080" i="0" u="none" strike="noStrike" cap="none">
                <a:solidFill>
                  <a:srgbClr val="FFFFFF"/>
                </a:solidFill>
              </a:defRPr>
            </a:lvl2pPr>
            <a:lvl3pPr marL="1005815" marR="0" lvl="2" indent="0" algn="ctr" rtl="0">
              <a:lnSpc>
                <a:spcPct val="100000"/>
              </a:lnSpc>
              <a:spcBef>
                <a:spcPts val="0"/>
              </a:spcBef>
              <a:spcAft>
                <a:spcPts val="0"/>
              </a:spcAft>
              <a:buClr>
                <a:srgbClr val="FFFFFF"/>
              </a:buClr>
              <a:buSzPts val="1400"/>
              <a:buNone/>
              <a:defRPr sz="3080" i="0" u="none" strike="noStrike" cap="none">
                <a:solidFill>
                  <a:srgbClr val="FFFFFF"/>
                </a:solidFill>
              </a:defRPr>
            </a:lvl3pPr>
            <a:lvl4pPr marL="1508722" marR="0" lvl="3" indent="0" algn="ctr" rtl="0">
              <a:lnSpc>
                <a:spcPct val="100000"/>
              </a:lnSpc>
              <a:spcBef>
                <a:spcPts val="0"/>
              </a:spcBef>
              <a:spcAft>
                <a:spcPts val="0"/>
              </a:spcAft>
              <a:buClr>
                <a:srgbClr val="FFFFFF"/>
              </a:buClr>
              <a:buSzPts val="1400"/>
              <a:buNone/>
              <a:defRPr sz="3080" i="0" u="none" strike="noStrike" cap="none">
                <a:solidFill>
                  <a:srgbClr val="FFFFFF"/>
                </a:solidFill>
              </a:defRPr>
            </a:lvl4pPr>
            <a:lvl5pPr marL="2011630" marR="0" lvl="4" indent="0" algn="ctr" rtl="0">
              <a:lnSpc>
                <a:spcPct val="100000"/>
              </a:lnSpc>
              <a:spcBef>
                <a:spcPts val="0"/>
              </a:spcBef>
              <a:spcAft>
                <a:spcPts val="0"/>
              </a:spcAft>
              <a:buClr>
                <a:srgbClr val="FFFFFF"/>
              </a:buClr>
              <a:buSzPts val="1400"/>
              <a:buNone/>
              <a:defRPr sz="3080" i="0" u="none" strike="noStrike" cap="none">
                <a:solidFill>
                  <a:srgbClr val="FFFFFF"/>
                </a:solidFill>
              </a:defRPr>
            </a:lvl5pPr>
            <a:lvl6pPr marL="2514537" marR="0" lvl="5" indent="0" algn="ctr" rtl="0">
              <a:lnSpc>
                <a:spcPct val="100000"/>
              </a:lnSpc>
              <a:spcBef>
                <a:spcPts val="0"/>
              </a:spcBef>
              <a:spcAft>
                <a:spcPts val="0"/>
              </a:spcAft>
              <a:buClr>
                <a:srgbClr val="FFFFFF"/>
              </a:buClr>
              <a:buSzPts val="1400"/>
              <a:buNone/>
              <a:defRPr sz="3080" i="0" u="none" strike="noStrike" cap="none">
                <a:solidFill>
                  <a:srgbClr val="FFFFFF"/>
                </a:solidFill>
              </a:defRPr>
            </a:lvl6pPr>
            <a:lvl7pPr marL="3017445" marR="0" lvl="6" indent="0" algn="ctr" rtl="0">
              <a:lnSpc>
                <a:spcPct val="100000"/>
              </a:lnSpc>
              <a:spcBef>
                <a:spcPts val="0"/>
              </a:spcBef>
              <a:spcAft>
                <a:spcPts val="0"/>
              </a:spcAft>
              <a:buClr>
                <a:srgbClr val="FFFFFF"/>
              </a:buClr>
              <a:buSzPts val="1400"/>
              <a:buNone/>
              <a:defRPr sz="3080" i="0" u="none" strike="noStrike" cap="none">
                <a:solidFill>
                  <a:srgbClr val="FFFFFF"/>
                </a:solidFill>
              </a:defRPr>
            </a:lvl7pPr>
            <a:lvl8pPr marL="3520352" marR="0" lvl="7" indent="0" algn="ctr" rtl="0">
              <a:lnSpc>
                <a:spcPct val="100000"/>
              </a:lnSpc>
              <a:spcBef>
                <a:spcPts val="0"/>
              </a:spcBef>
              <a:spcAft>
                <a:spcPts val="0"/>
              </a:spcAft>
              <a:buClr>
                <a:srgbClr val="FFFFFF"/>
              </a:buClr>
              <a:buSzPts val="1400"/>
              <a:buNone/>
              <a:defRPr sz="3080" i="0" u="none" strike="noStrike" cap="none">
                <a:solidFill>
                  <a:srgbClr val="FFFFFF"/>
                </a:solidFill>
              </a:defRPr>
            </a:lvl8pPr>
            <a:lvl9pPr marL="4023259" marR="0" lvl="8" indent="0" algn="ctr" rtl="0">
              <a:lnSpc>
                <a:spcPct val="100000"/>
              </a:lnSpc>
              <a:spcBef>
                <a:spcPts val="0"/>
              </a:spcBef>
              <a:spcAft>
                <a:spcPts val="0"/>
              </a:spcAft>
              <a:buClr>
                <a:srgbClr val="FFFFFF"/>
              </a:buClr>
              <a:buSzPts val="1400"/>
              <a:buNone/>
              <a:defRPr sz="3080" i="0" u="none" strike="noStrike" cap="none">
                <a:solidFill>
                  <a:srgbClr val="FFFFFF"/>
                </a:solidFill>
              </a:defRPr>
            </a:lvl9pPr>
          </a:lstStyle>
          <a:p>
            <a:endParaRPr/>
          </a:p>
        </p:txBody>
      </p:sp>
      <p:pic>
        <p:nvPicPr>
          <p:cNvPr id="182" name="Google Shape;182;p44"/>
          <p:cNvPicPr preferRelativeResize="0"/>
          <p:nvPr/>
        </p:nvPicPr>
        <p:blipFill>
          <a:blip r:embed="rId2">
            <a:alphaModFix/>
          </a:blip>
          <a:stretch>
            <a:fillRect/>
          </a:stretch>
        </p:blipFill>
        <p:spPr>
          <a:xfrm>
            <a:off x="65116" y="6069157"/>
            <a:ext cx="591858" cy="290267"/>
          </a:xfrm>
          <a:prstGeom prst="rect">
            <a:avLst/>
          </a:prstGeom>
          <a:noFill/>
          <a:ln>
            <a:noFill/>
          </a:ln>
        </p:spPr>
      </p:pic>
      <p:sp>
        <p:nvSpPr>
          <p:cNvPr id="183" name="Google Shape;183;p44"/>
          <p:cNvSpPr txBox="1">
            <a:spLocks noGrp="1"/>
          </p:cNvSpPr>
          <p:nvPr>
            <p:ph type="title"/>
          </p:nvPr>
        </p:nvSpPr>
        <p:spPr>
          <a:xfrm>
            <a:off x="387894" y="2058063"/>
            <a:ext cx="10603413" cy="1192427"/>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FFFFFF"/>
              </a:buClr>
              <a:buSzPts val="3000"/>
              <a:buNone/>
              <a:defRPr sz="3300" b="1" i="0" u="none" strike="noStrike" cap="none">
                <a:solidFill>
                  <a:srgbClr val="FFFFFF"/>
                </a:solidFill>
              </a:defRPr>
            </a:lvl1pPr>
            <a:lvl2pPr lvl="1" indent="0" algn="ctr" rtl="0">
              <a:spcBef>
                <a:spcPts val="0"/>
              </a:spcBef>
              <a:spcAft>
                <a:spcPts val="0"/>
              </a:spcAft>
              <a:buClr>
                <a:srgbClr val="FFFFFF"/>
              </a:buClr>
              <a:buSzPts val="1400"/>
              <a:buNone/>
              <a:defRPr sz="3960">
                <a:solidFill>
                  <a:srgbClr val="FFFFFF"/>
                </a:solidFill>
              </a:defRPr>
            </a:lvl2pPr>
            <a:lvl3pPr lvl="2" indent="0" algn="ctr" rtl="0">
              <a:spcBef>
                <a:spcPts val="0"/>
              </a:spcBef>
              <a:spcAft>
                <a:spcPts val="0"/>
              </a:spcAft>
              <a:buClr>
                <a:srgbClr val="FFFFFF"/>
              </a:buClr>
              <a:buSzPts val="1400"/>
              <a:buNone/>
              <a:defRPr sz="3960">
                <a:solidFill>
                  <a:srgbClr val="FFFFFF"/>
                </a:solidFill>
              </a:defRPr>
            </a:lvl3pPr>
            <a:lvl4pPr lvl="3" indent="0" algn="ctr" rtl="0">
              <a:spcBef>
                <a:spcPts val="0"/>
              </a:spcBef>
              <a:spcAft>
                <a:spcPts val="0"/>
              </a:spcAft>
              <a:buClr>
                <a:srgbClr val="FFFFFF"/>
              </a:buClr>
              <a:buSzPts val="1400"/>
              <a:buNone/>
              <a:defRPr sz="3960">
                <a:solidFill>
                  <a:srgbClr val="FFFFFF"/>
                </a:solidFill>
              </a:defRPr>
            </a:lvl4pPr>
            <a:lvl5pPr lvl="4" indent="0" algn="ctr" rtl="0">
              <a:spcBef>
                <a:spcPts val="0"/>
              </a:spcBef>
              <a:spcAft>
                <a:spcPts val="0"/>
              </a:spcAft>
              <a:buClr>
                <a:srgbClr val="FFFFFF"/>
              </a:buClr>
              <a:buSzPts val="1400"/>
              <a:buNone/>
              <a:defRPr sz="3960">
                <a:solidFill>
                  <a:srgbClr val="FFFFFF"/>
                </a:solidFill>
              </a:defRPr>
            </a:lvl5pPr>
            <a:lvl6pPr lvl="5" indent="0" algn="ctr" rtl="0">
              <a:spcBef>
                <a:spcPts val="0"/>
              </a:spcBef>
              <a:spcAft>
                <a:spcPts val="0"/>
              </a:spcAft>
              <a:buClr>
                <a:srgbClr val="FFFFFF"/>
              </a:buClr>
              <a:buSzPts val="1400"/>
              <a:buNone/>
              <a:defRPr sz="3960">
                <a:solidFill>
                  <a:srgbClr val="FFFFFF"/>
                </a:solidFill>
              </a:defRPr>
            </a:lvl6pPr>
            <a:lvl7pPr lvl="6" indent="0" algn="ctr" rtl="0">
              <a:spcBef>
                <a:spcPts val="0"/>
              </a:spcBef>
              <a:spcAft>
                <a:spcPts val="0"/>
              </a:spcAft>
              <a:buClr>
                <a:srgbClr val="FFFFFF"/>
              </a:buClr>
              <a:buSzPts val="1400"/>
              <a:buNone/>
              <a:defRPr sz="3960">
                <a:solidFill>
                  <a:srgbClr val="FFFFFF"/>
                </a:solidFill>
              </a:defRPr>
            </a:lvl7pPr>
            <a:lvl8pPr lvl="7" indent="0" algn="ctr" rtl="0">
              <a:spcBef>
                <a:spcPts val="0"/>
              </a:spcBef>
              <a:spcAft>
                <a:spcPts val="0"/>
              </a:spcAft>
              <a:buClr>
                <a:srgbClr val="FFFFFF"/>
              </a:buClr>
              <a:buSzPts val="1400"/>
              <a:buNone/>
              <a:defRPr sz="3960">
                <a:solidFill>
                  <a:srgbClr val="FFFFFF"/>
                </a:solidFill>
              </a:defRPr>
            </a:lvl8pPr>
            <a:lvl9pPr lvl="8" indent="0" algn="ctr" rtl="0">
              <a:spcBef>
                <a:spcPts val="0"/>
              </a:spcBef>
              <a:spcAft>
                <a:spcPts val="0"/>
              </a:spcAft>
              <a:buClr>
                <a:srgbClr val="FFFFFF"/>
              </a:buClr>
              <a:buSzPts val="1400"/>
              <a:buNone/>
              <a:defRPr sz="3960">
                <a:solidFill>
                  <a:srgbClr val="FFFFFF"/>
                </a:solidFill>
              </a:defRPr>
            </a:lvl9pPr>
          </a:lstStyle>
          <a:p>
            <a:endParaRPr/>
          </a:p>
        </p:txBody>
      </p:sp>
    </p:spTree>
    <p:extLst>
      <p:ext uri="{BB962C8B-B14F-4D97-AF65-F5344CB8AC3E}">
        <p14:creationId xmlns:p14="http://schemas.microsoft.com/office/powerpoint/2010/main" val="308948280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Default Slide 1">
  <p:cSld name="Default Slide 1">
    <p:spTree>
      <p:nvGrpSpPr>
        <p:cNvPr id="1" name="Shape 167"/>
        <p:cNvGrpSpPr/>
        <p:nvPr/>
      </p:nvGrpSpPr>
      <p:grpSpPr>
        <a:xfrm>
          <a:off x="0" y="0"/>
          <a:ext cx="0" cy="0"/>
          <a:chOff x="0" y="0"/>
          <a:chExt cx="0" cy="0"/>
        </a:xfrm>
      </p:grpSpPr>
      <p:sp>
        <p:nvSpPr>
          <p:cNvPr id="168" name="Shape 168"/>
          <p:cNvSpPr txBox="1">
            <a:spLocks noGrp="1"/>
          </p:cNvSpPr>
          <p:nvPr>
            <p:ph type="body" idx="1"/>
          </p:nvPr>
        </p:nvSpPr>
        <p:spPr>
          <a:xfrm>
            <a:off x="554052" y="224648"/>
            <a:ext cx="9902293" cy="568960"/>
          </a:xfrm>
          <a:prstGeom prst="rect">
            <a:avLst/>
          </a:prstGeom>
          <a:noFill/>
          <a:ln>
            <a:noFill/>
          </a:ln>
        </p:spPr>
        <p:txBody>
          <a:bodyPr spcFirstLastPara="1" wrap="square" lIns="91425" tIns="91425" rIns="91425" bIns="91425" anchor="ctr" anchorCtr="0"/>
          <a:lstStyle>
            <a:lvl1pPr marL="568940" marR="0" lvl="0" indent="-284470" algn="ctr" rtl="0">
              <a:lnSpc>
                <a:spcPct val="100000"/>
              </a:lnSpc>
              <a:spcBef>
                <a:spcPts val="0"/>
              </a:spcBef>
              <a:spcAft>
                <a:spcPts val="0"/>
              </a:spcAft>
              <a:buClr>
                <a:schemeClr val="dk2"/>
              </a:buClr>
              <a:buSzPts val="1800"/>
              <a:buFont typeface="Lato"/>
              <a:buNone/>
              <a:defRPr sz="3733" b="0" i="0" u="none" strike="noStrike" cap="none">
                <a:solidFill>
                  <a:schemeClr val="dk2"/>
                </a:solidFill>
                <a:latin typeface="Lato"/>
                <a:ea typeface="Lato"/>
                <a:cs typeface="Lato"/>
                <a:sym typeface="Lato"/>
              </a:defRPr>
            </a:lvl1pPr>
            <a:lvl2pPr marL="1137879" marR="0" lvl="1" indent="-284470" algn="l" rtl="0">
              <a:lnSpc>
                <a:spcPct val="100000"/>
              </a:lnSpc>
              <a:spcBef>
                <a:spcPts val="0"/>
              </a:spcBef>
              <a:spcAft>
                <a:spcPts val="0"/>
              </a:spcAft>
              <a:buClr>
                <a:schemeClr val="dk1"/>
              </a:buClr>
              <a:buSzPts val="1400"/>
              <a:buFont typeface="Calibri"/>
              <a:buNone/>
              <a:defRPr sz="2240" b="0" i="0" u="none" strike="noStrike" cap="none">
                <a:solidFill>
                  <a:schemeClr val="dk1"/>
                </a:solidFill>
                <a:latin typeface="Calibri"/>
                <a:ea typeface="Calibri"/>
                <a:cs typeface="Calibri"/>
                <a:sym typeface="Calibri"/>
              </a:defRPr>
            </a:lvl2pPr>
            <a:lvl3pPr marL="1706819" marR="0" lvl="2" indent="-284470" algn="l" rtl="0">
              <a:lnSpc>
                <a:spcPct val="100000"/>
              </a:lnSpc>
              <a:spcBef>
                <a:spcPts val="0"/>
              </a:spcBef>
              <a:spcAft>
                <a:spcPts val="0"/>
              </a:spcAft>
              <a:buClr>
                <a:schemeClr val="dk1"/>
              </a:buClr>
              <a:buSzPts val="1400"/>
              <a:buFont typeface="Calibri"/>
              <a:buNone/>
              <a:defRPr sz="1867" b="0" i="0" u="none" strike="noStrike" cap="none">
                <a:solidFill>
                  <a:schemeClr val="dk1"/>
                </a:solidFill>
                <a:latin typeface="Calibri"/>
                <a:ea typeface="Calibri"/>
                <a:cs typeface="Calibri"/>
                <a:sym typeface="Calibri"/>
              </a:defRPr>
            </a:lvl3pPr>
            <a:lvl4pPr marL="2275759" marR="0" lvl="3" indent="-284470" algn="l" rtl="0">
              <a:lnSpc>
                <a:spcPct val="100000"/>
              </a:lnSpc>
              <a:spcBef>
                <a:spcPts val="0"/>
              </a:spcBef>
              <a:spcAft>
                <a:spcPts val="0"/>
              </a:spcAft>
              <a:buClr>
                <a:schemeClr val="dk1"/>
              </a:buClr>
              <a:buSzPts val="1200"/>
              <a:buFont typeface="Calibri"/>
              <a:buNone/>
              <a:defRPr sz="1680" b="0" i="0" u="none" strike="noStrike" cap="none">
                <a:solidFill>
                  <a:schemeClr val="dk1"/>
                </a:solidFill>
                <a:latin typeface="Calibri"/>
                <a:ea typeface="Calibri"/>
                <a:cs typeface="Calibri"/>
                <a:sym typeface="Calibri"/>
              </a:defRPr>
            </a:lvl4pPr>
            <a:lvl5pPr marL="2844698" marR="0" lvl="4" indent="-284470" algn="l" rtl="0">
              <a:lnSpc>
                <a:spcPct val="100000"/>
              </a:lnSpc>
              <a:spcBef>
                <a:spcPts val="0"/>
              </a:spcBef>
              <a:spcAft>
                <a:spcPts val="0"/>
              </a:spcAft>
              <a:buClr>
                <a:schemeClr val="dk1"/>
              </a:buClr>
              <a:buSzPts val="1000"/>
              <a:buFont typeface="Calibri"/>
              <a:buNone/>
              <a:defRPr sz="1680" b="0" i="0" u="none" strike="noStrike" cap="none">
                <a:solidFill>
                  <a:schemeClr val="dk1"/>
                </a:solidFill>
                <a:latin typeface="Calibri"/>
                <a:ea typeface="Calibri"/>
                <a:cs typeface="Calibri"/>
                <a:sym typeface="Calibri"/>
              </a:defRPr>
            </a:lvl5pPr>
            <a:lvl6pPr marL="3413638" marR="0" lvl="5" indent="-284470" algn="l" rtl="0">
              <a:lnSpc>
                <a:spcPct val="100000"/>
              </a:lnSpc>
              <a:spcBef>
                <a:spcPts val="0"/>
              </a:spcBef>
              <a:spcAft>
                <a:spcPts val="0"/>
              </a:spcAft>
              <a:buClr>
                <a:schemeClr val="dk1"/>
              </a:buClr>
              <a:buSzPts val="1200"/>
              <a:buFont typeface="Calibri"/>
              <a:buNone/>
              <a:defRPr sz="1680" b="0" i="0" u="none" strike="noStrike" cap="none">
                <a:solidFill>
                  <a:schemeClr val="dk1"/>
                </a:solidFill>
                <a:latin typeface="Calibri"/>
                <a:ea typeface="Calibri"/>
                <a:cs typeface="Calibri"/>
                <a:sym typeface="Calibri"/>
              </a:defRPr>
            </a:lvl6pPr>
            <a:lvl7pPr marL="3982578" marR="0" lvl="6" indent="-284470" algn="l" rtl="0">
              <a:lnSpc>
                <a:spcPct val="100000"/>
              </a:lnSpc>
              <a:spcBef>
                <a:spcPts val="0"/>
              </a:spcBef>
              <a:spcAft>
                <a:spcPts val="0"/>
              </a:spcAft>
              <a:buClr>
                <a:schemeClr val="dk1"/>
              </a:buClr>
              <a:buSzPts val="1400"/>
              <a:buFont typeface="Calibri"/>
              <a:buNone/>
              <a:defRPr sz="1680" b="0" i="0" u="none" strike="noStrike" cap="none">
                <a:solidFill>
                  <a:schemeClr val="dk1"/>
                </a:solidFill>
                <a:latin typeface="Calibri"/>
                <a:ea typeface="Calibri"/>
                <a:cs typeface="Calibri"/>
                <a:sym typeface="Calibri"/>
              </a:defRPr>
            </a:lvl7pPr>
            <a:lvl8pPr marL="4551517" marR="0" lvl="7" indent="-284470" algn="l" rtl="0">
              <a:lnSpc>
                <a:spcPct val="100000"/>
              </a:lnSpc>
              <a:spcBef>
                <a:spcPts val="0"/>
              </a:spcBef>
              <a:spcAft>
                <a:spcPts val="0"/>
              </a:spcAft>
              <a:buClr>
                <a:schemeClr val="dk1"/>
              </a:buClr>
              <a:buSzPts val="1600"/>
              <a:buFont typeface="Calibri"/>
              <a:buNone/>
              <a:defRPr sz="1680" b="0" i="0" u="none" strike="noStrike" cap="none">
                <a:solidFill>
                  <a:schemeClr val="dk1"/>
                </a:solidFill>
                <a:latin typeface="Calibri"/>
                <a:ea typeface="Calibri"/>
                <a:cs typeface="Calibri"/>
                <a:sym typeface="Calibri"/>
              </a:defRPr>
            </a:lvl8pPr>
            <a:lvl9pPr marL="5120457" marR="0" lvl="8" indent="-284470" algn="l" rtl="0">
              <a:lnSpc>
                <a:spcPct val="100000"/>
              </a:lnSpc>
              <a:spcBef>
                <a:spcPts val="0"/>
              </a:spcBef>
              <a:spcAft>
                <a:spcPts val="0"/>
              </a:spcAft>
              <a:buClr>
                <a:schemeClr val="dk1"/>
              </a:buClr>
              <a:buSzPts val="1800"/>
              <a:buFont typeface="Calibri"/>
              <a:buNone/>
              <a:defRPr sz="1680" b="0" i="0" u="none" strike="noStrike" cap="none">
                <a:solidFill>
                  <a:schemeClr val="dk1"/>
                </a:solidFill>
                <a:latin typeface="Calibri"/>
                <a:ea typeface="Calibri"/>
                <a:cs typeface="Calibri"/>
                <a:sym typeface="Calibri"/>
              </a:defRPr>
            </a:lvl9pPr>
          </a:lstStyle>
          <a:p>
            <a:endParaRPr dirty="0"/>
          </a:p>
        </p:txBody>
      </p:sp>
      <p:cxnSp>
        <p:nvCxnSpPr>
          <p:cNvPr id="169" name="Shape 169"/>
          <p:cNvCxnSpPr/>
          <p:nvPr/>
        </p:nvCxnSpPr>
        <p:spPr>
          <a:xfrm>
            <a:off x="5120609" y="1119528"/>
            <a:ext cx="1137920" cy="1867"/>
          </a:xfrm>
          <a:prstGeom prst="straightConnector1">
            <a:avLst/>
          </a:prstGeom>
          <a:noFill/>
          <a:ln w="19050" cap="flat" cmpd="sng">
            <a:solidFill>
              <a:schemeClr val="accent1"/>
            </a:solidFill>
            <a:prstDash val="solid"/>
            <a:miter lim="8000"/>
            <a:headEnd type="none" w="sm" len="sm"/>
            <a:tailEnd type="none" w="sm" len="sm"/>
          </a:ln>
        </p:spPr>
      </p:cxnSp>
      <p:sp>
        <p:nvSpPr>
          <p:cNvPr id="6" name="Shape 103">
            <a:extLst>
              <a:ext uri="{FF2B5EF4-FFF2-40B4-BE49-F238E27FC236}">
                <a16:creationId xmlns:a16="http://schemas.microsoft.com/office/drawing/2014/main" id="{DAE1AD72-A019-4EB7-BBE3-E9E3A67B5407}"/>
              </a:ext>
            </a:extLst>
          </p:cNvPr>
          <p:cNvSpPr/>
          <p:nvPr userDrawn="1"/>
        </p:nvSpPr>
        <p:spPr>
          <a:xfrm>
            <a:off x="10913080" y="5994908"/>
            <a:ext cx="325920" cy="325920"/>
          </a:xfrm>
          <a:prstGeom prst="ellipse">
            <a:avLst/>
          </a:prstGeom>
          <a:solidFill>
            <a:schemeClr val="accent1"/>
          </a:solidFill>
          <a:ln>
            <a:noFill/>
          </a:ln>
        </p:spPr>
        <p:txBody>
          <a:bodyPr spcFirstLastPara="1" wrap="square" lIns="113773" tIns="56871" rIns="113773" bIns="56871" anchor="ctr" anchorCtr="0">
            <a:noAutofit/>
          </a:bodyPr>
          <a:lstStyle/>
          <a:p>
            <a:pPr marL="0" marR="0" lvl="0" indent="0" algn="ctr" rtl="0">
              <a:lnSpc>
                <a:spcPct val="100000"/>
              </a:lnSpc>
              <a:spcBef>
                <a:spcPts val="0"/>
              </a:spcBef>
              <a:spcAft>
                <a:spcPts val="0"/>
              </a:spcAft>
              <a:buClr>
                <a:srgbClr val="000000"/>
              </a:buClr>
              <a:buFont typeface="Arial"/>
              <a:buNone/>
            </a:pPr>
            <a:endParaRPr sz="1680" b="0" i="0" u="none" strike="noStrike" cap="none">
              <a:solidFill>
                <a:schemeClr val="lt1"/>
              </a:solidFill>
              <a:latin typeface="Calibri"/>
              <a:ea typeface="Calibri"/>
              <a:cs typeface="Calibri"/>
              <a:sym typeface="Calibri"/>
            </a:endParaRPr>
          </a:p>
        </p:txBody>
      </p:sp>
      <p:sp>
        <p:nvSpPr>
          <p:cNvPr id="7" name="Shape 104">
            <a:extLst>
              <a:ext uri="{FF2B5EF4-FFF2-40B4-BE49-F238E27FC236}">
                <a16:creationId xmlns:a16="http://schemas.microsoft.com/office/drawing/2014/main" id="{59B775AB-4403-4DB4-840F-72F4316456B4}"/>
              </a:ext>
            </a:extLst>
          </p:cNvPr>
          <p:cNvSpPr txBox="1"/>
          <p:nvPr userDrawn="1"/>
        </p:nvSpPr>
        <p:spPr>
          <a:xfrm>
            <a:off x="10933815" y="6068984"/>
            <a:ext cx="272533" cy="16277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Font typeface="Lato"/>
              <a:buNone/>
            </a:pPr>
            <a:fld id="{00000000-1234-1234-1234-123412341234}" type="slidenum">
              <a:rPr lang="en-US" sz="1058" b="0" i="0" u="none" strike="noStrike" cap="none">
                <a:solidFill>
                  <a:schemeClr val="lt1"/>
                </a:solidFill>
                <a:latin typeface="Lato"/>
                <a:ea typeface="Lato"/>
                <a:cs typeface="Lato"/>
                <a:sym typeface="Lato"/>
              </a:rPr>
              <a:pPr marL="0" marR="0" lvl="0" indent="0" algn="ctr" rtl="0">
                <a:lnSpc>
                  <a:spcPct val="100000"/>
                </a:lnSpc>
                <a:spcBef>
                  <a:spcPts val="0"/>
                </a:spcBef>
                <a:spcAft>
                  <a:spcPts val="0"/>
                </a:spcAft>
                <a:buClr>
                  <a:schemeClr val="lt1"/>
                </a:buClr>
                <a:buFont typeface="Lato"/>
                <a:buNone/>
              </a:pPr>
              <a:t>‹nº›</a:t>
            </a:fld>
            <a:endParaRPr sz="2240"/>
          </a:p>
        </p:txBody>
      </p:sp>
    </p:spTree>
    <p:extLst>
      <p:ext uri="{BB962C8B-B14F-4D97-AF65-F5344CB8AC3E}">
        <p14:creationId xmlns:p14="http://schemas.microsoft.com/office/powerpoint/2010/main" val="32444831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87903" y="926582"/>
            <a:ext cx="10603413" cy="2554347"/>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471"/>
            </a:lvl1pPr>
            <a:lvl2pPr lvl="1" algn="ctr">
              <a:spcBef>
                <a:spcPts val="0"/>
              </a:spcBef>
              <a:spcAft>
                <a:spcPts val="0"/>
              </a:spcAft>
              <a:buSzPts val="5200"/>
              <a:buNone/>
              <a:defRPr sz="6471"/>
            </a:lvl2pPr>
            <a:lvl3pPr lvl="2" algn="ctr">
              <a:spcBef>
                <a:spcPts val="0"/>
              </a:spcBef>
              <a:spcAft>
                <a:spcPts val="0"/>
              </a:spcAft>
              <a:buSzPts val="5200"/>
              <a:buNone/>
              <a:defRPr sz="6471"/>
            </a:lvl3pPr>
            <a:lvl4pPr lvl="3" algn="ctr">
              <a:spcBef>
                <a:spcPts val="0"/>
              </a:spcBef>
              <a:spcAft>
                <a:spcPts val="0"/>
              </a:spcAft>
              <a:buSzPts val="5200"/>
              <a:buNone/>
              <a:defRPr sz="6471"/>
            </a:lvl4pPr>
            <a:lvl5pPr lvl="4" algn="ctr">
              <a:spcBef>
                <a:spcPts val="0"/>
              </a:spcBef>
              <a:spcAft>
                <a:spcPts val="0"/>
              </a:spcAft>
              <a:buSzPts val="5200"/>
              <a:buNone/>
              <a:defRPr sz="6471"/>
            </a:lvl5pPr>
            <a:lvl6pPr lvl="5" algn="ctr">
              <a:spcBef>
                <a:spcPts val="0"/>
              </a:spcBef>
              <a:spcAft>
                <a:spcPts val="0"/>
              </a:spcAft>
              <a:buSzPts val="5200"/>
              <a:buNone/>
              <a:defRPr sz="6471"/>
            </a:lvl6pPr>
            <a:lvl7pPr lvl="6" algn="ctr">
              <a:spcBef>
                <a:spcPts val="0"/>
              </a:spcBef>
              <a:spcAft>
                <a:spcPts val="0"/>
              </a:spcAft>
              <a:buSzPts val="5200"/>
              <a:buNone/>
              <a:defRPr sz="6471"/>
            </a:lvl7pPr>
            <a:lvl8pPr lvl="7" algn="ctr">
              <a:spcBef>
                <a:spcPts val="0"/>
              </a:spcBef>
              <a:spcAft>
                <a:spcPts val="0"/>
              </a:spcAft>
              <a:buSzPts val="5200"/>
              <a:buNone/>
              <a:defRPr sz="6471"/>
            </a:lvl8pPr>
            <a:lvl9pPr lvl="8" algn="ctr">
              <a:spcBef>
                <a:spcPts val="0"/>
              </a:spcBef>
              <a:spcAft>
                <a:spcPts val="0"/>
              </a:spcAft>
              <a:buSzPts val="5200"/>
              <a:buNone/>
              <a:defRPr sz="6471"/>
            </a:lvl9pPr>
          </a:lstStyle>
          <a:p>
            <a:endParaRPr/>
          </a:p>
        </p:txBody>
      </p:sp>
      <p:sp>
        <p:nvSpPr>
          <p:cNvPr id="11" name="Google Shape;11;p2"/>
          <p:cNvSpPr txBox="1">
            <a:spLocks noGrp="1"/>
          </p:cNvSpPr>
          <p:nvPr>
            <p:ph type="subTitle" idx="1"/>
          </p:nvPr>
        </p:nvSpPr>
        <p:spPr>
          <a:xfrm>
            <a:off x="387894" y="3526911"/>
            <a:ext cx="10603413" cy="986347"/>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484"/>
            </a:lvl1pPr>
            <a:lvl2pPr lvl="1" algn="ctr">
              <a:lnSpc>
                <a:spcPct val="100000"/>
              </a:lnSpc>
              <a:spcBef>
                <a:spcPts val="0"/>
              </a:spcBef>
              <a:spcAft>
                <a:spcPts val="0"/>
              </a:spcAft>
              <a:buSzPts val="2800"/>
              <a:buNone/>
              <a:defRPr sz="3484"/>
            </a:lvl2pPr>
            <a:lvl3pPr lvl="2" algn="ctr">
              <a:lnSpc>
                <a:spcPct val="100000"/>
              </a:lnSpc>
              <a:spcBef>
                <a:spcPts val="0"/>
              </a:spcBef>
              <a:spcAft>
                <a:spcPts val="0"/>
              </a:spcAft>
              <a:buSzPts val="2800"/>
              <a:buNone/>
              <a:defRPr sz="3484"/>
            </a:lvl3pPr>
            <a:lvl4pPr lvl="3" algn="ctr">
              <a:lnSpc>
                <a:spcPct val="100000"/>
              </a:lnSpc>
              <a:spcBef>
                <a:spcPts val="0"/>
              </a:spcBef>
              <a:spcAft>
                <a:spcPts val="0"/>
              </a:spcAft>
              <a:buSzPts val="2800"/>
              <a:buNone/>
              <a:defRPr sz="3484"/>
            </a:lvl4pPr>
            <a:lvl5pPr lvl="4" algn="ctr">
              <a:lnSpc>
                <a:spcPct val="100000"/>
              </a:lnSpc>
              <a:spcBef>
                <a:spcPts val="0"/>
              </a:spcBef>
              <a:spcAft>
                <a:spcPts val="0"/>
              </a:spcAft>
              <a:buSzPts val="2800"/>
              <a:buNone/>
              <a:defRPr sz="3484"/>
            </a:lvl5pPr>
            <a:lvl6pPr lvl="5" algn="ctr">
              <a:lnSpc>
                <a:spcPct val="100000"/>
              </a:lnSpc>
              <a:spcBef>
                <a:spcPts val="0"/>
              </a:spcBef>
              <a:spcAft>
                <a:spcPts val="0"/>
              </a:spcAft>
              <a:buSzPts val="2800"/>
              <a:buNone/>
              <a:defRPr sz="3484"/>
            </a:lvl6pPr>
            <a:lvl7pPr lvl="6" algn="ctr">
              <a:lnSpc>
                <a:spcPct val="100000"/>
              </a:lnSpc>
              <a:spcBef>
                <a:spcPts val="0"/>
              </a:spcBef>
              <a:spcAft>
                <a:spcPts val="0"/>
              </a:spcAft>
              <a:buSzPts val="2800"/>
              <a:buNone/>
              <a:defRPr sz="3484"/>
            </a:lvl7pPr>
            <a:lvl8pPr lvl="7" algn="ctr">
              <a:lnSpc>
                <a:spcPct val="100000"/>
              </a:lnSpc>
              <a:spcBef>
                <a:spcPts val="0"/>
              </a:spcBef>
              <a:spcAft>
                <a:spcPts val="0"/>
              </a:spcAft>
              <a:buSzPts val="2800"/>
              <a:buNone/>
              <a:defRPr sz="3484"/>
            </a:lvl8pPr>
            <a:lvl9pPr lvl="8" algn="ctr">
              <a:lnSpc>
                <a:spcPct val="100000"/>
              </a:lnSpc>
              <a:spcBef>
                <a:spcPts val="0"/>
              </a:spcBef>
              <a:spcAft>
                <a:spcPts val="0"/>
              </a:spcAft>
              <a:buSzPts val="2800"/>
              <a:buNone/>
              <a:defRPr sz="3484"/>
            </a:lvl9pPr>
          </a:lstStyle>
          <a:p>
            <a:endParaRPr/>
          </a:p>
        </p:txBody>
      </p:sp>
      <p:sp>
        <p:nvSpPr>
          <p:cNvPr id="12" name="Google Shape;12;p2"/>
          <p:cNvSpPr txBox="1">
            <a:spLocks noGrp="1"/>
          </p:cNvSpPr>
          <p:nvPr>
            <p:ph type="sldNum" idx="12"/>
          </p:nvPr>
        </p:nvSpPr>
        <p:spPr>
          <a:xfrm>
            <a:off x="10543503" y="5803115"/>
            <a:ext cx="682827" cy="489813"/>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111328102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87894" y="553809"/>
            <a:ext cx="10603413" cy="712693"/>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87894" y="1434191"/>
            <a:ext cx="10603413" cy="4251520"/>
          </a:xfrm>
          <a:prstGeom prst="rect">
            <a:avLst/>
          </a:prstGeom>
        </p:spPr>
        <p:txBody>
          <a:bodyPr spcFirstLastPara="1" wrap="square" lIns="91425" tIns="91425" rIns="91425" bIns="91425" anchor="t" anchorCtr="0">
            <a:normAutofit/>
          </a:bodyPr>
          <a:lstStyle>
            <a:lvl1pPr marL="568940" lvl="0" indent="-426705">
              <a:spcBef>
                <a:spcPts val="0"/>
              </a:spcBef>
              <a:spcAft>
                <a:spcPts val="0"/>
              </a:spcAft>
              <a:buSzPts val="1800"/>
              <a:buChar char="●"/>
              <a:defRPr/>
            </a:lvl1pPr>
            <a:lvl2pPr marL="1137879" lvl="1" indent="-395097">
              <a:spcBef>
                <a:spcPts val="0"/>
              </a:spcBef>
              <a:spcAft>
                <a:spcPts val="0"/>
              </a:spcAft>
              <a:buSzPts val="1400"/>
              <a:buChar char="○"/>
              <a:defRPr/>
            </a:lvl2pPr>
            <a:lvl3pPr marL="1706819" lvl="2" indent="-395097">
              <a:spcBef>
                <a:spcPts val="0"/>
              </a:spcBef>
              <a:spcAft>
                <a:spcPts val="0"/>
              </a:spcAft>
              <a:buSzPts val="1400"/>
              <a:buChar char="■"/>
              <a:defRPr/>
            </a:lvl3pPr>
            <a:lvl4pPr marL="2275759" lvl="3" indent="-395097">
              <a:spcBef>
                <a:spcPts val="0"/>
              </a:spcBef>
              <a:spcAft>
                <a:spcPts val="0"/>
              </a:spcAft>
              <a:buSzPts val="1400"/>
              <a:buChar char="●"/>
              <a:defRPr/>
            </a:lvl4pPr>
            <a:lvl5pPr marL="2844698" lvl="4" indent="-395097">
              <a:spcBef>
                <a:spcPts val="0"/>
              </a:spcBef>
              <a:spcAft>
                <a:spcPts val="0"/>
              </a:spcAft>
              <a:buSzPts val="1400"/>
              <a:buChar char="○"/>
              <a:defRPr/>
            </a:lvl5pPr>
            <a:lvl6pPr marL="3413638" lvl="5" indent="-395097">
              <a:spcBef>
                <a:spcPts val="0"/>
              </a:spcBef>
              <a:spcAft>
                <a:spcPts val="0"/>
              </a:spcAft>
              <a:buSzPts val="1400"/>
              <a:buChar char="■"/>
              <a:defRPr/>
            </a:lvl6pPr>
            <a:lvl7pPr marL="3982578" lvl="6" indent="-395097">
              <a:spcBef>
                <a:spcPts val="0"/>
              </a:spcBef>
              <a:spcAft>
                <a:spcPts val="0"/>
              </a:spcAft>
              <a:buSzPts val="1400"/>
              <a:buChar char="●"/>
              <a:defRPr/>
            </a:lvl7pPr>
            <a:lvl8pPr marL="4551517" lvl="7" indent="-395097">
              <a:spcBef>
                <a:spcPts val="0"/>
              </a:spcBef>
              <a:spcAft>
                <a:spcPts val="0"/>
              </a:spcAft>
              <a:buSzPts val="1400"/>
              <a:buChar char="○"/>
              <a:defRPr/>
            </a:lvl8pPr>
            <a:lvl9pPr marL="5120457" lvl="8" indent="-395097">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0543503" y="5803115"/>
            <a:ext cx="682827" cy="489813"/>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100372071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87894" y="553809"/>
            <a:ext cx="10603413" cy="712693"/>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87894" y="1434191"/>
            <a:ext cx="4977653" cy="4251520"/>
          </a:xfrm>
          <a:prstGeom prst="rect">
            <a:avLst/>
          </a:prstGeom>
        </p:spPr>
        <p:txBody>
          <a:bodyPr spcFirstLastPara="1" wrap="square" lIns="91425" tIns="91425" rIns="91425" bIns="91425" anchor="t" anchorCtr="0">
            <a:normAutofit/>
          </a:bodyPr>
          <a:lstStyle>
            <a:lvl1pPr marL="568940" lvl="0" indent="-395097">
              <a:spcBef>
                <a:spcPts val="0"/>
              </a:spcBef>
              <a:spcAft>
                <a:spcPts val="0"/>
              </a:spcAft>
              <a:buSzPts val="1400"/>
              <a:buChar char="●"/>
              <a:defRPr sz="1742"/>
            </a:lvl1pPr>
            <a:lvl2pPr marL="1137879" lvl="1" indent="-379293">
              <a:spcBef>
                <a:spcPts val="0"/>
              </a:spcBef>
              <a:spcAft>
                <a:spcPts val="0"/>
              </a:spcAft>
              <a:buSzPts val="1200"/>
              <a:buChar char="○"/>
              <a:defRPr sz="1493"/>
            </a:lvl2pPr>
            <a:lvl3pPr marL="1706819" lvl="2" indent="-379293">
              <a:spcBef>
                <a:spcPts val="0"/>
              </a:spcBef>
              <a:spcAft>
                <a:spcPts val="0"/>
              </a:spcAft>
              <a:buSzPts val="1200"/>
              <a:buChar char="■"/>
              <a:defRPr sz="1493"/>
            </a:lvl3pPr>
            <a:lvl4pPr marL="2275759" lvl="3" indent="-379293">
              <a:spcBef>
                <a:spcPts val="0"/>
              </a:spcBef>
              <a:spcAft>
                <a:spcPts val="0"/>
              </a:spcAft>
              <a:buSzPts val="1200"/>
              <a:buChar char="●"/>
              <a:defRPr sz="1493"/>
            </a:lvl4pPr>
            <a:lvl5pPr marL="2844698" lvl="4" indent="-379293">
              <a:spcBef>
                <a:spcPts val="0"/>
              </a:spcBef>
              <a:spcAft>
                <a:spcPts val="0"/>
              </a:spcAft>
              <a:buSzPts val="1200"/>
              <a:buChar char="○"/>
              <a:defRPr sz="1493"/>
            </a:lvl5pPr>
            <a:lvl6pPr marL="3413638" lvl="5" indent="-379293">
              <a:spcBef>
                <a:spcPts val="0"/>
              </a:spcBef>
              <a:spcAft>
                <a:spcPts val="0"/>
              </a:spcAft>
              <a:buSzPts val="1200"/>
              <a:buChar char="■"/>
              <a:defRPr sz="1493"/>
            </a:lvl6pPr>
            <a:lvl7pPr marL="3982578" lvl="6" indent="-379293">
              <a:spcBef>
                <a:spcPts val="0"/>
              </a:spcBef>
              <a:spcAft>
                <a:spcPts val="0"/>
              </a:spcAft>
              <a:buSzPts val="1200"/>
              <a:buChar char="●"/>
              <a:defRPr sz="1493"/>
            </a:lvl7pPr>
            <a:lvl8pPr marL="4551517" lvl="7" indent="-379293">
              <a:spcBef>
                <a:spcPts val="0"/>
              </a:spcBef>
              <a:spcAft>
                <a:spcPts val="0"/>
              </a:spcAft>
              <a:buSzPts val="1200"/>
              <a:buChar char="○"/>
              <a:defRPr sz="1493"/>
            </a:lvl8pPr>
            <a:lvl9pPr marL="5120457" lvl="8" indent="-379293">
              <a:spcBef>
                <a:spcPts val="0"/>
              </a:spcBef>
              <a:spcAft>
                <a:spcPts val="0"/>
              </a:spcAft>
              <a:buSzPts val="1200"/>
              <a:buChar char="■"/>
              <a:defRPr sz="1493"/>
            </a:lvl9pPr>
          </a:lstStyle>
          <a:p>
            <a:endParaRPr/>
          </a:p>
        </p:txBody>
      </p:sp>
      <p:sp>
        <p:nvSpPr>
          <p:cNvPr id="23" name="Google Shape;23;p5"/>
          <p:cNvSpPr txBox="1">
            <a:spLocks noGrp="1"/>
          </p:cNvSpPr>
          <p:nvPr>
            <p:ph type="body" idx="2"/>
          </p:nvPr>
        </p:nvSpPr>
        <p:spPr>
          <a:xfrm>
            <a:off x="6013654" y="1434191"/>
            <a:ext cx="4977653" cy="4251520"/>
          </a:xfrm>
          <a:prstGeom prst="rect">
            <a:avLst/>
          </a:prstGeom>
        </p:spPr>
        <p:txBody>
          <a:bodyPr spcFirstLastPara="1" wrap="square" lIns="91425" tIns="91425" rIns="91425" bIns="91425" anchor="t" anchorCtr="0">
            <a:normAutofit/>
          </a:bodyPr>
          <a:lstStyle>
            <a:lvl1pPr marL="568940" lvl="0" indent="-395097">
              <a:spcBef>
                <a:spcPts val="0"/>
              </a:spcBef>
              <a:spcAft>
                <a:spcPts val="0"/>
              </a:spcAft>
              <a:buSzPts val="1400"/>
              <a:buChar char="●"/>
              <a:defRPr sz="1742"/>
            </a:lvl1pPr>
            <a:lvl2pPr marL="1137879" lvl="1" indent="-379293">
              <a:spcBef>
                <a:spcPts val="0"/>
              </a:spcBef>
              <a:spcAft>
                <a:spcPts val="0"/>
              </a:spcAft>
              <a:buSzPts val="1200"/>
              <a:buChar char="○"/>
              <a:defRPr sz="1493"/>
            </a:lvl2pPr>
            <a:lvl3pPr marL="1706819" lvl="2" indent="-379293">
              <a:spcBef>
                <a:spcPts val="0"/>
              </a:spcBef>
              <a:spcAft>
                <a:spcPts val="0"/>
              </a:spcAft>
              <a:buSzPts val="1200"/>
              <a:buChar char="■"/>
              <a:defRPr sz="1493"/>
            </a:lvl3pPr>
            <a:lvl4pPr marL="2275759" lvl="3" indent="-379293">
              <a:spcBef>
                <a:spcPts val="0"/>
              </a:spcBef>
              <a:spcAft>
                <a:spcPts val="0"/>
              </a:spcAft>
              <a:buSzPts val="1200"/>
              <a:buChar char="●"/>
              <a:defRPr sz="1493"/>
            </a:lvl4pPr>
            <a:lvl5pPr marL="2844698" lvl="4" indent="-379293">
              <a:spcBef>
                <a:spcPts val="0"/>
              </a:spcBef>
              <a:spcAft>
                <a:spcPts val="0"/>
              </a:spcAft>
              <a:buSzPts val="1200"/>
              <a:buChar char="○"/>
              <a:defRPr sz="1493"/>
            </a:lvl5pPr>
            <a:lvl6pPr marL="3413638" lvl="5" indent="-379293">
              <a:spcBef>
                <a:spcPts val="0"/>
              </a:spcBef>
              <a:spcAft>
                <a:spcPts val="0"/>
              </a:spcAft>
              <a:buSzPts val="1200"/>
              <a:buChar char="■"/>
              <a:defRPr sz="1493"/>
            </a:lvl6pPr>
            <a:lvl7pPr marL="3982578" lvl="6" indent="-379293">
              <a:spcBef>
                <a:spcPts val="0"/>
              </a:spcBef>
              <a:spcAft>
                <a:spcPts val="0"/>
              </a:spcAft>
              <a:buSzPts val="1200"/>
              <a:buChar char="●"/>
              <a:defRPr sz="1493"/>
            </a:lvl7pPr>
            <a:lvl8pPr marL="4551517" lvl="7" indent="-379293">
              <a:spcBef>
                <a:spcPts val="0"/>
              </a:spcBef>
              <a:spcAft>
                <a:spcPts val="0"/>
              </a:spcAft>
              <a:buSzPts val="1200"/>
              <a:buChar char="○"/>
              <a:defRPr sz="1493"/>
            </a:lvl8pPr>
            <a:lvl9pPr marL="5120457" lvl="8" indent="-379293">
              <a:spcBef>
                <a:spcPts val="0"/>
              </a:spcBef>
              <a:spcAft>
                <a:spcPts val="0"/>
              </a:spcAft>
              <a:buSzPts val="1200"/>
              <a:buChar char="■"/>
              <a:defRPr sz="1493"/>
            </a:lvl9pPr>
          </a:lstStyle>
          <a:p>
            <a:endParaRPr/>
          </a:p>
        </p:txBody>
      </p:sp>
      <p:sp>
        <p:nvSpPr>
          <p:cNvPr id="24" name="Google Shape;24;p5"/>
          <p:cNvSpPr txBox="1">
            <a:spLocks noGrp="1"/>
          </p:cNvSpPr>
          <p:nvPr>
            <p:ph type="sldNum" idx="12"/>
          </p:nvPr>
        </p:nvSpPr>
        <p:spPr>
          <a:xfrm>
            <a:off x="10543503" y="5803115"/>
            <a:ext cx="682827" cy="489813"/>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251940621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87894" y="553809"/>
            <a:ext cx="10603413" cy="712693"/>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0543503" y="5803115"/>
            <a:ext cx="682827" cy="489813"/>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420372092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87893" y="691413"/>
            <a:ext cx="3494400" cy="940427"/>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987"/>
            </a:lvl1pPr>
            <a:lvl2pPr lvl="1">
              <a:spcBef>
                <a:spcPts val="0"/>
              </a:spcBef>
              <a:spcAft>
                <a:spcPts val="0"/>
              </a:spcAft>
              <a:buSzPts val="2400"/>
              <a:buNone/>
              <a:defRPr sz="2987"/>
            </a:lvl2pPr>
            <a:lvl3pPr lvl="2">
              <a:spcBef>
                <a:spcPts val="0"/>
              </a:spcBef>
              <a:spcAft>
                <a:spcPts val="0"/>
              </a:spcAft>
              <a:buSzPts val="2400"/>
              <a:buNone/>
              <a:defRPr sz="2987"/>
            </a:lvl3pPr>
            <a:lvl4pPr lvl="3">
              <a:spcBef>
                <a:spcPts val="0"/>
              </a:spcBef>
              <a:spcAft>
                <a:spcPts val="0"/>
              </a:spcAft>
              <a:buSzPts val="2400"/>
              <a:buNone/>
              <a:defRPr sz="2987"/>
            </a:lvl4pPr>
            <a:lvl5pPr lvl="4">
              <a:spcBef>
                <a:spcPts val="0"/>
              </a:spcBef>
              <a:spcAft>
                <a:spcPts val="0"/>
              </a:spcAft>
              <a:buSzPts val="2400"/>
              <a:buNone/>
              <a:defRPr sz="2987"/>
            </a:lvl5pPr>
            <a:lvl6pPr lvl="5">
              <a:spcBef>
                <a:spcPts val="0"/>
              </a:spcBef>
              <a:spcAft>
                <a:spcPts val="0"/>
              </a:spcAft>
              <a:buSzPts val="2400"/>
              <a:buNone/>
              <a:defRPr sz="2987"/>
            </a:lvl6pPr>
            <a:lvl7pPr lvl="6">
              <a:spcBef>
                <a:spcPts val="0"/>
              </a:spcBef>
              <a:spcAft>
                <a:spcPts val="0"/>
              </a:spcAft>
              <a:buSzPts val="2400"/>
              <a:buNone/>
              <a:defRPr sz="2987"/>
            </a:lvl7pPr>
            <a:lvl8pPr lvl="7">
              <a:spcBef>
                <a:spcPts val="0"/>
              </a:spcBef>
              <a:spcAft>
                <a:spcPts val="0"/>
              </a:spcAft>
              <a:buSzPts val="2400"/>
              <a:buNone/>
              <a:defRPr sz="2987"/>
            </a:lvl8pPr>
            <a:lvl9pPr lvl="8">
              <a:spcBef>
                <a:spcPts val="0"/>
              </a:spcBef>
              <a:spcAft>
                <a:spcPts val="0"/>
              </a:spcAft>
              <a:buSzPts val="2400"/>
              <a:buNone/>
              <a:defRPr sz="2987"/>
            </a:lvl9pPr>
          </a:lstStyle>
          <a:p>
            <a:endParaRPr/>
          </a:p>
        </p:txBody>
      </p:sp>
      <p:sp>
        <p:nvSpPr>
          <p:cNvPr id="30" name="Google Shape;30;p7"/>
          <p:cNvSpPr txBox="1">
            <a:spLocks noGrp="1"/>
          </p:cNvSpPr>
          <p:nvPr>
            <p:ph type="body" idx="1"/>
          </p:nvPr>
        </p:nvSpPr>
        <p:spPr>
          <a:xfrm>
            <a:off x="387893" y="1729280"/>
            <a:ext cx="3494400" cy="3956587"/>
          </a:xfrm>
          <a:prstGeom prst="rect">
            <a:avLst/>
          </a:prstGeom>
        </p:spPr>
        <p:txBody>
          <a:bodyPr spcFirstLastPara="1" wrap="square" lIns="91425" tIns="91425" rIns="91425" bIns="91425" anchor="t" anchorCtr="0">
            <a:normAutofit/>
          </a:bodyPr>
          <a:lstStyle>
            <a:lvl1pPr marL="568940" lvl="0" indent="-379293">
              <a:spcBef>
                <a:spcPts val="0"/>
              </a:spcBef>
              <a:spcAft>
                <a:spcPts val="0"/>
              </a:spcAft>
              <a:buSzPts val="1200"/>
              <a:buChar char="●"/>
              <a:defRPr sz="1493"/>
            </a:lvl1pPr>
            <a:lvl2pPr marL="1137879" lvl="1" indent="-379293">
              <a:spcBef>
                <a:spcPts val="0"/>
              </a:spcBef>
              <a:spcAft>
                <a:spcPts val="0"/>
              </a:spcAft>
              <a:buSzPts val="1200"/>
              <a:buChar char="○"/>
              <a:defRPr sz="1493"/>
            </a:lvl2pPr>
            <a:lvl3pPr marL="1706819" lvl="2" indent="-379293">
              <a:spcBef>
                <a:spcPts val="0"/>
              </a:spcBef>
              <a:spcAft>
                <a:spcPts val="0"/>
              </a:spcAft>
              <a:buSzPts val="1200"/>
              <a:buChar char="■"/>
              <a:defRPr sz="1493"/>
            </a:lvl3pPr>
            <a:lvl4pPr marL="2275759" lvl="3" indent="-379293">
              <a:spcBef>
                <a:spcPts val="0"/>
              </a:spcBef>
              <a:spcAft>
                <a:spcPts val="0"/>
              </a:spcAft>
              <a:buSzPts val="1200"/>
              <a:buChar char="●"/>
              <a:defRPr sz="1493"/>
            </a:lvl4pPr>
            <a:lvl5pPr marL="2844698" lvl="4" indent="-379293">
              <a:spcBef>
                <a:spcPts val="0"/>
              </a:spcBef>
              <a:spcAft>
                <a:spcPts val="0"/>
              </a:spcAft>
              <a:buSzPts val="1200"/>
              <a:buChar char="○"/>
              <a:defRPr sz="1493"/>
            </a:lvl5pPr>
            <a:lvl6pPr marL="3413638" lvl="5" indent="-379293">
              <a:spcBef>
                <a:spcPts val="0"/>
              </a:spcBef>
              <a:spcAft>
                <a:spcPts val="0"/>
              </a:spcAft>
              <a:buSzPts val="1200"/>
              <a:buChar char="■"/>
              <a:defRPr sz="1493"/>
            </a:lvl6pPr>
            <a:lvl7pPr marL="3982578" lvl="6" indent="-379293">
              <a:spcBef>
                <a:spcPts val="0"/>
              </a:spcBef>
              <a:spcAft>
                <a:spcPts val="0"/>
              </a:spcAft>
              <a:buSzPts val="1200"/>
              <a:buChar char="●"/>
              <a:defRPr sz="1493"/>
            </a:lvl7pPr>
            <a:lvl8pPr marL="4551517" lvl="7" indent="-379293">
              <a:spcBef>
                <a:spcPts val="0"/>
              </a:spcBef>
              <a:spcAft>
                <a:spcPts val="0"/>
              </a:spcAft>
              <a:buSzPts val="1200"/>
              <a:buChar char="○"/>
              <a:defRPr sz="1493"/>
            </a:lvl8pPr>
            <a:lvl9pPr marL="5120457" lvl="8" indent="-379293">
              <a:spcBef>
                <a:spcPts val="0"/>
              </a:spcBef>
              <a:spcAft>
                <a:spcPts val="0"/>
              </a:spcAft>
              <a:buSzPts val="1200"/>
              <a:buChar char="■"/>
              <a:defRPr sz="1493"/>
            </a:lvl9pPr>
          </a:lstStyle>
          <a:p>
            <a:endParaRPr/>
          </a:p>
        </p:txBody>
      </p:sp>
      <p:sp>
        <p:nvSpPr>
          <p:cNvPr id="31" name="Google Shape;31;p7"/>
          <p:cNvSpPr txBox="1">
            <a:spLocks noGrp="1"/>
          </p:cNvSpPr>
          <p:nvPr>
            <p:ph type="sldNum" idx="12"/>
          </p:nvPr>
        </p:nvSpPr>
        <p:spPr>
          <a:xfrm>
            <a:off x="10543503" y="5803115"/>
            <a:ext cx="682827" cy="489813"/>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154406893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10089" y="560187"/>
            <a:ext cx="7924373" cy="5090773"/>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5973"/>
            </a:lvl1pPr>
            <a:lvl2pPr lvl="1">
              <a:spcBef>
                <a:spcPts val="0"/>
              </a:spcBef>
              <a:spcAft>
                <a:spcPts val="0"/>
              </a:spcAft>
              <a:buSzPts val="4800"/>
              <a:buNone/>
              <a:defRPr sz="5973"/>
            </a:lvl2pPr>
            <a:lvl3pPr lvl="2">
              <a:spcBef>
                <a:spcPts val="0"/>
              </a:spcBef>
              <a:spcAft>
                <a:spcPts val="0"/>
              </a:spcAft>
              <a:buSzPts val="4800"/>
              <a:buNone/>
              <a:defRPr sz="5973"/>
            </a:lvl3pPr>
            <a:lvl4pPr lvl="3">
              <a:spcBef>
                <a:spcPts val="0"/>
              </a:spcBef>
              <a:spcAft>
                <a:spcPts val="0"/>
              </a:spcAft>
              <a:buSzPts val="4800"/>
              <a:buNone/>
              <a:defRPr sz="5973"/>
            </a:lvl4pPr>
            <a:lvl5pPr lvl="4">
              <a:spcBef>
                <a:spcPts val="0"/>
              </a:spcBef>
              <a:spcAft>
                <a:spcPts val="0"/>
              </a:spcAft>
              <a:buSzPts val="4800"/>
              <a:buNone/>
              <a:defRPr sz="5973"/>
            </a:lvl5pPr>
            <a:lvl6pPr lvl="5">
              <a:spcBef>
                <a:spcPts val="0"/>
              </a:spcBef>
              <a:spcAft>
                <a:spcPts val="0"/>
              </a:spcAft>
              <a:buSzPts val="4800"/>
              <a:buNone/>
              <a:defRPr sz="5973"/>
            </a:lvl6pPr>
            <a:lvl7pPr lvl="6">
              <a:spcBef>
                <a:spcPts val="0"/>
              </a:spcBef>
              <a:spcAft>
                <a:spcPts val="0"/>
              </a:spcAft>
              <a:buSzPts val="4800"/>
              <a:buNone/>
              <a:defRPr sz="5973"/>
            </a:lvl7pPr>
            <a:lvl8pPr lvl="7">
              <a:spcBef>
                <a:spcPts val="0"/>
              </a:spcBef>
              <a:spcAft>
                <a:spcPts val="0"/>
              </a:spcAft>
              <a:buSzPts val="4800"/>
              <a:buNone/>
              <a:defRPr sz="5973"/>
            </a:lvl8pPr>
            <a:lvl9pPr lvl="8">
              <a:spcBef>
                <a:spcPts val="0"/>
              </a:spcBef>
              <a:spcAft>
                <a:spcPts val="0"/>
              </a:spcAft>
              <a:buSzPts val="4800"/>
              <a:buNone/>
              <a:defRPr sz="5973"/>
            </a:lvl9pPr>
          </a:lstStyle>
          <a:p>
            <a:endParaRPr/>
          </a:p>
        </p:txBody>
      </p:sp>
      <p:sp>
        <p:nvSpPr>
          <p:cNvPr id="34" name="Google Shape;34;p8"/>
          <p:cNvSpPr txBox="1">
            <a:spLocks noGrp="1"/>
          </p:cNvSpPr>
          <p:nvPr>
            <p:ph type="sldNum" idx="12"/>
          </p:nvPr>
        </p:nvSpPr>
        <p:spPr>
          <a:xfrm>
            <a:off x="10543503" y="5803115"/>
            <a:ext cx="682827" cy="489813"/>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128598145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5689600" y="-156"/>
            <a:ext cx="5689600" cy="6400800"/>
          </a:xfrm>
          <a:prstGeom prst="rect">
            <a:avLst/>
          </a:prstGeom>
          <a:solidFill>
            <a:schemeClr val="lt2"/>
          </a:solidFill>
          <a:ln>
            <a:noFill/>
          </a:ln>
        </p:spPr>
        <p:txBody>
          <a:bodyPr spcFirstLastPara="1" wrap="square" lIns="113773" tIns="113773" rIns="113773" bIns="113773" anchor="ctr" anchorCtr="0">
            <a:noAutofit/>
          </a:bodyPr>
          <a:lstStyle/>
          <a:p>
            <a:pPr marL="0" lvl="0" indent="0" algn="l" rtl="0">
              <a:spcBef>
                <a:spcPts val="0"/>
              </a:spcBef>
              <a:spcAft>
                <a:spcPts val="0"/>
              </a:spcAft>
              <a:buNone/>
            </a:pPr>
            <a:endParaRPr sz="2240"/>
          </a:p>
        </p:txBody>
      </p:sp>
      <p:sp>
        <p:nvSpPr>
          <p:cNvPr id="37" name="Google Shape;37;p9"/>
          <p:cNvSpPr txBox="1">
            <a:spLocks noGrp="1"/>
          </p:cNvSpPr>
          <p:nvPr>
            <p:ph type="title"/>
          </p:nvPr>
        </p:nvSpPr>
        <p:spPr>
          <a:xfrm>
            <a:off x="330400" y="1534618"/>
            <a:ext cx="5034027" cy="184464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226"/>
            </a:lvl1pPr>
            <a:lvl2pPr lvl="1" algn="ctr">
              <a:spcBef>
                <a:spcPts val="0"/>
              </a:spcBef>
              <a:spcAft>
                <a:spcPts val="0"/>
              </a:spcAft>
              <a:buSzPts val="4200"/>
              <a:buNone/>
              <a:defRPr sz="5226"/>
            </a:lvl2pPr>
            <a:lvl3pPr lvl="2" algn="ctr">
              <a:spcBef>
                <a:spcPts val="0"/>
              </a:spcBef>
              <a:spcAft>
                <a:spcPts val="0"/>
              </a:spcAft>
              <a:buSzPts val="4200"/>
              <a:buNone/>
              <a:defRPr sz="5226"/>
            </a:lvl3pPr>
            <a:lvl4pPr lvl="3" algn="ctr">
              <a:spcBef>
                <a:spcPts val="0"/>
              </a:spcBef>
              <a:spcAft>
                <a:spcPts val="0"/>
              </a:spcAft>
              <a:buSzPts val="4200"/>
              <a:buNone/>
              <a:defRPr sz="5226"/>
            </a:lvl4pPr>
            <a:lvl5pPr lvl="4" algn="ctr">
              <a:spcBef>
                <a:spcPts val="0"/>
              </a:spcBef>
              <a:spcAft>
                <a:spcPts val="0"/>
              </a:spcAft>
              <a:buSzPts val="4200"/>
              <a:buNone/>
              <a:defRPr sz="5226"/>
            </a:lvl5pPr>
            <a:lvl6pPr lvl="5" algn="ctr">
              <a:spcBef>
                <a:spcPts val="0"/>
              </a:spcBef>
              <a:spcAft>
                <a:spcPts val="0"/>
              </a:spcAft>
              <a:buSzPts val="4200"/>
              <a:buNone/>
              <a:defRPr sz="5226"/>
            </a:lvl6pPr>
            <a:lvl7pPr lvl="6" algn="ctr">
              <a:spcBef>
                <a:spcPts val="0"/>
              </a:spcBef>
              <a:spcAft>
                <a:spcPts val="0"/>
              </a:spcAft>
              <a:buSzPts val="4200"/>
              <a:buNone/>
              <a:defRPr sz="5226"/>
            </a:lvl7pPr>
            <a:lvl8pPr lvl="7" algn="ctr">
              <a:spcBef>
                <a:spcPts val="0"/>
              </a:spcBef>
              <a:spcAft>
                <a:spcPts val="0"/>
              </a:spcAft>
              <a:buSzPts val="4200"/>
              <a:buNone/>
              <a:defRPr sz="5226"/>
            </a:lvl8pPr>
            <a:lvl9pPr lvl="8" algn="ctr">
              <a:spcBef>
                <a:spcPts val="0"/>
              </a:spcBef>
              <a:spcAft>
                <a:spcPts val="0"/>
              </a:spcAft>
              <a:buSzPts val="4200"/>
              <a:buNone/>
              <a:defRPr sz="5226"/>
            </a:lvl9pPr>
          </a:lstStyle>
          <a:p>
            <a:endParaRPr/>
          </a:p>
        </p:txBody>
      </p:sp>
      <p:sp>
        <p:nvSpPr>
          <p:cNvPr id="38" name="Google Shape;38;p9"/>
          <p:cNvSpPr txBox="1">
            <a:spLocks noGrp="1"/>
          </p:cNvSpPr>
          <p:nvPr>
            <p:ph type="subTitle" idx="1"/>
          </p:nvPr>
        </p:nvSpPr>
        <p:spPr>
          <a:xfrm>
            <a:off x="330400" y="3488271"/>
            <a:ext cx="5034027" cy="1537013"/>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613"/>
            </a:lvl1pPr>
            <a:lvl2pPr lvl="1" algn="ctr">
              <a:lnSpc>
                <a:spcPct val="100000"/>
              </a:lnSpc>
              <a:spcBef>
                <a:spcPts val="0"/>
              </a:spcBef>
              <a:spcAft>
                <a:spcPts val="0"/>
              </a:spcAft>
              <a:buSzPts val="2100"/>
              <a:buNone/>
              <a:defRPr sz="2613"/>
            </a:lvl2pPr>
            <a:lvl3pPr lvl="2" algn="ctr">
              <a:lnSpc>
                <a:spcPct val="100000"/>
              </a:lnSpc>
              <a:spcBef>
                <a:spcPts val="0"/>
              </a:spcBef>
              <a:spcAft>
                <a:spcPts val="0"/>
              </a:spcAft>
              <a:buSzPts val="2100"/>
              <a:buNone/>
              <a:defRPr sz="2613"/>
            </a:lvl3pPr>
            <a:lvl4pPr lvl="3" algn="ctr">
              <a:lnSpc>
                <a:spcPct val="100000"/>
              </a:lnSpc>
              <a:spcBef>
                <a:spcPts val="0"/>
              </a:spcBef>
              <a:spcAft>
                <a:spcPts val="0"/>
              </a:spcAft>
              <a:buSzPts val="2100"/>
              <a:buNone/>
              <a:defRPr sz="2613"/>
            </a:lvl4pPr>
            <a:lvl5pPr lvl="4" algn="ctr">
              <a:lnSpc>
                <a:spcPct val="100000"/>
              </a:lnSpc>
              <a:spcBef>
                <a:spcPts val="0"/>
              </a:spcBef>
              <a:spcAft>
                <a:spcPts val="0"/>
              </a:spcAft>
              <a:buSzPts val="2100"/>
              <a:buNone/>
              <a:defRPr sz="2613"/>
            </a:lvl5pPr>
            <a:lvl6pPr lvl="5" algn="ctr">
              <a:lnSpc>
                <a:spcPct val="100000"/>
              </a:lnSpc>
              <a:spcBef>
                <a:spcPts val="0"/>
              </a:spcBef>
              <a:spcAft>
                <a:spcPts val="0"/>
              </a:spcAft>
              <a:buSzPts val="2100"/>
              <a:buNone/>
              <a:defRPr sz="2613"/>
            </a:lvl6pPr>
            <a:lvl7pPr lvl="6" algn="ctr">
              <a:lnSpc>
                <a:spcPct val="100000"/>
              </a:lnSpc>
              <a:spcBef>
                <a:spcPts val="0"/>
              </a:spcBef>
              <a:spcAft>
                <a:spcPts val="0"/>
              </a:spcAft>
              <a:buSzPts val="2100"/>
              <a:buNone/>
              <a:defRPr sz="2613"/>
            </a:lvl7pPr>
            <a:lvl8pPr lvl="7" algn="ctr">
              <a:lnSpc>
                <a:spcPct val="100000"/>
              </a:lnSpc>
              <a:spcBef>
                <a:spcPts val="0"/>
              </a:spcBef>
              <a:spcAft>
                <a:spcPts val="0"/>
              </a:spcAft>
              <a:buSzPts val="2100"/>
              <a:buNone/>
              <a:defRPr sz="2613"/>
            </a:lvl8pPr>
            <a:lvl9pPr lvl="8" algn="ctr">
              <a:lnSpc>
                <a:spcPct val="100000"/>
              </a:lnSpc>
              <a:spcBef>
                <a:spcPts val="0"/>
              </a:spcBef>
              <a:spcAft>
                <a:spcPts val="0"/>
              </a:spcAft>
              <a:buSzPts val="2100"/>
              <a:buNone/>
              <a:defRPr sz="2613"/>
            </a:lvl9pPr>
          </a:lstStyle>
          <a:p>
            <a:endParaRPr/>
          </a:p>
        </p:txBody>
      </p:sp>
      <p:sp>
        <p:nvSpPr>
          <p:cNvPr id="39" name="Google Shape;39;p9"/>
          <p:cNvSpPr txBox="1">
            <a:spLocks noGrp="1"/>
          </p:cNvSpPr>
          <p:nvPr>
            <p:ph type="body" idx="2"/>
          </p:nvPr>
        </p:nvSpPr>
        <p:spPr>
          <a:xfrm>
            <a:off x="6146934" y="901071"/>
            <a:ext cx="4774933" cy="4598347"/>
          </a:xfrm>
          <a:prstGeom prst="rect">
            <a:avLst/>
          </a:prstGeom>
        </p:spPr>
        <p:txBody>
          <a:bodyPr spcFirstLastPara="1" wrap="square" lIns="91425" tIns="91425" rIns="91425" bIns="91425" anchor="ctr" anchorCtr="0">
            <a:normAutofit/>
          </a:bodyPr>
          <a:lstStyle>
            <a:lvl1pPr marL="568940" lvl="0" indent="-426705">
              <a:spcBef>
                <a:spcPts val="0"/>
              </a:spcBef>
              <a:spcAft>
                <a:spcPts val="0"/>
              </a:spcAft>
              <a:buSzPts val="1800"/>
              <a:buChar char="●"/>
              <a:defRPr/>
            </a:lvl1pPr>
            <a:lvl2pPr marL="1137879" lvl="1" indent="-395097">
              <a:spcBef>
                <a:spcPts val="0"/>
              </a:spcBef>
              <a:spcAft>
                <a:spcPts val="0"/>
              </a:spcAft>
              <a:buSzPts val="1400"/>
              <a:buChar char="○"/>
              <a:defRPr/>
            </a:lvl2pPr>
            <a:lvl3pPr marL="1706819" lvl="2" indent="-395097">
              <a:spcBef>
                <a:spcPts val="0"/>
              </a:spcBef>
              <a:spcAft>
                <a:spcPts val="0"/>
              </a:spcAft>
              <a:buSzPts val="1400"/>
              <a:buChar char="■"/>
              <a:defRPr/>
            </a:lvl3pPr>
            <a:lvl4pPr marL="2275759" lvl="3" indent="-395097">
              <a:spcBef>
                <a:spcPts val="0"/>
              </a:spcBef>
              <a:spcAft>
                <a:spcPts val="0"/>
              </a:spcAft>
              <a:buSzPts val="1400"/>
              <a:buChar char="●"/>
              <a:defRPr/>
            </a:lvl4pPr>
            <a:lvl5pPr marL="2844698" lvl="4" indent="-395097">
              <a:spcBef>
                <a:spcPts val="0"/>
              </a:spcBef>
              <a:spcAft>
                <a:spcPts val="0"/>
              </a:spcAft>
              <a:buSzPts val="1400"/>
              <a:buChar char="○"/>
              <a:defRPr/>
            </a:lvl5pPr>
            <a:lvl6pPr marL="3413638" lvl="5" indent="-395097">
              <a:spcBef>
                <a:spcPts val="0"/>
              </a:spcBef>
              <a:spcAft>
                <a:spcPts val="0"/>
              </a:spcAft>
              <a:buSzPts val="1400"/>
              <a:buChar char="■"/>
              <a:defRPr/>
            </a:lvl6pPr>
            <a:lvl7pPr marL="3982578" lvl="6" indent="-395097">
              <a:spcBef>
                <a:spcPts val="0"/>
              </a:spcBef>
              <a:spcAft>
                <a:spcPts val="0"/>
              </a:spcAft>
              <a:buSzPts val="1400"/>
              <a:buChar char="●"/>
              <a:defRPr/>
            </a:lvl7pPr>
            <a:lvl8pPr marL="4551517" lvl="7" indent="-395097">
              <a:spcBef>
                <a:spcPts val="0"/>
              </a:spcBef>
              <a:spcAft>
                <a:spcPts val="0"/>
              </a:spcAft>
              <a:buSzPts val="1400"/>
              <a:buChar char="○"/>
              <a:defRPr/>
            </a:lvl8pPr>
            <a:lvl9pPr marL="5120457" lvl="8" indent="-395097">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0543503" y="5803115"/>
            <a:ext cx="682827" cy="489813"/>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291396985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87893" y="5264716"/>
            <a:ext cx="7465173" cy="753013"/>
          </a:xfrm>
          <a:prstGeom prst="rect">
            <a:avLst/>
          </a:prstGeom>
        </p:spPr>
        <p:txBody>
          <a:bodyPr spcFirstLastPara="1" wrap="square" lIns="91425" tIns="91425" rIns="91425" bIns="91425" anchor="ctr" anchorCtr="0">
            <a:normAutofit/>
          </a:bodyPr>
          <a:lstStyle>
            <a:lvl1pPr marL="568940" lvl="0" indent="-28447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0543503" y="5803115"/>
            <a:ext cx="682827" cy="489813"/>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126843417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0543503" y="5803115"/>
            <a:ext cx="682827" cy="489813"/>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3701831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4"/>
        <p:cNvGrpSpPr/>
        <p:nvPr/>
      </p:nvGrpSpPr>
      <p:grpSpPr>
        <a:xfrm>
          <a:off x="0" y="0"/>
          <a:ext cx="0" cy="0"/>
          <a:chOff x="0" y="0"/>
          <a:chExt cx="0" cy="0"/>
        </a:xfrm>
      </p:grpSpPr>
      <p:sp>
        <p:nvSpPr>
          <p:cNvPr id="185" name="Google Shape;185;p45"/>
          <p:cNvSpPr txBox="1">
            <a:spLocks noGrp="1"/>
          </p:cNvSpPr>
          <p:nvPr>
            <p:ph type="title"/>
          </p:nvPr>
        </p:nvSpPr>
        <p:spPr>
          <a:xfrm>
            <a:off x="293067" y="490965"/>
            <a:ext cx="10603413" cy="823573"/>
          </a:xfrm>
          <a:prstGeom prst="rect">
            <a:avLst/>
          </a:prstGeom>
          <a:noFill/>
          <a:ln>
            <a:noFill/>
          </a:ln>
        </p:spPr>
        <p:txBody>
          <a:bodyPr spcFirstLastPara="1" wrap="square" lIns="91425" tIns="91425" rIns="91425" bIns="91425" anchor="t" anchorCtr="0">
            <a:noAutofit/>
          </a:bodyPr>
          <a:lstStyle>
            <a:lvl1pPr marL="0" marR="0" lvl="0" indent="0" algn="l" rtl="0">
              <a:lnSpc>
                <a:spcPct val="120000"/>
              </a:lnSpc>
              <a:spcBef>
                <a:spcPts val="0"/>
              </a:spcBef>
              <a:spcAft>
                <a:spcPts val="0"/>
              </a:spcAft>
              <a:buClr>
                <a:srgbClr val="5A17EE"/>
              </a:buClr>
              <a:buSzPts val="1400"/>
              <a:buNone/>
              <a:defRPr sz="1980" b="1" i="0" u="none" strike="noStrike" cap="none">
                <a:solidFill>
                  <a:srgbClr val="5A17EE"/>
                </a:solidFill>
              </a:defRPr>
            </a:lvl1pPr>
            <a:lvl2pPr lvl="1" indent="0" rtl="0">
              <a:spcBef>
                <a:spcPts val="0"/>
              </a:spcBef>
              <a:spcAft>
                <a:spcPts val="0"/>
              </a:spcAft>
              <a:buClr>
                <a:srgbClr val="423B88"/>
              </a:buClr>
              <a:buSzPts val="1400"/>
              <a:buNone/>
              <a:defRPr sz="1980">
                <a:solidFill>
                  <a:srgbClr val="423B88"/>
                </a:solidFill>
              </a:defRPr>
            </a:lvl2pPr>
            <a:lvl3pPr lvl="2" indent="0" rtl="0">
              <a:spcBef>
                <a:spcPts val="0"/>
              </a:spcBef>
              <a:spcAft>
                <a:spcPts val="0"/>
              </a:spcAft>
              <a:buClr>
                <a:srgbClr val="423B88"/>
              </a:buClr>
              <a:buSzPts val="1400"/>
              <a:buNone/>
              <a:defRPr sz="1980">
                <a:solidFill>
                  <a:srgbClr val="423B88"/>
                </a:solidFill>
              </a:defRPr>
            </a:lvl3pPr>
            <a:lvl4pPr lvl="3" indent="0" rtl="0">
              <a:spcBef>
                <a:spcPts val="0"/>
              </a:spcBef>
              <a:spcAft>
                <a:spcPts val="0"/>
              </a:spcAft>
              <a:buClr>
                <a:srgbClr val="423B88"/>
              </a:buClr>
              <a:buSzPts val="1400"/>
              <a:buNone/>
              <a:defRPr sz="1980">
                <a:solidFill>
                  <a:srgbClr val="423B88"/>
                </a:solidFill>
              </a:defRPr>
            </a:lvl4pPr>
            <a:lvl5pPr lvl="4" indent="0" rtl="0">
              <a:spcBef>
                <a:spcPts val="0"/>
              </a:spcBef>
              <a:spcAft>
                <a:spcPts val="0"/>
              </a:spcAft>
              <a:buClr>
                <a:srgbClr val="423B88"/>
              </a:buClr>
              <a:buSzPts val="1400"/>
              <a:buNone/>
              <a:defRPr sz="1980">
                <a:solidFill>
                  <a:srgbClr val="423B88"/>
                </a:solidFill>
              </a:defRPr>
            </a:lvl5pPr>
            <a:lvl6pPr lvl="5" indent="0" rtl="0">
              <a:spcBef>
                <a:spcPts val="0"/>
              </a:spcBef>
              <a:spcAft>
                <a:spcPts val="0"/>
              </a:spcAft>
              <a:buClr>
                <a:srgbClr val="423B88"/>
              </a:buClr>
              <a:buSzPts val="1400"/>
              <a:buNone/>
              <a:defRPr sz="1980">
                <a:solidFill>
                  <a:srgbClr val="423B88"/>
                </a:solidFill>
              </a:defRPr>
            </a:lvl6pPr>
            <a:lvl7pPr lvl="6" indent="0" rtl="0">
              <a:spcBef>
                <a:spcPts val="0"/>
              </a:spcBef>
              <a:spcAft>
                <a:spcPts val="0"/>
              </a:spcAft>
              <a:buClr>
                <a:srgbClr val="423B88"/>
              </a:buClr>
              <a:buSzPts val="1400"/>
              <a:buNone/>
              <a:defRPr sz="1980">
                <a:solidFill>
                  <a:srgbClr val="423B88"/>
                </a:solidFill>
              </a:defRPr>
            </a:lvl7pPr>
            <a:lvl8pPr lvl="7" indent="0" rtl="0">
              <a:spcBef>
                <a:spcPts val="0"/>
              </a:spcBef>
              <a:spcAft>
                <a:spcPts val="0"/>
              </a:spcAft>
              <a:buClr>
                <a:srgbClr val="423B88"/>
              </a:buClr>
              <a:buSzPts val="1400"/>
              <a:buNone/>
              <a:defRPr sz="1980">
                <a:solidFill>
                  <a:srgbClr val="423B88"/>
                </a:solidFill>
              </a:defRPr>
            </a:lvl8pPr>
            <a:lvl9pPr lvl="8" indent="0" rtl="0">
              <a:spcBef>
                <a:spcPts val="0"/>
              </a:spcBef>
              <a:spcAft>
                <a:spcPts val="0"/>
              </a:spcAft>
              <a:buClr>
                <a:srgbClr val="423B88"/>
              </a:buClr>
              <a:buSzPts val="1400"/>
              <a:buNone/>
              <a:defRPr sz="1980">
                <a:solidFill>
                  <a:srgbClr val="423B88"/>
                </a:solidFill>
              </a:defRPr>
            </a:lvl9pPr>
          </a:lstStyle>
          <a:p>
            <a:endParaRPr/>
          </a:p>
        </p:txBody>
      </p:sp>
      <p:sp>
        <p:nvSpPr>
          <p:cNvPr id="186" name="Google Shape;186;p45"/>
          <p:cNvSpPr txBox="1">
            <a:spLocks noGrp="1"/>
          </p:cNvSpPr>
          <p:nvPr>
            <p:ph type="title" idx="2"/>
          </p:nvPr>
        </p:nvSpPr>
        <p:spPr>
          <a:xfrm>
            <a:off x="293067" y="277325"/>
            <a:ext cx="10603413" cy="402827"/>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757575"/>
              </a:buClr>
              <a:buSzPts val="1400"/>
              <a:buNone/>
              <a:defRPr sz="1100" b="1" i="0" u="none" strike="noStrike" cap="none">
                <a:solidFill>
                  <a:srgbClr val="757575"/>
                </a:solidFill>
              </a:defRPr>
            </a:lvl1pPr>
            <a:lvl2pPr lvl="1" indent="0" rtl="0">
              <a:spcBef>
                <a:spcPts val="0"/>
              </a:spcBef>
              <a:spcAft>
                <a:spcPts val="0"/>
              </a:spcAft>
              <a:buClr>
                <a:srgbClr val="423B88"/>
              </a:buClr>
              <a:buSzPts val="1400"/>
              <a:buNone/>
              <a:defRPr sz="1540" b="1">
                <a:solidFill>
                  <a:srgbClr val="423B88"/>
                </a:solidFill>
              </a:defRPr>
            </a:lvl2pPr>
            <a:lvl3pPr lvl="2" indent="0" rtl="0">
              <a:spcBef>
                <a:spcPts val="0"/>
              </a:spcBef>
              <a:spcAft>
                <a:spcPts val="0"/>
              </a:spcAft>
              <a:buClr>
                <a:srgbClr val="423B88"/>
              </a:buClr>
              <a:buSzPts val="1400"/>
              <a:buNone/>
              <a:defRPr sz="1540" b="1">
                <a:solidFill>
                  <a:srgbClr val="423B88"/>
                </a:solidFill>
              </a:defRPr>
            </a:lvl3pPr>
            <a:lvl4pPr lvl="3" indent="0" rtl="0">
              <a:spcBef>
                <a:spcPts val="0"/>
              </a:spcBef>
              <a:spcAft>
                <a:spcPts val="0"/>
              </a:spcAft>
              <a:buClr>
                <a:srgbClr val="423B88"/>
              </a:buClr>
              <a:buSzPts val="1400"/>
              <a:buNone/>
              <a:defRPr sz="1540" b="1">
                <a:solidFill>
                  <a:srgbClr val="423B88"/>
                </a:solidFill>
              </a:defRPr>
            </a:lvl4pPr>
            <a:lvl5pPr lvl="4" indent="0" rtl="0">
              <a:spcBef>
                <a:spcPts val="0"/>
              </a:spcBef>
              <a:spcAft>
                <a:spcPts val="0"/>
              </a:spcAft>
              <a:buClr>
                <a:srgbClr val="423B88"/>
              </a:buClr>
              <a:buSzPts val="1400"/>
              <a:buNone/>
              <a:defRPr sz="1540" b="1">
                <a:solidFill>
                  <a:srgbClr val="423B88"/>
                </a:solidFill>
              </a:defRPr>
            </a:lvl5pPr>
            <a:lvl6pPr lvl="5" indent="0" rtl="0">
              <a:spcBef>
                <a:spcPts val="0"/>
              </a:spcBef>
              <a:spcAft>
                <a:spcPts val="0"/>
              </a:spcAft>
              <a:buClr>
                <a:srgbClr val="423B88"/>
              </a:buClr>
              <a:buSzPts val="1400"/>
              <a:buNone/>
              <a:defRPr sz="1540" b="1">
                <a:solidFill>
                  <a:srgbClr val="423B88"/>
                </a:solidFill>
              </a:defRPr>
            </a:lvl6pPr>
            <a:lvl7pPr lvl="6" indent="0" rtl="0">
              <a:spcBef>
                <a:spcPts val="0"/>
              </a:spcBef>
              <a:spcAft>
                <a:spcPts val="0"/>
              </a:spcAft>
              <a:buClr>
                <a:srgbClr val="423B88"/>
              </a:buClr>
              <a:buSzPts val="1400"/>
              <a:buNone/>
              <a:defRPr sz="1540" b="1">
                <a:solidFill>
                  <a:srgbClr val="423B88"/>
                </a:solidFill>
              </a:defRPr>
            </a:lvl7pPr>
            <a:lvl8pPr lvl="7" indent="0" rtl="0">
              <a:spcBef>
                <a:spcPts val="0"/>
              </a:spcBef>
              <a:spcAft>
                <a:spcPts val="0"/>
              </a:spcAft>
              <a:buClr>
                <a:srgbClr val="423B88"/>
              </a:buClr>
              <a:buSzPts val="1400"/>
              <a:buNone/>
              <a:defRPr sz="1540" b="1">
                <a:solidFill>
                  <a:srgbClr val="423B88"/>
                </a:solidFill>
              </a:defRPr>
            </a:lvl8pPr>
            <a:lvl9pPr lvl="8" indent="0" rtl="0">
              <a:spcBef>
                <a:spcPts val="0"/>
              </a:spcBef>
              <a:spcAft>
                <a:spcPts val="0"/>
              </a:spcAft>
              <a:buClr>
                <a:srgbClr val="423B88"/>
              </a:buClr>
              <a:buSzPts val="1400"/>
              <a:buNone/>
              <a:defRPr sz="1540" b="1">
                <a:solidFill>
                  <a:srgbClr val="423B88"/>
                </a:solidFill>
              </a:defRPr>
            </a:lvl9pPr>
          </a:lstStyle>
          <a:p>
            <a:endParaRPr/>
          </a:p>
        </p:txBody>
      </p:sp>
      <p:sp>
        <p:nvSpPr>
          <p:cNvPr id="187" name="Google Shape;187;p45"/>
          <p:cNvSpPr txBox="1">
            <a:spLocks noGrp="1"/>
          </p:cNvSpPr>
          <p:nvPr>
            <p:ph type="body" idx="1"/>
          </p:nvPr>
        </p:nvSpPr>
        <p:spPr>
          <a:xfrm>
            <a:off x="293067" y="1499058"/>
            <a:ext cx="10603413" cy="4320587"/>
          </a:xfrm>
          <a:prstGeom prst="rect">
            <a:avLst/>
          </a:prstGeom>
          <a:noFill/>
          <a:ln>
            <a:noFill/>
          </a:ln>
        </p:spPr>
        <p:txBody>
          <a:bodyPr spcFirstLastPara="1" wrap="square" lIns="91425" tIns="91425" rIns="91425" bIns="91425" anchor="t" anchorCtr="0">
            <a:noAutofit/>
          </a:bodyPr>
          <a:lstStyle>
            <a:lvl1pPr marL="502908" marR="0" lvl="0" indent="-251453" algn="l" rtl="0">
              <a:lnSpc>
                <a:spcPct val="115000"/>
              </a:lnSpc>
              <a:spcBef>
                <a:spcPts val="0"/>
              </a:spcBef>
              <a:spcAft>
                <a:spcPts val="0"/>
              </a:spcAft>
              <a:buClr>
                <a:srgbClr val="757575"/>
              </a:buClr>
              <a:buSzPts val="1400"/>
              <a:buNone/>
              <a:defRPr sz="1540" i="0" u="none" strike="noStrike" cap="none">
                <a:solidFill>
                  <a:srgbClr val="757575"/>
                </a:solidFill>
              </a:defRPr>
            </a:lvl1pPr>
            <a:lvl2pPr marL="1005815" marR="0" lvl="1" indent="-251453" algn="l" rtl="0">
              <a:lnSpc>
                <a:spcPct val="115000"/>
              </a:lnSpc>
              <a:spcBef>
                <a:spcPts val="1760"/>
              </a:spcBef>
              <a:spcAft>
                <a:spcPts val="0"/>
              </a:spcAft>
              <a:buClr>
                <a:srgbClr val="757575"/>
              </a:buClr>
              <a:buSzPts val="1400"/>
              <a:buNone/>
              <a:defRPr sz="1540" i="0" u="none" strike="noStrike" cap="none">
                <a:solidFill>
                  <a:srgbClr val="757575"/>
                </a:solidFill>
              </a:defRPr>
            </a:lvl2pPr>
            <a:lvl3pPr marL="1508722" marR="0" lvl="2" indent="-251453" algn="l" rtl="0">
              <a:lnSpc>
                <a:spcPct val="115000"/>
              </a:lnSpc>
              <a:spcBef>
                <a:spcPts val="1760"/>
              </a:spcBef>
              <a:spcAft>
                <a:spcPts val="0"/>
              </a:spcAft>
              <a:buClr>
                <a:srgbClr val="757575"/>
              </a:buClr>
              <a:buSzPts val="1400"/>
              <a:buNone/>
              <a:defRPr sz="1540" i="0" u="none" strike="noStrike" cap="none">
                <a:solidFill>
                  <a:srgbClr val="757575"/>
                </a:solidFill>
              </a:defRPr>
            </a:lvl3pPr>
            <a:lvl4pPr marL="2011630" marR="0" lvl="3" indent="-251453" algn="l" rtl="0">
              <a:lnSpc>
                <a:spcPct val="115000"/>
              </a:lnSpc>
              <a:spcBef>
                <a:spcPts val="1760"/>
              </a:spcBef>
              <a:spcAft>
                <a:spcPts val="0"/>
              </a:spcAft>
              <a:buClr>
                <a:srgbClr val="757575"/>
              </a:buClr>
              <a:buSzPts val="1400"/>
              <a:buNone/>
              <a:defRPr sz="1540" i="0" u="none" strike="noStrike" cap="none">
                <a:solidFill>
                  <a:srgbClr val="757575"/>
                </a:solidFill>
              </a:defRPr>
            </a:lvl4pPr>
            <a:lvl5pPr marL="2514537" marR="0" lvl="4" indent="-251453" algn="l" rtl="0">
              <a:lnSpc>
                <a:spcPct val="115000"/>
              </a:lnSpc>
              <a:spcBef>
                <a:spcPts val="1760"/>
              </a:spcBef>
              <a:spcAft>
                <a:spcPts val="0"/>
              </a:spcAft>
              <a:buClr>
                <a:srgbClr val="757575"/>
              </a:buClr>
              <a:buSzPts val="1400"/>
              <a:buNone/>
              <a:defRPr sz="1540" i="0" u="none" strike="noStrike" cap="none">
                <a:solidFill>
                  <a:srgbClr val="757575"/>
                </a:solidFill>
              </a:defRPr>
            </a:lvl5pPr>
            <a:lvl6pPr marL="3017445" marR="0" lvl="5" indent="-251453" algn="l" rtl="0">
              <a:lnSpc>
                <a:spcPct val="115000"/>
              </a:lnSpc>
              <a:spcBef>
                <a:spcPts val="1760"/>
              </a:spcBef>
              <a:spcAft>
                <a:spcPts val="0"/>
              </a:spcAft>
              <a:buClr>
                <a:srgbClr val="757575"/>
              </a:buClr>
              <a:buSzPts val="1400"/>
              <a:buNone/>
              <a:defRPr sz="1540" i="0" u="none" strike="noStrike" cap="none">
                <a:solidFill>
                  <a:srgbClr val="757575"/>
                </a:solidFill>
              </a:defRPr>
            </a:lvl6pPr>
            <a:lvl7pPr marL="3520352" marR="0" lvl="6" indent="-251453" algn="l" rtl="0">
              <a:lnSpc>
                <a:spcPct val="115000"/>
              </a:lnSpc>
              <a:spcBef>
                <a:spcPts val="1760"/>
              </a:spcBef>
              <a:spcAft>
                <a:spcPts val="0"/>
              </a:spcAft>
              <a:buClr>
                <a:srgbClr val="757575"/>
              </a:buClr>
              <a:buSzPts val="1400"/>
              <a:buNone/>
              <a:defRPr sz="1540" i="0" u="none" strike="noStrike" cap="none">
                <a:solidFill>
                  <a:srgbClr val="757575"/>
                </a:solidFill>
              </a:defRPr>
            </a:lvl7pPr>
            <a:lvl8pPr marL="4023259" marR="0" lvl="7" indent="-251453" algn="l" rtl="0">
              <a:lnSpc>
                <a:spcPct val="115000"/>
              </a:lnSpc>
              <a:spcBef>
                <a:spcPts val="1760"/>
              </a:spcBef>
              <a:spcAft>
                <a:spcPts val="0"/>
              </a:spcAft>
              <a:buClr>
                <a:srgbClr val="757575"/>
              </a:buClr>
              <a:buSzPts val="1400"/>
              <a:buNone/>
              <a:defRPr sz="1540" i="0" u="none" strike="noStrike" cap="none">
                <a:solidFill>
                  <a:srgbClr val="757575"/>
                </a:solidFill>
              </a:defRPr>
            </a:lvl8pPr>
            <a:lvl9pPr marL="4526167" marR="0" lvl="8" indent="-251453" algn="l" rtl="0">
              <a:lnSpc>
                <a:spcPct val="115000"/>
              </a:lnSpc>
              <a:spcBef>
                <a:spcPts val="1760"/>
              </a:spcBef>
              <a:spcAft>
                <a:spcPts val="1760"/>
              </a:spcAft>
              <a:buClr>
                <a:srgbClr val="757575"/>
              </a:buClr>
              <a:buSzPts val="1400"/>
              <a:buNone/>
              <a:defRPr sz="1540" i="0" u="none" strike="noStrike" cap="none">
                <a:solidFill>
                  <a:srgbClr val="757575"/>
                </a:solidFill>
              </a:defRPr>
            </a:lvl9pPr>
          </a:lstStyle>
          <a:p>
            <a:endParaRPr/>
          </a:p>
        </p:txBody>
      </p:sp>
    </p:spTree>
    <p:extLst>
      <p:ext uri="{BB962C8B-B14F-4D97-AF65-F5344CB8AC3E}">
        <p14:creationId xmlns:p14="http://schemas.microsoft.com/office/powerpoint/2010/main" val="267235104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50"/>
        <p:cNvGrpSpPr/>
        <p:nvPr/>
      </p:nvGrpSpPr>
      <p:grpSpPr>
        <a:xfrm>
          <a:off x="0" y="0"/>
          <a:ext cx="0" cy="0"/>
          <a:chOff x="0" y="0"/>
          <a:chExt cx="0" cy="0"/>
        </a:xfrm>
      </p:grpSpPr>
      <p:sp>
        <p:nvSpPr>
          <p:cNvPr id="51" name="Google Shape;51;p13"/>
          <p:cNvSpPr/>
          <p:nvPr/>
        </p:nvSpPr>
        <p:spPr>
          <a:xfrm>
            <a:off x="0" y="3195360"/>
            <a:ext cx="11379200" cy="3205440"/>
          </a:xfrm>
          <a:prstGeom prst="rect">
            <a:avLst/>
          </a:prstGeom>
          <a:gradFill>
            <a:gsLst>
              <a:gs pos="0">
                <a:srgbClr val="FF6F00"/>
              </a:gs>
              <a:gs pos="100000">
                <a:srgbClr val="FFA800"/>
              </a:gs>
            </a:gsLst>
            <a:lin ang="1800004" scaled="0"/>
          </a:gradFill>
          <a:ln>
            <a:noFill/>
          </a:ln>
        </p:spPr>
        <p:txBody>
          <a:bodyPr spcFirstLastPara="1" wrap="square" lIns="113773" tIns="113773" rIns="113773" bIns="113773" anchor="ctr" anchorCtr="0">
            <a:noAutofit/>
          </a:bodyPr>
          <a:lstStyle/>
          <a:p>
            <a:pPr marL="0" lvl="0" indent="0" algn="l" rtl="0">
              <a:spcBef>
                <a:spcPts val="0"/>
              </a:spcBef>
              <a:spcAft>
                <a:spcPts val="0"/>
              </a:spcAft>
              <a:buNone/>
            </a:pPr>
            <a:endParaRPr sz="2240"/>
          </a:p>
        </p:txBody>
      </p:sp>
      <p:sp>
        <p:nvSpPr>
          <p:cNvPr id="52" name="Google Shape;52;p13"/>
          <p:cNvSpPr txBox="1">
            <a:spLocks noGrp="1"/>
          </p:cNvSpPr>
          <p:nvPr>
            <p:ph type="subTitle" idx="1"/>
          </p:nvPr>
        </p:nvSpPr>
        <p:spPr>
          <a:xfrm>
            <a:off x="902720" y="5750916"/>
            <a:ext cx="8343627" cy="3640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1493">
                <a:solidFill>
                  <a:srgbClr val="FFFFFF"/>
                </a:solidFill>
                <a:latin typeface="Roboto"/>
                <a:ea typeface="Roboto"/>
                <a:cs typeface="Roboto"/>
                <a:sym typeface="Roboto"/>
              </a:defRPr>
            </a:lvl1pPr>
            <a:lvl2pPr lvl="1" rtl="0">
              <a:spcBef>
                <a:spcPts val="1493"/>
              </a:spcBef>
              <a:spcAft>
                <a:spcPts val="0"/>
              </a:spcAft>
              <a:buNone/>
              <a:defRPr>
                <a:latin typeface="Roboto"/>
                <a:ea typeface="Roboto"/>
                <a:cs typeface="Roboto"/>
                <a:sym typeface="Roboto"/>
              </a:defRPr>
            </a:lvl2pPr>
            <a:lvl3pPr lvl="2" rtl="0">
              <a:spcBef>
                <a:spcPts val="1493"/>
              </a:spcBef>
              <a:spcAft>
                <a:spcPts val="0"/>
              </a:spcAft>
              <a:buNone/>
              <a:defRPr>
                <a:latin typeface="Roboto"/>
                <a:ea typeface="Roboto"/>
                <a:cs typeface="Roboto"/>
                <a:sym typeface="Roboto"/>
              </a:defRPr>
            </a:lvl3pPr>
            <a:lvl4pPr lvl="3" rtl="0">
              <a:spcBef>
                <a:spcPts val="1493"/>
              </a:spcBef>
              <a:spcAft>
                <a:spcPts val="0"/>
              </a:spcAft>
              <a:buNone/>
              <a:defRPr>
                <a:latin typeface="Roboto"/>
                <a:ea typeface="Roboto"/>
                <a:cs typeface="Roboto"/>
                <a:sym typeface="Roboto"/>
              </a:defRPr>
            </a:lvl4pPr>
            <a:lvl5pPr lvl="4" rtl="0">
              <a:spcBef>
                <a:spcPts val="1493"/>
              </a:spcBef>
              <a:spcAft>
                <a:spcPts val="0"/>
              </a:spcAft>
              <a:buNone/>
              <a:defRPr>
                <a:latin typeface="Roboto"/>
                <a:ea typeface="Roboto"/>
                <a:cs typeface="Roboto"/>
                <a:sym typeface="Roboto"/>
              </a:defRPr>
            </a:lvl5pPr>
            <a:lvl6pPr lvl="5" rtl="0">
              <a:spcBef>
                <a:spcPts val="1493"/>
              </a:spcBef>
              <a:spcAft>
                <a:spcPts val="0"/>
              </a:spcAft>
              <a:buNone/>
              <a:defRPr>
                <a:latin typeface="Roboto"/>
                <a:ea typeface="Roboto"/>
                <a:cs typeface="Roboto"/>
                <a:sym typeface="Roboto"/>
              </a:defRPr>
            </a:lvl6pPr>
            <a:lvl7pPr lvl="6" rtl="0">
              <a:spcBef>
                <a:spcPts val="1493"/>
              </a:spcBef>
              <a:spcAft>
                <a:spcPts val="0"/>
              </a:spcAft>
              <a:buNone/>
              <a:defRPr>
                <a:latin typeface="Roboto"/>
                <a:ea typeface="Roboto"/>
                <a:cs typeface="Roboto"/>
                <a:sym typeface="Roboto"/>
              </a:defRPr>
            </a:lvl7pPr>
            <a:lvl8pPr lvl="7" rtl="0">
              <a:spcBef>
                <a:spcPts val="1493"/>
              </a:spcBef>
              <a:spcAft>
                <a:spcPts val="0"/>
              </a:spcAft>
              <a:buNone/>
              <a:defRPr>
                <a:latin typeface="Roboto"/>
                <a:ea typeface="Roboto"/>
                <a:cs typeface="Roboto"/>
                <a:sym typeface="Roboto"/>
              </a:defRPr>
            </a:lvl8pPr>
            <a:lvl9pPr lvl="8" rtl="0">
              <a:spcBef>
                <a:spcPts val="1493"/>
              </a:spcBef>
              <a:spcAft>
                <a:spcPts val="1493"/>
              </a:spcAft>
              <a:buNone/>
              <a:defRPr>
                <a:latin typeface="Roboto"/>
                <a:ea typeface="Roboto"/>
                <a:cs typeface="Roboto"/>
                <a:sym typeface="Roboto"/>
              </a:defRPr>
            </a:lvl9pPr>
          </a:lstStyle>
          <a:p>
            <a:endParaRPr/>
          </a:p>
        </p:txBody>
      </p:sp>
      <p:sp>
        <p:nvSpPr>
          <p:cNvPr id="53" name="Google Shape;53;p13"/>
          <p:cNvSpPr txBox="1">
            <a:spLocks noGrp="1"/>
          </p:cNvSpPr>
          <p:nvPr>
            <p:ph type="title"/>
          </p:nvPr>
        </p:nvSpPr>
        <p:spPr>
          <a:xfrm>
            <a:off x="879884" y="2238538"/>
            <a:ext cx="9063040" cy="893013"/>
          </a:xfrm>
          <a:prstGeom prst="rect">
            <a:avLst/>
          </a:prstGeom>
        </p:spPr>
        <p:txBody>
          <a:bodyPr spcFirstLastPara="1" wrap="square" lIns="91425" tIns="91425" rIns="91425" bIns="91425" anchor="t" anchorCtr="0">
            <a:normAutofit/>
          </a:bodyPr>
          <a:lstStyle>
            <a:lvl1pPr lvl="0" rtl="0">
              <a:spcBef>
                <a:spcPts val="0"/>
              </a:spcBef>
              <a:spcAft>
                <a:spcPts val="0"/>
              </a:spcAft>
              <a:buNone/>
              <a:defRPr sz="4480">
                <a:solidFill>
                  <a:srgbClr val="425066"/>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 name="Google Shape;54;p13"/>
          <p:cNvSpPr txBox="1">
            <a:spLocks noGrp="1"/>
          </p:cNvSpPr>
          <p:nvPr>
            <p:ph type="subTitle" idx="2"/>
          </p:nvPr>
        </p:nvSpPr>
        <p:spPr>
          <a:xfrm>
            <a:off x="903747" y="3459506"/>
            <a:ext cx="8861813" cy="1338027"/>
          </a:xfrm>
          <a:prstGeom prst="rect">
            <a:avLst/>
          </a:prstGeom>
        </p:spPr>
        <p:txBody>
          <a:bodyPr spcFirstLastPara="1" wrap="square" lIns="91425" tIns="91425" rIns="91425" bIns="91425" anchor="t" anchorCtr="0">
            <a:normAutofit/>
          </a:bodyPr>
          <a:lstStyle>
            <a:lvl1pPr lvl="0" rtl="0">
              <a:spcBef>
                <a:spcPts val="0"/>
              </a:spcBef>
              <a:spcAft>
                <a:spcPts val="0"/>
              </a:spcAft>
              <a:buNone/>
              <a:defRPr sz="2987">
                <a:solidFill>
                  <a:srgbClr val="FFFFFF"/>
                </a:solidFill>
                <a:latin typeface="Google Sans"/>
                <a:ea typeface="Google Sans"/>
                <a:cs typeface="Google Sans"/>
                <a:sym typeface="Google Sans"/>
              </a:defRPr>
            </a:lvl1pPr>
            <a:lvl2pPr lvl="1" rtl="0">
              <a:spcBef>
                <a:spcPts val="1493"/>
              </a:spcBef>
              <a:spcAft>
                <a:spcPts val="0"/>
              </a:spcAft>
              <a:buNone/>
              <a:defRPr/>
            </a:lvl2pPr>
            <a:lvl3pPr lvl="2" rtl="0">
              <a:spcBef>
                <a:spcPts val="1493"/>
              </a:spcBef>
              <a:spcAft>
                <a:spcPts val="0"/>
              </a:spcAft>
              <a:buNone/>
              <a:defRPr/>
            </a:lvl3pPr>
            <a:lvl4pPr lvl="3" rtl="0">
              <a:spcBef>
                <a:spcPts val="1493"/>
              </a:spcBef>
              <a:spcAft>
                <a:spcPts val="0"/>
              </a:spcAft>
              <a:buNone/>
              <a:defRPr/>
            </a:lvl4pPr>
            <a:lvl5pPr lvl="4" rtl="0">
              <a:spcBef>
                <a:spcPts val="1493"/>
              </a:spcBef>
              <a:spcAft>
                <a:spcPts val="0"/>
              </a:spcAft>
              <a:buNone/>
              <a:defRPr/>
            </a:lvl5pPr>
            <a:lvl6pPr lvl="5" rtl="0">
              <a:spcBef>
                <a:spcPts val="1493"/>
              </a:spcBef>
              <a:spcAft>
                <a:spcPts val="0"/>
              </a:spcAft>
              <a:buNone/>
              <a:defRPr/>
            </a:lvl6pPr>
            <a:lvl7pPr lvl="6" rtl="0">
              <a:spcBef>
                <a:spcPts val="1493"/>
              </a:spcBef>
              <a:spcAft>
                <a:spcPts val="0"/>
              </a:spcAft>
              <a:buNone/>
              <a:defRPr/>
            </a:lvl7pPr>
            <a:lvl8pPr lvl="7" rtl="0">
              <a:spcBef>
                <a:spcPts val="1493"/>
              </a:spcBef>
              <a:spcAft>
                <a:spcPts val="0"/>
              </a:spcAft>
              <a:buNone/>
              <a:defRPr/>
            </a:lvl8pPr>
            <a:lvl9pPr lvl="8" rtl="0">
              <a:spcBef>
                <a:spcPts val="1493"/>
              </a:spcBef>
              <a:spcAft>
                <a:spcPts val="1493"/>
              </a:spcAft>
              <a:buNone/>
              <a:defRPr/>
            </a:lvl9pPr>
          </a:lstStyle>
          <a:p>
            <a:endParaRPr/>
          </a:p>
        </p:txBody>
      </p:sp>
      <p:sp>
        <p:nvSpPr>
          <p:cNvPr id="55" name="Google Shape;55;p13"/>
          <p:cNvSpPr txBox="1">
            <a:spLocks noGrp="1"/>
          </p:cNvSpPr>
          <p:nvPr>
            <p:ph type="sldNum" idx="12"/>
          </p:nvPr>
        </p:nvSpPr>
        <p:spPr>
          <a:xfrm>
            <a:off x="10543503" y="5803115"/>
            <a:ext cx="682827" cy="489813"/>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smtClean="0"/>
              <a:pPr/>
              <a:t>‹nº›</a:t>
            </a:fld>
            <a:endParaRPr lang="en-US"/>
          </a:p>
        </p:txBody>
      </p:sp>
      <p:pic>
        <p:nvPicPr>
          <p:cNvPr id="56" name="Google Shape;56;p13"/>
          <p:cNvPicPr preferRelativeResize="0"/>
          <p:nvPr/>
        </p:nvPicPr>
        <p:blipFill>
          <a:blip r:embed="rId2">
            <a:alphaModFix/>
          </a:blip>
          <a:stretch>
            <a:fillRect/>
          </a:stretch>
        </p:blipFill>
        <p:spPr>
          <a:xfrm>
            <a:off x="7151088" y="0"/>
            <a:ext cx="4228112" cy="3205440"/>
          </a:xfrm>
          <a:prstGeom prst="rect">
            <a:avLst/>
          </a:prstGeom>
          <a:noFill/>
          <a:ln>
            <a:noFill/>
          </a:ln>
        </p:spPr>
      </p:pic>
      <p:pic>
        <p:nvPicPr>
          <p:cNvPr id="57" name="Google Shape;57;p13"/>
          <p:cNvPicPr preferRelativeResize="0"/>
          <p:nvPr/>
        </p:nvPicPr>
        <p:blipFill rotWithShape="1">
          <a:blip r:embed="rId3">
            <a:alphaModFix/>
          </a:blip>
          <a:srcRect l="416" r="416"/>
          <a:stretch/>
        </p:blipFill>
        <p:spPr>
          <a:xfrm>
            <a:off x="725605" y="371436"/>
            <a:ext cx="2660908" cy="893013"/>
          </a:xfrm>
          <a:prstGeom prst="rect">
            <a:avLst/>
          </a:prstGeom>
          <a:noFill/>
          <a:ln>
            <a:noFill/>
          </a:ln>
        </p:spPr>
      </p:pic>
      <p:sp>
        <p:nvSpPr>
          <p:cNvPr id="58" name="Google Shape;58;p13"/>
          <p:cNvSpPr/>
          <p:nvPr/>
        </p:nvSpPr>
        <p:spPr>
          <a:xfrm>
            <a:off x="1376480" y="981058"/>
            <a:ext cx="1338400" cy="169493"/>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13773" tIns="113773" rIns="113773" bIns="113773" anchor="ctr" anchorCtr="0">
            <a:noAutofit/>
          </a:bodyPr>
          <a:lstStyle/>
          <a:p>
            <a:pPr marL="0" lvl="0" indent="0" algn="l" rtl="0">
              <a:spcBef>
                <a:spcPts val="0"/>
              </a:spcBef>
              <a:spcAft>
                <a:spcPts val="0"/>
              </a:spcAft>
              <a:buNone/>
            </a:pPr>
            <a:endParaRPr sz="2240"/>
          </a:p>
        </p:txBody>
      </p:sp>
    </p:spTree>
    <p:extLst>
      <p:ext uri="{BB962C8B-B14F-4D97-AF65-F5344CB8AC3E}">
        <p14:creationId xmlns:p14="http://schemas.microsoft.com/office/powerpoint/2010/main" val="332355931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itle Slide">
  <p:cSld name="1_Title Slide">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568960" y="255360"/>
            <a:ext cx="10240907" cy="1068480"/>
          </a:xfrm>
          <a:prstGeom prst="rect">
            <a:avLst/>
          </a:prstGeom>
          <a:noFill/>
          <a:ln>
            <a:noFill/>
          </a:ln>
        </p:spPr>
        <p:txBody>
          <a:bodyPr spcFirstLastPara="1" wrap="square" lIns="0" tIns="0" rIns="0" bIns="0" anchor="ctr" anchorCtr="0">
            <a:normAutofit/>
          </a:bodyPr>
          <a:lstStyle>
            <a:lvl1pPr lvl="0" algn="l" rtl="0">
              <a:spcBef>
                <a:spcPts val="0"/>
              </a:spcBef>
              <a:spcAft>
                <a:spcPts val="0"/>
              </a:spcAft>
              <a:buSzPts val="2800"/>
              <a:buNone/>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sp>
        <p:nvSpPr>
          <p:cNvPr id="61" name="Google Shape;61;p14"/>
          <p:cNvSpPr txBox="1">
            <a:spLocks noGrp="1"/>
          </p:cNvSpPr>
          <p:nvPr>
            <p:ph type="subTitle" idx="1"/>
          </p:nvPr>
        </p:nvSpPr>
        <p:spPr>
          <a:xfrm>
            <a:off x="568960" y="1497664"/>
            <a:ext cx="10240907" cy="3712053"/>
          </a:xfrm>
          <a:prstGeom prst="rect">
            <a:avLst/>
          </a:prstGeom>
          <a:noFill/>
          <a:ln>
            <a:noFill/>
          </a:ln>
        </p:spPr>
        <p:txBody>
          <a:bodyPr spcFirstLastPara="1" wrap="square" lIns="0" tIns="0" rIns="0" bIns="0" anchor="ctr" anchorCtr="0">
            <a:normAutofit/>
          </a:bodyPr>
          <a:lstStyle>
            <a:lvl1pPr lvl="0" algn="l" rtl="0">
              <a:spcBef>
                <a:spcPts val="0"/>
              </a:spcBef>
              <a:spcAft>
                <a:spcPts val="0"/>
              </a:spcAft>
              <a:buSzPts val="1800"/>
              <a:buNone/>
              <a:defRPr/>
            </a:lvl1pPr>
            <a:lvl2pPr lvl="1" algn="l" rtl="0">
              <a:spcBef>
                <a:spcPts val="1493"/>
              </a:spcBef>
              <a:spcAft>
                <a:spcPts val="0"/>
              </a:spcAft>
              <a:buSzPts val="1400"/>
              <a:buNone/>
              <a:defRPr/>
            </a:lvl2pPr>
            <a:lvl3pPr lvl="2" algn="l" rtl="0">
              <a:spcBef>
                <a:spcPts val="1493"/>
              </a:spcBef>
              <a:spcAft>
                <a:spcPts val="0"/>
              </a:spcAft>
              <a:buSzPts val="1400"/>
              <a:buNone/>
              <a:defRPr/>
            </a:lvl3pPr>
            <a:lvl4pPr lvl="3" algn="l" rtl="0">
              <a:spcBef>
                <a:spcPts val="1493"/>
              </a:spcBef>
              <a:spcAft>
                <a:spcPts val="0"/>
              </a:spcAft>
              <a:buSzPts val="1400"/>
              <a:buNone/>
              <a:defRPr/>
            </a:lvl4pPr>
            <a:lvl5pPr lvl="4" algn="l" rtl="0">
              <a:spcBef>
                <a:spcPts val="1493"/>
              </a:spcBef>
              <a:spcAft>
                <a:spcPts val="0"/>
              </a:spcAft>
              <a:buSzPts val="1400"/>
              <a:buNone/>
              <a:defRPr/>
            </a:lvl5pPr>
            <a:lvl6pPr lvl="5" algn="l" rtl="0">
              <a:spcBef>
                <a:spcPts val="1493"/>
              </a:spcBef>
              <a:spcAft>
                <a:spcPts val="0"/>
              </a:spcAft>
              <a:buSzPts val="1400"/>
              <a:buNone/>
              <a:defRPr/>
            </a:lvl6pPr>
            <a:lvl7pPr lvl="6" algn="l" rtl="0">
              <a:spcBef>
                <a:spcPts val="1493"/>
              </a:spcBef>
              <a:spcAft>
                <a:spcPts val="0"/>
              </a:spcAft>
              <a:buSzPts val="1400"/>
              <a:buNone/>
              <a:defRPr/>
            </a:lvl7pPr>
            <a:lvl8pPr lvl="7" algn="l" rtl="0">
              <a:spcBef>
                <a:spcPts val="1493"/>
              </a:spcBef>
              <a:spcAft>
                <a:spcPts val="0"/>
              </a:spcAft>
              <a:buSzPts val="1400"/>
              <a:buNone/>
              <a:defRPr/>
            </a:lvl8pPr>
            <a:lvl9pPr lvl="8" algn="l" rtl="0">
              <a:spcBef>
                <a:spcPts val="1493"/>
              </a:spcBef>
              <a:spcAft>
                <a:spcPts val="1493"/>
              </a:spcAft>
              <a:buSzPts val="1400"/>
              <a:buNone/>
              <a:defRPr/>
            </a:lvl9pPr>
          </a:lstStyle>
          <a:p>
            <a:endParaRPr/>
          </a:p>
        </p:txBody>
      </p:sp>
    </p:spTree>
    <p:extLst>
      <p:ext uri="{BB962C8B-B14F-4D97-AF65-F5344CB8AC3E}">
        <p14:creationId xmlns:p14="http://schemas.microsoft.com/office/powerpoint/2010/main" val="37751506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Content" type="obj">
  <p:cSld name="Title, Conten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568960" y="255360"/>
            <a:ext cx="10240907" cy="1068480"/>
          </a:xfrm>
          <a:prstGeom prst="rect">
            <a:avLst/>
          </a:prstGeom>
          <a:noFill/>
          <a:ln>
            <a:noFill/>
          </a:ln>
        </p:spPr>
        <p:txBody>
          <a:bodyPr spcFirstLastPara="1" wrap="square" lIns="0" tIns="0" rIns="0" bIns="0" anchor="ctr" anchorCtr="0">
            <a:normAutofit/>
          </a:bodyPr>
          <a:lstStyle>
            <a:lvl1pPr lvl="0" algn="l" rtl="0">
              <a:spcBef>
                <a:spcPts val="0"/>
              </a:spcBef>
              <a:spcAft>
                <a:spcPts val="0"/>
              </a:spcAft>
              <a:buSzPts val="2800"/>
              <a:buNone/>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sp>
        <p:nvSpPr>
          <p:cNvPr id="64" name="Google Shape;64;p15"/>
          <p:cNvSpPr txBox="1">
            <a:spLocks noGrp="1"/>
          </p:cNvSpPr>
          <p:nvPr>
            <p:ph type="body" idx="1"/>
          </p:nvPr>
        </p:nvSpPr>
        <p:spPr>
          <a:xfrm>
            <a:off x="568960" y="1497664"/>
            <a:ext cx="10240907" cy="3712053"/>
          </a:xfrm>
          <a:prstGeom prst="rect">
            <a:avLst/>
          </a:prstGeom>
          <a:noFill/>
          <a:ln>
            <a:noFill/>
          </a:ln>
        </p:spPr>
        <p:txBody>
          <a:bodyPr spcFirstLastPara="1" wrap="square" lIns="0" tIns="0" rIns="0" bIns="0" anchor="t" anchorCtr="0">
            <a:normAutofit/>
          </a:bodyPr>
          <a:lstStyle>
            <a:lvl1pPr marL="568940" lvl="0" indent="-284470" algn="l" rtl="0">
              <a:spcBef>
                <a:spcPts val="0"/>
              </a:spcBef>
              <a:spcAft>
                <a:spcPts val="0"/>
              </a:spcAft>
              <a:buSzPts val="1800"/>
              <a:buNone/>
              <a:defRPr/>
            </a:lvl1pPr>
            <a:lvl2pPr marL="1137879" lvl="1" indent="-284470" algn="l" rtl="0">
              <a:spcBef>
                <a:spcPts val="1493"/>
              </a:spcBef>
              <a:spcAft>
                <a:spcPts val="0"/>
              </a:spcAft>
              <a:buSzPts val="1400"/>
              <a:buNone/>
              <a:defRPr/>
            </a:lvl2pPr>
            <a:lvl3pPr marL="1706819" lvl="2" indent="-284470" algn="l" rtl="0">
              <a:spcBef>
                <a:spcPts val="1493"/>
              </a:spcBef>
              <a:spcAft>
                <a:spcPts val="0"/>
              </a:spcAft>
              <a:buSzPts val="1400"/>
              <a:buNone/>
              <a:defRPr/>
            </a:lvl3pPr>
            <a:lvl4pPr marL="2275759" lvl="3" indent="-284470" algn="l" rtl="0">
              <a:spcBef>
                <a:spcPts val="1493"/>
              </a:spcBef>
              <a:spcAft>
                <a:spcPts val="0"/>
              </a:spcAft>
              <a:buSzPts val="1400"/>
              <a:buNone/>
              <a:defRPr/>
            </a:lvl4pPr>
            <a:lvl5pPr marL="2844698" lvl="4" indent="-284470" algn="l" rtl="0">
              <a:spcBef>
                <a:spcPts val="1493"/>
              </a:spcBef>
              <a:spcAft>
                <a:spcPts val="0"/>
              </a:spcAft>
              <a:buSzPts val="1400"/>
              <a:buNone/>
              <a:defRPr/>
            </a:lvl5pPr>
            <a:lvl6pPr marL="3413638" lvl="5" indent="-284470" algn="l" rtl="0">
              <a:spcBef>
                <a:spcPts val="1493"/>
              </a:spcBef>
              <a:spcAft>
                <a:spcPts val="0"/>
              </a:spcAft>
              <a:buSzPts val="1400"/>
              <a:buNone/>
              <a:defRPr/>
            </a:lvl6pPr>
            <a:lvl7pPr marL="3982578" lvl="6" indent="-284470" algn="l" rtl="0">
              <a:spcBef>
                <a:spcPts val="1493"/>
              </a:spcBef>
              <a:spcAft>
                <a:spcPts val="0"/>
              </a:spcAft>
              <a:buSzPts val="1400"/>
              <a:buNone/>
              <a:defRPr/>
            </a:lvl7pPr>
            <a:lvl8pPr marL="4551517" lvl="7" indent="-284470" algn="l" rtl="0">
              <a:spcBef>
                <a:spcPts val="1493"/>
              </a:spcBef>
              <a:spcAft>
                <a:spcPts val="0"/>
              </a:spcAft>
              <a:buSzPts val="1400"/>
              <a:buNone/>
              <a:defRPr/>
            </a:lvl8pPr>
            <a:lvl9pPr marL="5120457" lvl="8" indent="-284470" algn="l" rtl="0">
              <a:spcBef>
                <a:spcPts val="1493"/>
              </a:spcBef>
              <a:spcAft>
                <a:spcPts val="1493"/>
              </a:spcAft>
              <a:buSzPts val="1400"/>
              <a:buNone/>
              <a:defRPr/>
            </a:lvl9pPr>
          </a:lstStyle>
          <a:p>
            <a:endParaRPr/>
          </a:p>
        </p:txBody>
      </p:sp>
    </p:spTree>
    <p:extLst>
      <p:ext uri="{BB962C8B-B14F-4D97-AF65-F5344CB8AC3E}">
        <p14:creationId xmlns:p14="http://schemas.microsoft.com/office/powerpoint/2010/main" val="85969597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Blank - Crimson">
  <p:cSld name="Blank - Crimson">
    <p:spTree>
      <p:nvGrpSpPr>
        <p:cNvPr id="1" name="Shape 65"/>
        <p:cNvGrpSpPr/>
        <p:nvPr/>
      </p:nvGrpSpPr>
      <p:grpSpPr>
        <a:xfrm>
          <a:off x="0" y="0"/>
          <a:ext cx="0" cy="0"/>
          <a:chOff x="0" y="0"/>
          <a:chExt cx="0" cy="0"/>
        </a:xfrm>
      </p:grpSpPr>
      <p:sp>
        <p:nvSpPr>
          <p:cNvPr id="66" name="Google Shape;66;p16"/>
          <p:cNvSpPr/>
          <p:nvPr/>
        </p:nvSpPr>
        <p:spPr>
          <a:xfrm>
            <a:off x="530507" y="613480"/>
            <a:ext cx="9702933" cy="515573"/>
          </a:xfrm>
          <a:prstGeom prst="rect">
            <a:avLst/>
          </a:prstGeom>
          <a:noFill/>
          <a:ln>
            <a:noFill/>
          </a:ln>
        </p:spPr>
        <p:txBody>
          <a:bodyPr spcFirstLastPara="1" wrap="square" lIns="23707" tIns="23707" rIns="23707" bIns="23707"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987" b="0" i="0" u="none" strike="noStrike" cap="none">
              <a:solidFill>
                <a:srgbClr val="3C4043"/>
              </a:solidFill>
              <a:latin typeface="Google Sans"/>
              <a:ea typeface="Google Sans"/>
              <a:cs typeface="Google Sans"/>
              <a:sym typeface="Google Sans"/>
            </a:endParaRPr>
          </a:p>
        </p:txBody>
      </p:sp>
      <p:sp>
        <p:nvSpPr>
          <p:cNvPr id="67" name="Google Shape;67;p16"/>
          <p:cNvSpPr/>
          <p:nvPr/>
        </p:nvSpPr>
        <p:spPr>
          <a:xfrm>
            <a:off x="-27960" y="292899"/>
            <a:ext cx="72053" cy="5815040"/>
          </a:xfrm>
          <a:prstGeom prst="rect">
            <a:avLst/>
          </a:prstGeom>
          <a:solidFill>
            <a:srgbClr val="A51C30"/>
          </a:solidFill>
          <a:ln>
            <a:noFill/>
          </a:ln>
        </p:spPr>
        <p:txBody>
          <a:bodyPr spcFirstLastPara="1" wrap="square" lIns="23707" tIns="23707" rIns="23707" bIns="23707"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493" b="0" i="0" u="none" strike="noStrike" cap="none">
              <a:solidFill>
                <a:srgbClr val="1D8E3E"/>
              </a:solidFill>
              <a:latin typeface="Helvetica Neue Light"/>
              <a:ea typeface="Helvetica Neue Light"/>
              <a:cs typeface="Helvetica Neue Light"/>
              <a:sym typeface="Helvetica Neue Light"/>
            </a:endParaRPr>
          </a:p>
        </p:txBody>
      </p:sp>
      <p:sp>
        <p:nvSpPr>
          <p:cNvPr id="68" name="Google Shape;68;p16"/>
          <p:cNvSpPr txBox="1"/>
          <p:nvPr/>
        </p:nvSpPr>
        <p:spPr>
          <a:xfrm>
            <a:off x="8246933" y="4488587"/>
            <a:ext cx="3132267" cy="1912213"/>
          </a:xfrm>
          <a:prstGeom prst="rect">
            <a:avLst/>
          </a:prstGeom>
          <a:solidFill>
            <a:srgbClr val="000000"/>
          </a:solidFill>
          <a:ln>
            <a:noFill/>
          </a:ln>
        </p:spPr>
        <p:txBody>
          <a:bodyPr spcFirstLastPara="1" wrap="square" lIns="113773" tIns="113773" rIns="113773" bIns="113773" anchor="ctr" anchorCtr="0">
            <a:noAutofit/>
          </a:bodyPr>
          <a:lstStyle/>
          <a:p>
            <a:pPr marL="0" lvl="0" indent="0" algn="ctr" rtl="0">
              <a:spcBef>
                <a:spcPts val="0"/>
              </a:spcBef>
              <a:spcAft>
                <a:spcPts val="0"/>
              </a:spcAft>
              <a:buNone/>
            </a:pPr>
            <a:r>
              <a:rPr lang="en" sz="2115" b="1">
                <a:solidFill>
                  <a:srgbClr val="FFFFFF"/>
                </a:solidFill>
                <a:latin typeface="Google Sans"/>
                <a:ea typeface="Google Sans"/>
                <a:cs typeface="Google Sans"/>
                <a:sym typeface="Google Sans"/>
              </a:rPr>
              <a:t>Leave space for headshot</a:t>
            </a:r>
            <a:endParaRPr sz="2115" b="1">
              <a:solidFill>
                <a:srgbClr val="FFFFFF"/>
              </a:solidFill>
              <a:latin typeface="Google Sans"/>
              <a:ea typeface="Google Sans"/>
              <a:cs typeface="Google Sans"/>
              <a:sym typeface="Google Sans"/>
            </a:endParaRPr>
          </a:p>
        </p:txBody>
      </p:sp>
    </p:spTree>
    <p:extLst>
      <p:ext uri="{BB962C8B-B14F-4D97-AF65-F5344CB8AC3E}">
        <p14:creationId xmlns:p14="http://schemas.microsoft.com/office/powerpoint/2010/main" val="78997224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Content 1">
  <p:cSld name="Title, Content 1">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568960" y="255360"/>
            <a:ext cx="10240907" cy="1068480"/>
          </a:xfrm>
          <a:prstGeom prst="rect">
            <a:avLst/>
          </a:prstGeom>
          <a:noFill/>
          <a:ln>
            <a:noFill/>
          </a:ln>
        </p:spPr>
        <p:txBody>
          <a:bodyPr spcFirstLastPara="1" wrap="square" lIns="0" tIns="0" rIns="0" bIns="0" anchor="ctr" anchorCtr="0">
            <a:normAutofit/>
          </a:bodyPr>
          <a:lstStyle>
            <a:lvl1pPr lvl="0" algn="l" rtl="0">
              <a:spcBef>
                <a:spcPts val="0"/>
              </a:spcBef>
              <a:spcAft>
                <a:spcPts val="0"/>
              </a:spcAft>
              <a:buSzPts val="2800"/>
              <a:buNone/>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sp>
        <p:nvSpPr>
          <p:cNvPr id="71" name="Google Shape;71;p17"/>
          <p:cNvSpPr txBox="1">
            <a:spLocks noGrp="1"/>
          </p:cNvSpPr>
          <p:nvPr>
            <p:ph type="body" idx="1"/>
          </p:nvPr>
        </p:nvSpPr>
        <p:spPr>
          <a:xfrm>
            <a:off x="568960" y="1497664"/>
            <a:ext cx="10240907" cy="3712053"/>
          </a:xfrm>
          <a:prstGeom prst="rect">
            <a:avLst/>
          </a:prstGeom>
          <a:noFill/>
          <a:ln>
            <a:noFill/>
          </a:ln>
        </p:spPr>
        <p:txBody>
          <a:bodyPr spcFirstLastPara="1" wrap="square" lIns="0" tIns="0" rIns="0" bIns="0" anchor="t" anchorCtr="0">
            <a:normAutofit/>
          </a:bodyPr>
          <a:lstStyle>
            <a:lvl1pPr marL="568940" lvl="0" indent="-284470" algn="l" rtl="0">
              <a:spcBef>
                <a:spcPts val="0"/>
              </a:spcBef>
              <a:spcAft>
                <a:spcPts val="0"/>
              </a:spcAft>
              <a:buSzPts val="1800"/>
              <a:buNone/>
              <a:defRPr/>
            </a:lvl1pPr>
            <a:lvl2pPr marL="1137879" lvl="1" indent="-284470" algn="l" rtl="0">
              <a:spcBef>
                <a:spcPts val="1493"/>
              </a:spcBef>
              <a:spcAft>
                <a:spcPts val="0"/>
              </a:spcAft>
              <a:buSzPts val="1400"/>
              <a:buNone/>
              <a:defRPr/>
            </a:lvl2pPr>
            <a:lvl3pPr marL="1706819" lvl="2" indent="-284470" algn="l" rtl="0">
              <a:spcBef>
                <a:spcPts val="1493"/>
              </a:spcBef>
              <a:spcAft>
                <a:spcPts val="0"/>
              </a:spcAft>
              <a:buSzPts val="1400"/>
              <a:buNone/>
              <a:defRPr/>
            </a:lvl3pPr>
            <a:lvl4pPr marL="2275759" lvl="3" indent="-284470" algn="l" rtl="0">
              <a:spcBef>
                <a:spcPts val="1493"/>
              </a:spcBef>
              <a:spcAft>
                <a:spcPts val="0"/>
              </a:spcAft>
              <a:buSzPts val="1400"/>
              <a:buNone/>
              <a:defRPr/>
            </a:lvl4pPr>
            <a:lvl5pPr marL="2844698" lvl="4" indent="-284470" algn="l" rtl="0">
              <a:spcBef>
                <a:spcPts val="1493"/>
              </a:spcBef>
              <a:spcAft>
                <a:spcPts val="0"/>
              </a:spcAft>
              <a:buSzPts val="1400"/>
              <a:buNone/>
              <a:defRPr/>
            </a:lvl5pPr>
            <a:lvl6pPr marL="3413638" lvl="5" indent="-284470" algn="l" rtl="0">
              <a:spcBef>
                <a:spcPts val="1493"/>
              </a:spcBef>
              <a:spcAft>
                <a:spcPts val="0"/>
              </a:spcAft>
              <a:buSzPts val="1400"/>
              <a:buNone/>
              <a:defRPr/>
            </a:lvl6pPr>
            <a:lvl7pPr marL="3982578" lvl="6" indent="-284470" algn="l" rtl="0">
              <a:spcBef>
                <a:spcPts val="1493"/>
              </a:spcBef>
              <a:spcAft>
                <a:spcPts val="0"/>
              </a:spcAft>
              <a:buSzPts val="1400"/>
              <a:buNone/>
              <a:defRPr/>
            </a:lvl7pPr>
            <a:lvl8pPr marL="4551517" lvl="7" indent="-284470" algn="l" rtl="0">
              <a:spcBef>
                <a:spcPts val="1493"/>
              </a:spcBef>
              <a:spcAft>
                <a:spcPts val="0"/>
              </a:spcAft>
              <a:buSzPts val="1400"/>
              <a:buNone/>
              <a:defRPr/>
            </a:lvl8pPr>
            <a:lvl9pPr marL="5120457" lvl="8" indent="-284470" algn="l" rtl="0">
              <a:spcBef>
                <a:spcPts val="1493"/>
              </a:spcBef>
              <a:spcAft>
                <a:spcPts val="1493"/>
              </a:spcAft>
              <a:buSzPts val="1400"/>
              <a:buNone/>
              <a:defRPr/>
            </a:lvl9pPr>
          </a:lstStyle>
          <a:p>
            <a:endParaRPr/>
          </a:p>
        </p:txBody>
      </p:sp>
    </p:spTree>
    <p:extLst>
      <p:ext uri="{BB962C8B-B14F-4D97-AF65-F5344CB8AC3E}">
        <p14:creationId xmlns:p14="http://schemas.microsoft.com/office/powerpoint/2010/main" val="393596241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Blank Slide 1">
  <p:cSld name="Blank Slide 1">
    <p:spTree>
      <p:nvGrpSpPr>
        <p:cNvPr id="1" name="Shape 72"/>
        <p:cNvGrpSpPr/>
        <p:nvPr/>
      </p:nvGrpSpPr>
      <p:grpSpPr>
        <a:xfrm>
          <a:off x="0" y="0"/>
          <a:ext cx="0" cy="0"/>
          <a:chOff x="0" y="0"/>
          <a:chExt cx="0" cy="0"/>
        </a:xfrm>
      </p:grpSpPr>
    </p:spTree>
    <p:extLst>
      <p:ext uri="{BB962C8B-B14F-4D97-AF65-F5344CB8AC3E}">
        <p14:creationId xmlns:p14="http://schemas.microsoft.com/office/powerpoint/2010/main" val="31069531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opy - Blank 1 1">
  <p:cSld name="Copy - Blank 1 1">
    <p:spTree>
      <p:nvGrpSpPr>
        <p:cNvPr id="1" name="Shape 73"/>
        <p:cNvGrpSpPr/>
        <p:nvPr/>
      </p:nvGrpSpPr>
      <p:grpSpPr>
        <a:xfrm>
          <a:off x="0" y="0"/>
          <a:ext cx="0" cy="0"/>
          <a:chOff x="0" y="0"/>
          <a:chExt cx="0" cy="0"/>
        </a:xfrm>
      </p:grpSpPr>
      <p:sp>
        <p:nvSpPr>
          <p:cNvPr id="74" name="Google Shape;74;p19"/>
          <p:cNvSpPr txBox="1">
            <a:spLocks noGrp="1"/>
          </p:cNvSpPr>
          <p:nvPr>
            <p:ph type="sldNum" idx="12"/>
          </p:nvPr>
        </p:nvSpPr>
        <p:spPr>
          <a:xfrm>
            <a:off x="10543503" y="5803115"/>
            <a:ext cx="682827" cy="489813"/>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smtClean="0"/>
              <a:pPr/>
              <a:t>‹nº›</a:t>
            </a:fld>
            <a:endParaRPr lang="en-US"/>
          </a:p>
        </p:txBody>
      </p:sp>
      <p:sp>
        <p:nvSpPr>
          <p:cNvPr id="75" name="Google Shape;75;p19"/>
          <p:cNvSpPr/>
          <p:nvPr/>
        </p:nvSpPr>
        <p:spPr>
          <a:xfrm>
            <a:off x="0" y="6182027"/>
            <a:ext cx="11379200" cy="218773"/>
          </a:xfrm>
          <a:prstGeom prst="rect">
            <a:avLst/>
          </a:prstGeom>
          <a:gradFill>
            <a:gsLst>
              <a:gs pos="0">
                <a:srgbClr val="FF6F00"/>
              </a:gs>
              <a:gs pos="100000">
                <a:srgbClr val="FFA800"/>
              </a:gs>
            </a:gsLst>
            <a:lin ang="1800004" scaled="0"/>
          </a:gradFill>
          <a:ln>
            <a:noFill/>
          </a:ln>
        </p:spPr>
        <p:txBody>
          <a:bodyPr spcFirstLastPara="1" wrap="square" lIns="113773" tIns="113773" rIns="113773" bIns="113773" anchor="ctr" anchorCtr="0">
            <a:noAutofit/>
          </a:bodyPr>
          <a:lstStyle/>
          <a:p>
            <a:pPr marL="0" lvl="0" indent="0" algn="l" rtl="0">
              <a:spcBef>
                <a:spcPts val="0"/>
              </a:spcBef>
              <a:spcAft>
                <a:spcPts val="0"/>
              </a:spcAft>
              <a:buNone/>
            </a:pPr>
            <a:endParaRPr sz="2240"/>
          </a:p>
        </p:txBody>
      </p:sp>
    </p:spTree>
    <p:extLst>
      <p:ext uri="{BB962C8B-B14F-4D97-AF65-F5344CB8AC3E}">
        <p14:creationId xmlns:p14="http://schemas.microsoft.com/office/powerpoint/2010/main" val="335458459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opy - Blank 1">
  <p:cSld name="Copy - Blank 1">
    <p:spTree>
      <p:nvGrpSpPr>
        <p:cNvPr id="1" name="Shape 76"/>
        <p:cNvGrpSpPr/>
        <p:nvPr/>
      </p:nvGrpSpPr>
      <p:grpSpPr>
        <a:xfrm>
          <a:off x="0" y="0"/>
          <a:ext cx="0" cy="0"/>
          <a:chOff x="0" y="0"/>
          <a:chExt cx="0" cy="0"/>
        </a:xfrm>
      </p:grpSpPr>
      <p:sp>
        <p:nvSpPr>
          <p:cNvPr id="77" name="Google Shape;77;p20"/>
          <p:cNvSpPr txBox="1">
            <a:spLocks noGrp="1"/>
          </p:cNvSpPr>
          <p:nvPr>
            <p:ph type="sldNum" idx="12"/>
          </p:nvPr>
        </p:nvSpPr>
        <p:spPr>
          <a:xfrm>
            <a:off x="10543503" y="5803115"/>
            <a:ext cx="682827" cy="489813"/>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smtClean="0"/>
              <a:pPr/>
              <a:t>‹nº›</a:t>
            </a:fld>
            <a:endParaRPr lang="en-US"/>
          </a:p>
        </p:txBody>
      </p:sp>
      <p:sp>
        <p:nvSpPr>
          <p:cNvPr id="78" name="Google Shape;78;p20"/>
          <p:cNvSpPr/>
          <p:nvPr/>
        </p:nvSpPr>
        <p:spPr>
          <a:xfrm>
            <a:off x="0" y="6182027"/>
            <a:ext cx="11379200" cy="218773"/>
          </a:xfrm>
          <a:prstGeom prst="rect">
            <a:avLst/>
          </a:prstGeom>
          <a:gradFill>
            <a:gsLst>
              <a:gs pos="0">
                <a:srgbClr val="FF6F00"/>
              </a:gs>
              <a:gs pos="100000">
                <a:srgbClr val="FFA800"/>
              </a:gs>
            </a:gsLst>
            <a:lin ang="1800004" scaled="0"/>
          </a:gradFill>
          <a:ln>
            <a:noFill/>
          </a:ln>
        </p:spPr>
        <p:txBody>
          <a:bodyPr spcFirstLastPara="1" wrap="square" lIns="113773" tIns="113773" rIns="113773" bIns="113773" anchor="ctr" anchorCtr="0">
            <a:noAutofit/>
          </a:bodyPr>
          <a:lstStyle/>
          <a:p>
            <a:pPr marL="0" lvl="0" indent="0" algn="l" rtl="0">
              <a:spcBef>
                <a:spcPts val="0"/>
              </a:spcBef>
              <a:spcAft>
                <a:spcPts val="0"/>
              </a:spcAft>
              <a:buNone/>
            </a:pPr>
            <a:endParaRPr sz="2240"/>
          </a:p>
        </p:txBody>
      </p:sp>
      <p:pic>
        <p:nvPicPr>
          <p:cNvPr id="79" name="Google Shape;79;p20"/>
          <p:cNvPicPr preferRelativeResize="0"/>
          <p:nvPr/>
        </p:nvPicPr>
        <p:blipFill rotWithShape="1">
          <a:blip r:embed="rId2">
            <a:alphaModFix/>
          </a:blip>
          <a:srcRect l="7309" t="4404" r="7300" b="4404"/>
          <a:stretch/>
        </p:blipFill>
        <p:spPr>
          <a:xfrm>
            <a:off x="71065" y="73609"/>
            <a:ext cx="465539" cy="489813"/>
          </a:xfrm>
          <a:prstGeom prst="rect">
            <a:avLst/>
          </a:prstGeom>
          <a:noFill/>
          <a:ln>
            <a:noFill/>
          </a:ln>
        </p:spPr>
      </p:pic>
    </p:spTree>
    <p:extLst>
      <p:ext uri="{BB962C8B-B14F-4D97-AF65-F5344CB8AC3E}">
        <p14:creationId xmlns:p14="http://schemas.microsoft.com/office/powerpoint/2010/main" val="228021693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opy - Blank">
  <p:cSld name="Copy - Blank">
    <p:spTree>
      <p:nvGrpSpPr>
        <p:cNvPr id="1" name="Shape 80"/>
        <p:cNvGrpSpPr/>
        <p:nvPr/>
      </p:nvGrpSpPr>
      <p:grpSpPr>
        <a:xfrm>
          <a:off x="0" y="0"/>
          <a:ext cx="0" cy="0"/>
          <a:chOff x="0" y="0"/>
          <a:chExt cx="0" cy="0"/>
        </a:xfrm>
      </p:grpSpPr>
      <p:sp>
        <p:nvSpPr>
          <p:cNvPr id="81" name="Google Shape;81;p21"/>
          <p:cNvSpPr txBox="1">
            <a:spLocks noGrp="1"/>
          </p:cNvSpPr>
          <p:nvPr>
            <p:ph type="title"/>
          </p:nvPr>
        </p:nvSpPr>
        <p:spPr>
          <a:xfrm>
            <a:off x="920204" y="955509"/>
            <a:ext cx="8343627" cy="560747"/>
          </a:xfrm>
          <a:prstGeom prst="rect">
            <a:avLst/>
          </a:prstGeom>
        </p:spPr>
        <p:txBody>
          <a:bodyPr spcFirstLastPara="1" wrap="square" lIns="91425" tIns="91425" rIns="91425" bIns="91425" anchor="t" anchorCtr="0">
            <a:normAutofit/>
          </a:bodyPr>
          <a:lstStyle>
            <a:lvl1pPr lvl="0" rtl="0">
              <a:spcBef>
                <a:spcPts val="0"/>
              </a:spcBef>
              <a:spcAft>
                <a:spcPts val="0"/>
              </a:spcAft>
              <a:buNone/>
              <a:defRPr sz="4231">
                <a:solidFill>
                  <a:srgbClr val="FF6F00"/>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 name="Google Shape;82;p21"/>
          <p:cNvSpPr txBox="1">
            <a:spLocks noGrp="1"/>
          </p:cNvSpPr>
          <p:nvPr>
            <p:ph type="subTitle" idx="1"/>
          </p:nvPr>
        </p:nvSpPr>
        <p:spPr>
          <a:xfrm>
            <a:off x="920204" y="1725547"/>
            <a:ext cx="6485547" cy="723893"/>
          </a:xfrm>
          <a:prstGeom prst="rect">
            <a:avLst/>
          </a:prstGeom>
        </p:spPr>
        <p:txBody>
          <a:bodyPr spcFirstLastPara="1" wrap="square" lIns="91425" tIns="91425" rIns="91425" bIns="91425" anchor="t" anchorCtr="0">
            <a:normAutofit/>
          </a:bodyPr>
          <a:lstStyle>
            <a:lvl1pPr lvl="0" rtl="0">
              <a:spcBef>
                <a:spcPts val="0"/>
              </a:spcBef>
              <a:spcAft>
                <a:spcPts val="0"/>
              </a:spcAft>
              <a:buNone/>
              <a:defRPr sz="2987">
                <a:solidFill>
                  <a:srgbClr val="425066"/>
                </a:solidFill>
                <a:latin typeface="Google Sans"/>
                <a:ea typeface="Google Sans"/>
                <a:cs typeface="Google Sans"/>
                <a:sym typeface="Google Sans"/>
              </a:defRPr>
            </a:lvl1pPr>
            <a:lvl2pPr lvl="1" rtl="0">
              <a:spcBef>
                <a:spcPts val="1493"/>
              </a:spcBef>
              <a:spcAft>
                <a:spcPts val="0"/>
              </a:spcAft>
              <a:buNone/>
              <a:defRPr/>
            </a:lvl2pPr>
            <a:lvl3pPr lvl="2" rtl="0">
              <a:spcBef>
                <a:spcPts val="1493"/>
              </a:spcBef>
              <a:spcAft>
                <a:spcPts val="0"/>
              </a:spcAft>
              <a:buNone/>
              <a:defRPr/>
            </a:lvl3pPr>
            <a:lvl4pPr lvl="3" rtl="0">
              <a:spcBef>
                <a:spcPts val="1493"/>
              </a:spcBef>
              <a:spcAft>
                <a:spcPts val="0"/>
              </a:spcAft>
              <a:buNone/>
              <a:defRPr/>
            </a:lvl4pPr>
            <a:lvl5pPr lvl="4" rtl="0">
              <a:spcBef>
                <a:spcPts val="1493"/>
              </a:spcBef>
              <a:spcAft>
                <a:spcPts val="0"/>
              </a:spcAft>
              <a:buNone/>
              <a:defRPr/>
            </a:lvl5pPr>
            <a:lvl6pPr lvl="5" rtl="0">
              <a:spcBef>
                <a:spcPts val="1493"/>
              </a:spcBef>
              <a:spcAft>
                <a:spcPts val="0"/>
              </a:spcAft>
              <a:buNone/>
              <a:defRPr/>
            </a:lvl6pPr>
            <a:lvl7pPr lvl="6" rtl="0">
              <a:spcBef>
                <a:spcPts val="1493"/>
              </a:spcBef>
              <a:spcAft>
                <a:spcPts val="0"/>
              </a:spcAft>
              <a:buNone/>
              <a:defRPr/>
            </a:lvl7pPr>
            <a:lvl8pPr lvl="7" rtl="0">
              <a:spcBef>
                <a:spcPts val="1493"/>
              </a:spcBef>
              <a:spcAft>
                <a:spcPts val="0"/>
              </a:spcAft>
              <a:buNone/>
              <a:defRPr/>
            </a:lvl8pPr>
            <a:lvl9pPr lvl="8" rtl="0">
              <a:spcBef>
                <a:spcPts val="1493"/>
              </a:spcBef>
              <a:spcAft>
                <a:spcPts val="1493"/>
              </a:spcAft>
              <a:buNone/>
              <a:defRPr/>
            </a:lvl9pPr>
          </a:lstStyle>
          <a:p>
            <a:endParaRPr/>
          </a:p>
        </p:txBody>
      </p:sp>
      <p:sp>
        <p:nvSpPr>
          <p:cNvPr id="83" name="Google Shape;83;p21"/>
          <p:cNvSpPr txBox="1">
            <a:spLocks noGrp="1"/>
          </p:cNvSpPr>
          <p:nvPr>
            <p:ph type="subTitle" idx="2"/>
          </p:nvPr>
        </p:nvSpPr>
        <p:spPr>
          <a:xfrm>
            <a:off x="920204" y="2779560"/>
            <a:ext cx="5435360" cy="1958507"/>
          </a:xfrm>
          <a:prstGeom prst="rect">
            <a:avLst/>
          </a:prstGeom>
        </p:spPr>
        <p:txBody>
          <a:bodyPr spcFirstLastPara="1" wrap="square" lIns="91425" tIns="91425" rIns="91425" bIns="91425" anchor="t" anchorCtr="0">
            <a:normAutofit/>
          </a:bodyPr>
          <a:lstStyle>
            <a:lvl1pPr lvl="0" rtl="0">
              <a:spcBef>
                <a:spcPts val="0"/>
              </a:spcBef>
              <a:spcAft>
                <a:spcPts val="0"/>
              </a:spcAft>
              <a:buNone/>
              <a:defRPr sz="1493">
                <a:solidFill>
                  <a:srgbClr val="425066"/>
                </a:solidFill>
                <a:latin typeface="Roboto"/>
                <a:ea typeface="Roboto"/>
                <a:cs typeface="Roboto"/>
                <a:sym typeface="Roboto"/>
              </a:defRPr>
            </a:lvl1pPr>
            <a:lvl2pPr lvl="1" rtl="0">
              <a:spcBef>
                <a:spcPts val="1493"/>
              </a:spcBef>
              <a:spcAft>
                <a:spcPts val="0"/>
              </a:spcAft>
              <a:buNone/>
              <a:defRPr/>
            </a:lvl2pPr>
            <a:lvl3pPr lvl="2" rtl="0">
              <a:spcBef>
                <a:spcPts val="1493"/>
              </a:spcBef>
              <a:spcAft>
                <a:spcPts val="0"/>
              </a:spcAft>
              <a:buNone/>
              <a:defRPr/>
            </a:lvl3pPr>
            <a:lvl4pPr lvl="3" rtl="0">
              <a:spcBef>
                <a:spcPts val="1493"/>
              </a:spcBef>
              <a:spcAft>
                <a:spcPts val="0"/>
              </a:spcAft>
              <a:buNone/>
              <a:defRPr/>
            </a:lvl4pPr>
            <a:lvl5pPr lvl="4" rtl="0">
              <a:spcBef>
                <a:spcPts val="1493"/>
              </a:spcBef>
              <a:spcAft>
                <a:spcPts val="0"/>
              </a:spcAft>
              <a:buNone/>
              <a:defRPr/>
            </a:lvl5pPr>
            <a:lvl6pPr lvl="5" rtl="0">
              <a:spcBef>
                <a:spcPts val="1493"/>
              </a:spcBef>
              <a:spcAft>
                <a:spcPts val="0"/>
              </a:spcAft>
              <a:buNone/>
              <a:defRPr/>
            </a:lvl6pPr>
            <a:lvl7pPr lvl="6" rtl="0">
              <a:spcBef>
                <a:spcPts val="1493"/>
              </a:spcBef>
              <a:spcAft>
                <a:spcPts val="0"/>
              </a:spcAft>
              <a:buNone/>
              <a:defRPr/>
            </a:lvl7pPr>
            <a:lvl8pPr lvl="7" rtl="0">
              <a:spcBef>
                <a:spcPts val="1493"/>
              </a:spcBef>
              <a:spcAft>
                <a:spcPts val="0"/>
              </a:spcAft>
              <a:buNone/>
              <a:defRPr/>
            </a:lvl8pPr>
            <a:lvl9pPr lvl="8" rtl="0">
              <a:spcBef>
                <a:spcPts val="1493"/>
              </a:spcBef>
              <a:spcAft>
                <a:spcPts val="1493"/>
              </a:spcAft>
              <a:buNone/>
              <a:defRPr/>
            </a:lvl9pPr>
          </a:lstStyle>
          <a:p>
            <a:endParaRPr/>
          </a:p>
        </p:txBody>
      </p:sp>
      <p:sp>
        <p:nvSpPr>
          <p:cNvPr id="84" name="Google Shape;84;p21"/>
          <p:cNvSpPr txBox="1">
            <a:spLocks noGrp="1"/>
          </p:cNvSpPr>
          <p:nvPr>
            <p:ph type="sldNum" idx="12"/>
          </p:nvPr>
        </p:nvSpPr>
        <p:spPr>
          <a:xfrm>
            <a:off x="10543503" y="5803115"/>
            <a:ext cx="682827" cy="489813"/>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smtClean="0"/>
              <a:pPr/>
              <a:t>‹nº›</a:t>
            </a:fld>
            <a:endParaRPr lang="en-US"/>
          </a:p>
        </p:txBody>
      </p:sp>
      <p:sp>
        <p:nvSpPr>
          <p:cNvPr id="85" name="Google Shape;85;p21"/>
          <p:cNvSpPr/>
          <p:nvPr/>
        </p:nvSpPr>
        <p:spPr>
          <a:xfrm>
            <a:off x="0" y="6182027"/>
            <a:ext cx="11379200" cy="218773"/>
          </a:xfrm>
          <a:prstGeom prst="rect">
            <a:avLst/>
          </a:prstGeom>
          <a:gradFill>
            <a:gsLst>
              <a:gs pos="0">
                <a:srgbClr val="FF6F00"/>
              </a:gs>
              <a:gs pos="100000">
                <a:srgbClr val="FFA800"/>
              </a:gs>
            </a:gsLst>
            <a:lin ang="1800004" scaled="0"/>
          </a:gradFill>
          <a:ln>
            <a:noFill/>
          </a:ln>
        </p:spPr>
        <p:txBody>
          <a:bodyPr spcFirstLastPara="1" wrap="square" lIns="113773" tIns="113773" rIns="113773" bIns="113773" anchor="ctr" anchorCtr="0">
            <a:noAutofit/>
          </a:bodyPr>
          <a:lstStyle/>
          <a:p>
            <a:pPr marL="0" lvl="0" indent="0" algn="l" rtl="0">
              <a:spcBef>
                <a:spcPts val="0"/>
              </a:spcBef>
              <a:spcAft>
                <a:spcPts val="0"/>
              </a:spcAft>
              <a:buNone/>
            </a:pPr>
            <a:endParaRPr sz="2240"/>
          </a:p>
        </p:txBody>
      </p:sp>
      <p:pic>
        <p:nvPicPr>
          <p:cNvPr id="86" name="Google Shape;86;p21"/>
          <p:cNvPicPr preferRelativeResize="0"/>
          <p:nvPr/>
        </p:nvPicPr>
        <p:blipFill rotWithShape="1">
          <a:blip r:embed="rId2">
            <a:alphaModFix/>
          </a:blip>
          <a:srcRect l="7309" t="4404" r="7300" b="4404"/>
          <a:stretch/>
        </p:blipFill>
        <p:spPr>
          <a:xfrm>
            <a:off x="71065" y="73609"/>
            <a:ext cx="465539" cy="489813"/>
          </a:xfrm>
          <a:prstGeom prst="rect">
            <a:avLst/>
          </a:prstGeom>
          <a:noFill/>
          <a:ln>
            <a:noFill/>
          </a:ln>
        </p:spPr>
      </p:pic>
    </p:spTree>
    <p:extLst>
      <p:ext uri="{BB962C8B-B14F-4D97-AF65-F5344CB8AC3E}">
        <p14:creationId xmlns:p14="http://schemas.microsoft.com/office/powerpoint/2010/main" val="190395074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E88B6E6A-821D-4B54-AD56-7A3D24E38171}"/>
              </a:ext>
            </a:extLst>
          </p:cNvPr>
          <p:cNvSpPr/>
          <p:nvPr userDrawn="1"/>
        </p:nvSpPr>
        <p:spPr>
          <a:xfrm>
            <a:off x="7507914" y="216748"/>
            <a:ext cx="3847253" cy="1110826"/>
          </a:xfrm>
          <a:prstGeom prst="rect">
            <a:avLst/>
          </a:prstGeom>
          <a:solidFill>
            <a:srgbClr val="EDE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80"/>
          </a:p>
        </p:txBody>
      </p:sp>
      <p:pic>
        <p:nvPicPr>
          <p:cNvPr id="4" name="Imagem 3" descr="Uma imagem contendo lego, brinquedo&#10;&#10;Descrição gerada automaticamente">
            <a:extLst>
              <a:ext uri="{FF2B5EF4-FFF2-40B4-BE49-F238E27FC236}">
                <a16:creationId xmlns:a16="http://schemas.microsoft.com/office/drawing/2014/main" id="{E2E6DE41-9801-4E74-A90B-8F40CFB265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091" y="0"/>
            <a:ext cx="11540941" cy="6400800"/>
          </a:xfrm>
          <a:prstGeom prst="rect">
            <a:avLst/>
          </a:prstGeom>
        </p:spPr>
      </p:pic>
    </p:spTree>
    <p:extLst>
      <p:ext uri="{BB962C8B-B14F-4D97-AF65-F5344CB8AC3E}">
        <p14:creationId xmlns:p14="http://schemas.microsoft.com/office/powerpoint/2010/main" val="34868256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26" Type="http://schemas.openxmlformats.org/officeDocument/2006/relationships/slideLayout" Target="../slideLayouts/slideLayout137.xml"/><Relationship Id="rId3" Type="http://schemas.openxmlformats.org/officeDocument/2006/relationships/slideLayout" Target="../slideLayouts/slideLayout114.xml"/><Relationship Id="rId21" Type="http://schemas.openxmlformats.org/officeDocument/2006/relationships/slideLayout" Target="../slideLayouts/slideLayout132.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5" Type="http://schemas.openxmlformats.org/officeDocument/2006/relationships/slideLayout" Target="../slideLayouts/slideLayout136.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slideLayout" Target="../slideLayouts/slideLayout131.xml"/><Relationship Id="rId29" Type="http://schemas.openxmlformats.org/officeDocument/2006/relationships/slideLayout" Target="../slideLayouts/slideLayout140.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24" Type="http://schemas.openxmlformats.org/officeDocument/2006/relationships/slideLayout" Target="../slideLayouts/slideLayout135.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23" Type="http://schemas.openxmlformats.org/officeDocument/2006/relationships/slideLayout" Target="../slideLayouts/slideLayout134.xml"/><Relationship Id="rId28" Type="http://schemas.openxmlformats.org/officeDocument/2006/relationships/slideLayout" Target="../slideLayouts/slideLayout139.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31" Type="http://schemas.openxmlformats.org/officeDocument/2006/relationships/image" Target="../media/image21.jpg"/><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slideLayout" Target="../slideLayouts/slideLayout133.xml"/><Relationship Id="rId27" Type="http://schemas.openxmlformats.org/officeDocument/2006/relationships/slideLayout" Target="../slideLayouts/slideLayout138.xml"/><Relationship Id="rId30"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26" Type="http://schemas.openxmlformats.org/officeDocument/2006/relationships/slideLayout" Target="../slideLayouts/slideLayout166.xml"/><Relationship Id="rId3" Type="http://schemas.openxmlformats.org/officeDocument/2006/relationships/slideLayout" Target="../slideLayouts/slideLayout143.xml"/><Relationship Id="rId21" Type="http://schemas.openxmlformats.org/officeDocument/2006/relationships/slideLayout" Target="../slideLayouts/slideLayout161.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slideLayout" Target="../slideLayouts/slideLayout165.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slideLayout" Target="../slideLayouts/slideLayout160.xml"/><Relationship Id="rId29" Type="http://schemas.openxmlformats.org/officeDocument/2006/relationships/slideLayout" Target="../slideLayouts/slideLayout169.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32" Type="http://schemas.openxmlformats.org/officeDocument/2006/relationships/image" Target="../media/image22.png"/><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28" Type="http://schemas.openxmlformats.org/officeDocument/2006/relationships/slideLayout" Target="../slideLayouts/slideLayout168.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31" Type="http://schemas.openxmlformats.org/officeDocument/2006/relationships/theme" Target="../theme/theme11.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 Id="rId27" Type="http://schemas.openxmlformats.org/officeDocument/2006/relationships/slideLayout" Target="../slideLayouts/slideLayout167.xml"/><Relationship Id="rId30" Type="http://schemas.openxmlformats.org/officeDocument/2006/relationships/slideLayout" Target="../slideLayouts/slideLayout17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78.xml"/><Relationship Id="rId13" Type="http://schemas.openxmlformats.org/officeDocument/2006/relationships/slideLayout" Target="../slideLayouts/slideLayout183.xml"/><Relationship Id="rId18" Type="http://schemas.openxmlformats.org/officeDocument/2006/relationships/slideLayout" Target="../slideLayouts/slideLayout188.xml"/><Relationship Id="rId26" Type="http://schemas.openxmlformats.org/officeDocument/2006/relationships/slideLayout" Target="../slideLayouts/slideLayout196.xml"/><Relationship Id="rId3" Type="http://schemas.openxmlformats.org/officeDocument/2006/relationships/slideLayout" Target="../slideLayouts/slideLayout173.xml"/><Relationship Id="rId21" Type="http://schemas.openxmlformats.org/officeDocument/2006/relationships/slideLayout" Target="../slideLayouts/slideLayout191.xml"/><Relationship Id="rId7" Type="http://schemas.openxmlformats.org/officeDocument/2006/relationships/slideLayout" Target="../slideLayouts/slideLayout177.xml"/><Relationship Id="rId12" Type="http://schemas.openxmlformats.org/officeDocument/2006/relationships/slideLayout" Target="../slideLayouts/slideLayout182.xml"/><Relationship Id="rId17" Type="http://schemas.openxmlformats.org/officeDocument/2006/relationships/slideLayout" Target="../slideLayouts/slideLayout187.xml"/><Relationship Id="rId25" Type="http://schemas.openxmlformats.org/officeDocument/2006/relationships/slideLayout" Target="../slideLayouts/slideLayout195.xml"/><Relationship Id="rId2" Type="http://schemas.openxmlformats.org/officeDocument/2006/relationships/slideLayout" Target="../slideLayouts/slideLayout172.xml"/><Relationship Id="rId16" Type="http://schemas.openxmlformats.org/officeDocument/2006/relationships/slideLayout" Target="../slideLayouts/slideLayout186.xml"/><Relationship Id="rId20" Type="http://schemas.openxmlformats.org/officeDocument/2006/relationships/slideLayout" Target="../slideLayouts/slideLayout190.xml"/><Relationship Id="rId29" Type="http://schemas.openxmlformats.org/officeDocument/2006/relationships/slideLayout" Target="../slideLayouts/slideLayout199.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24" Type="http://schemas.openxmlformats.org/officeDocument/2006/relationships/slideLayout" Target="../slideLayouts/slideLayout194.xml"/><Relationship Id="rId32" Type="http://schemas.openxmlformats.org/officeDocument/2006/relationships/image" Target="../media/image38.jpg"/><Relationship Id="rId5" Type="http://schemas.openxmlformats.org/officeDocument/2006/relationships/slideLayout" Target="../slideLayouts/slideLayout175.xml"/><Relationship Id="rId15" Type="http://schemas.openxmlformats.org/officeDocument/2006/relationships/slideLayout" Target="../slideLayouts/slideLayout185.xml"/><Relationship Id="rId23" Type="http://schemas.openxmlformats.org/officeDocument/2006/relationships/slideLayout" Target="../slideLayouts/slideLayout193.xml"/><Relationship Id="rId28" Type="http://schemas.openxmlformats.org/officeDocument/2006/relationships/slideLayout" Target="../slideLayouts/slideLayout198.xml"/><Relationship Id="rId10" Type="http://schemas.openxmlformats.org/officeDocument/2006/relationships/slideLayout" Target="../slideLayouts/slideLayout180.xml"/><Relationship Id="rId19" Type="http://schemas.openxmlformats.org/officeDocument/2006/relationships/slideLayout" Target="../slideLayouts/slideLayout189.xml"/><Relationship Id="rId31" Type="http://schemas.openxmlformats.org/officeDocument/2006/relationships/theme" Target="../theme/theme12.xml"/><Relationship Id="rId4" Type="http://schemas.openxmlformats.org/officeDocument/2006/relationships/slideLayout" Target="../slideLayouts/slideLayout174.xml"/><Relationship Id="rId9" Type="http://schemas.openxmlformats.org/officeDocument/2006/relationships/slideLayout" Target="../slideLayouts/slideLayout179.xml"/><Relationship Id="rId14" Type="http://schemas.openxmlformats.org/officeDocument/2006/relationships/slideLayout" Target="../slideLayouts/slideLayout184.xml"/><Relationship Id="rId22" Type="http://schemas.openxmlformats.org/officeDocument/2006/relationships/slideLayout" Target="../slideLayouts/slideLayout192.xml"/><Relationship Id="rId27" Type="http://schemas.openxmlformats.org/officeDocument/2006/relationships/slideLayout" Target="../slideLayouts/slideLayout197.xml"/><Relationship Id="rId30" Type="http://schemas.openxmlformats.org/officeDocument/2006/relationships/slideLayout" Target="../slideLayouts/slideLayout20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theme" Target="../theme/theme4.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34" Type="http://schemas.openxmlformats.org/officeDocument/2006/relationships/image" Target="../media/image9.pn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33" Type="http://schemas.openxmlformats.org/officeDocument/2006/relationships/image" Target="../media/image8.jpg"/><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32" Type="http://schemas.openxmlformats.org/officeDocument/2006/relationships/theme" Target="../theme/theme6.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slideLayout" Target="../slideLayouts/slideLayout50.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 Id="rId8" Type="http://schemas.openxmlformats.org/officeDocument/2006/relationships/slideLayout" Target="../slideLayouts/slideLayout27.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image" Target="../media/image13.png"/><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image" Target="../media/image12.jpg"/><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theme" Target="../theme/theme7.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8" Type="http://schemas.openxmlformats.org/officeDocument/2006/relationships/slideLayout" Target="../slideLayouts/slideLayout5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10" Type="http://schemas.openxmlformats.org/officeDocument/2006/relationships/slideLayout" Target="../slideLayouts/slideLayout90.xml"/><Relationship Id="rId19" Type="http://schemas.openxmlformats.org/officeDocument/2006/relationships/theme" Target="../theme/theme8.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0" Type="http://schemas.openxmlformats.org/officeDocument/2006/relationships/slideLayout" Target="../slideLayouts/slideLayout108.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9604395"/>
      </p:ext>
    </p:extLst>
  </p:cSld>
  <p:clrMap bg1="lt1" tx1="dk1" bg2="lt2" tx2="dk2" accent1="accent1" accent2="accent2" accent3="accent3" accent4="accent4" accent5="accent5" accent6="accent6" hlink="hlink" folHlink="folHlink"/>
  <p:sldLayoutIdLst>
    <p:sldLayoutId id="2147483673" r:id="rId1"/>
    <p:sldLayoutId id="214748367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4" name="Imagem 3">
            <a:extLst>
              <a:ext uri="{FF2B5EF4-FFF2-40B4-BE49-F238E27FC236}">
                <a16:creationId xmlns:a16="http://schemas.microsoft.com/office/drawing/2014/main" id="{6386EF27-3C39-42D8-A71A-5179F25ADFCA}"/>
              </a:ext>
            </a:extLst>
          </p:cNvPr>
          <p:cNvPicPr>
            <a:picLocks noChangeAspect="1"/>
          </p:cNvPicPr>
          <p:nvPr userDrawn="1"/>
        </p:nvPicPr>
        <p:blipFill>
          <a:blip r:embed="rId31">
            <a:extLst>
              <a:ext uri="{28A0092B-C50C-407E-A947-70E740481C1C}">
                <a14:useLocalDpi xmlns:a14="http://schemas.microsoft.com/office/drawing/2010/main" val="0"/>
              </a:ext>
            </a:extLst>
          </a:blip>
          <a:stretch>
            <a:fillRect/>
          </a:stretch>
        </p:blipFill>
        <p:spPr>
          <a:xfrm>
            <a:off x="0" y="0"/>
            <a:ext cx="11379200" cy="6400800"/>
          </a:xfrm>
          <a:prstGeom prst="rect">
            <a:avLst/>
          </a:prstGeom>
        </p:spPr>
      </p:pic>
      <p:sp>
        <p:nvSpPr>
          <p:cNvPr id="12" name="Shape 12"/>
          <p:cNvSpPr txBox="1">
            <a:spLocks noGrp="1"/>
          </p:cNvSpPr>
          <p:nvPr>
            <p:ph type="title"/>
          </p:nvPr>
        </p:nvSpPr>
        <p:spPr>
          <a:xfrm>
            <a:off x="263007" y="417464"/>
            <a:ext cx="10492907" cy="589120"/>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Clr>
                <a:schemeClr val="lt2"/>
              </a:buClr>
              <a:buSzPts val="2400"/>
              <a:buFont typeface="Open Sans"/>
              <a:buNone/>
              <a:defRPr sz="2400">
                <a:solidFill>
                  <a:schemeClr val="lt2"/>
                </a:solidFill>
                <a:latin typeface="Open Sans"/>
                <a:ea typeface="Open Sans"/>
                <a:cs typeface="Open Sans"/>
                <a:sym typeface="Open Sans"/>
              </a:defRPr>
            </a:lvl1pPr>
            <a:lvl2pPr marL="0" marR="0" lvl="1" indent="-88900" algn="l" rtl="0">
              <a:spcBef>
                <a:spcPts val="0"/>
              </a:spcBef>
              <a:spcAft>
                <a:spcPts val="0"/>
              </a:spcAft>
              <a:buSzPts val="1400"/>
              <a:buChar char="○"/>
              <a:defRPr sz="1400"/>
            </a:lvl2pPr>
            <a:lvl3pPr marL="0" marR="0" lvl="2" indent="-88900" algn="l" rtl="0">
              <a:spcBef>
                <a:spcPts val="0"/>
              </a:spcBef>
              <a:spcAft>
                <a:spcPts val="0"/>
              </a:spcAft>
              <a:buSzPts val="1400"/>
              <a:buChar char="■"/>
              <a:defRPr sz="1400"/>
            </a:lvl3pPr>
            <a:lvl4pPr marL="0" marR="0" lvl="3" indent="-88900" algn="l" rtl="0">
              <a:spcBef>
                <a:spcPts val="0"/>
              </a:spcBef>
              <a:spcAft>
                <a:spcPts val="0"/>
              </a:spcAft>
              <a:buSzPts val="1400"/>
              <a:buChar char="●"/>
              <a:defRPr sz="1400"/>
            </a:lvl4pPr>
            <a:lvl5pPr marL="0" marR="0" lvl="4" indent="-88900" algn="l" rtl="0">
              <a:spcBef>
                <a:spcPts val="0"/>
              </a:spcBef>
              <a:spcAft>
                <a:spcPts val="0"/>
              </a:spcAft>
              <a:buSzPts val="1400"/>
              <a:buChar char="○"/>
              <a:defRPr sz="1400"/>
            </a:lvl5pPr>
            <a:lvl6pPr marL="0" marR="0" lvl="5" indent="-88900" algn="l" rtl="0">
              <a:spcBef>
                <a:spcPts val="0"/>
              </a:spcBef>
              <a:spcAft>
                <a:spcPts val="0"/>
              </a:spcAft>
              <a:buSzPts val="1400"/>
              <a:buChar char="■"/>
              <a:defRPr sz="1400"/>
            </a:lvl6pPr>
            <a:lvl7pPr marL="0" marR="0" lvl="6" indent="-88900" algn="l" rtl="0">
              <a:spcBef>
                <a:spcPts val="0"/>
              </a:spcBef>
              <a:spcAft>
                <a:spcPts val="0"/>
              </a:spcAft>
              <a:buSzPts val="1400"/>
              <a:buChar char="●"/>
              <a:defRPr sz="1400"/>
            </a:lvl7pPr>
            <a:lvl8pPr marL="0" marR="0" lvl="7" indent="-88900" algn="l" rtl="0">
              <a:spcBef>
                <a:spcPts val="0"/>
              </a:spcBef>
              <a:spcAft>
                <a:spcPts val="0"/>
              </a:spcAft>
              <a:buSzPts val="1400"/>
              <a:buChar char="○"/>
              <a:defRPr sz="1400"/>
            </a:lvl8pPr>
            <a:lvl9pPr marL="0" marR="0" lvl="8" indent="-88900" algn="l" rtl="0">
              <a:spcBef>
                <a:spcPts val="0"/>
              </a:spcBef>
              <a:spcAft>
                <a:spcPts val="0"/>
              </a:spcAft>
              <a:buSzPts val="1400"/>
              <a:buChar char="■"/>
              <a:defRPr sz="1400"/>
            </a:lvl9pPr>
          </a:lstStyle>
          <a:p>
            <a:endParaRPr/>
          </a:p>
        </p:txBody>
      </p:sp>
      <p:sp>
        <p:nvSpPr>
          <p:cNvPr id="13" name="Shape 13"/>
          <p:cNvSpPr txBox="1">
            <a:spLocks noGrp="1"/>
          </p:cNvSpPr>
          <p:nvPr>
            <p:ph type="body" idx="1"/>
          </p:nvPr>
        </p:nvSpPr>
        <p:spPr>
          <a:xfrm>
            <a:off x="127925" y="1255803"/>
            <a:ext cx="10492907" cy="4224267"/>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400"/>
              </a:spcBef>
              <a:spcAft>
                <a:spcPts val="0"/>
              </a:spcAft>
              <a:buClr>
                <a:schemeClr val="lt2"/>
              </a:buClr>
              <a:buSzPts val="1800"/>
              <a:buFont typeface="Open Sans"/>
              <a:buChar char="•"/>
              <a:defRPr sz="1800">
                <a:solidFill>
                  <a:schemeClr val="lt2"/>
                </a:solidFill>
                <a:latin typeface="Open Sans"/>
                <a:ea typeface="Open Sans"/>
                <a:cs typeface="Open Sans"/>
                <a:sym typeface="Open Sans"/>
              </a:defRPr>
            </a:lvl1pPr>
            <a:lvl2pPr marL="914400" marR="0" lvl="1" indent="-317500" algn="l" rtl="0">
              <a:lnSpc>
                <a:spcPct val="115000"/>
              </a:lnSpc>
              <a:spcBef>
                <a:spcPts val="300"/>
              </a:spcBef>
              <a:spcAft>
                <a:spcPts val="0"/>
              </a:spcAft>
              <a:buClr>
                <a:schemeClr val="lt2"/>
              </a:buClr>
              <a:buSzPts val="1400"/>
              <a:buFont typeface="Open Sans"/>
              <a:buChar char="–"/>
              <a:defRPr sz="1400">
                <a:solidFill>
                  <a:schemeClr val="lt2"/>
                </a:solidFill>
                <a:latin typeface="Open Sans"/>
                <a:ea typeface="Open Sans"/>
                <a:cs typeface="Open Sans"/>
                <a:sym typeface="Open Sans"/>
              </a:defRPr>
            </a:lvl2pPr>
            <a:lvl3pPr marL="1371600" marR="0" lvl="2" indent="-317500" algn="l" rtl="0">
              <a:lnSpc>
                <a:spcPct val="115000"/>
              </a:lnSpc>
              <a:spcBef>
                <a:spcPts val="300"/>
              </a:spcBef>
              <a:spcAft>
                <a:spcPts val="0"/>
              </a:spcAft>
              <a:buClr>
                <a:schemeClr val="lt2"/>
              </a:buClr>
              <a:buSzPts val="1400"/>
              <a:buFont typeface="Open Sans"/>
              <a:buChar char="•"/>
              <a:defRPr sz="1400">
                <a:solidFill>
                  <a:schemeClr val="lt2"/>
                </a:solidFill>
                <a:latin typeface="Open Sans"/>
                <a:ea typeface="Open Sans"/>
                <a:cs typeface="Open Sans"/>
                <a:sym typeface="Open Sans"/>
              </a:defRPr>
            </a:lvl3pPr>
            <a:lvl4pPr marL="1828800" marR="0" lvl="3" indent="-304800" algn="l" rtl="0">
              <a:lnSpc>
                <a:spcPct val="115000"/>
              </a:lnSpc>
              <a:spcBef>
                <a:spcPts val="200"/>
              </a:spcBef>
              <a:spcAft>
                <a:spcPts val="0"/>
              </a:spcAft>
              <a:buClr>
                <a:schemeClr val="lt2"/>
              </a:buClr>
              <a:buSzPts val="1200"/>
              <a:buFont typeface="Open Sans"/>
              <a:buChar char="–"/>
              <a:defRPr sz="1200">
                <a:solidFill>
                  <a:schemeClr val="lt2"/>
                </a:solidFill>
                <a:latin typeface="Open Sans"/>
                <a:ea typeface="Open Sans"/>
                <a:cs typeface="Open Sans"/>
                <a:sym typeface="Open Sans"/>
              </a:defRPr>
            </a:lvl4pPr>
            <a:lvl5pPr marL="2286000" marR="0" lvl="4" indent="-292100" algn="l" rtl="0">
              <a:lnSpc>
                <a:spcPct val="115000"/>
              </a:lnSpc>
              <a:spcBef>
                <a:spcPts val="200"/>
              </a:spcBef>
              <a:spcAft>
                <a:spcPts val="0"/>
              </a:spcAft>
              <a:buClr>
                <a:schemeClr val="lt2"/>
              </a:buClr>
              <a:buSzPts val="1000"/>
              <a:buFont typeface="Open Sans"/>
              <a:buChar char="»"/>
              <a:defRPr sz="1000">
                <a:solidFill>
                  <a:schemeClr val="lt2"/>
                </a:solidFill>
                <a:latin typeface="Open Sans"/>
                <a:ea typeface="Open Sans"/>
                <a:cs typeface="Open Sans"/>
                <a:sym typeface="Open Sans"/>
              </a:defRPr>
            </a:lvl5pPr>
            <a:lvl6pPr marL="2743200" marR="0" lvl="5" indent="-304800" algn="l" rtl="0">
              <a:lnSpc>
                <a:spcPct val="115000"/>
              </a:lnSpc>
              <a:spcBef>
                <a:spcPts val="400"/>
              </a:spcBef>
              <a:spcAft>
                <a:spcPts val="0"/>
              </a:spcAft>
              <a:buClr>
                <a:schemeClr val="lt2"/>
              </a:buClr>
              <a:buSzPts val="1200"/>
              <a:buFont typeface="Open Sans"/>
              <a:buChar char="•"/>
              <a:defRPr sz="1200">
                <a:solidFill>
                  <a:schemeClr val="lt2"/>
                </a:solidFill>
                <a:latin typeface="Open Sans"/>
                <a:ea typeface="Open Sans"/>
                <a:cs typeface="Open Sans"/>
                <a:sym typeface="Open Sans"/>
              </a:defRPr>
            </a:lvl6pPr>
            <a:lvl7pPr marL="3200400" marR="0" lvl="6" indent="-317500" algn="l" rtl="0">
              <a:lnSpc>
                <a:spcPct val="115000"/>
              </a:lnSpc>
              <a:spcBef>
                <a:spcPts val="400"/>
              </a:spcBef>
              <a:spcAft>
                <a:spcPts val="0"/>
              </a:spcAft>
              <a:buClr>
                <a:schemeClr val="lt2"/>
              </a:buClr>
              <a:buSzPts val="1400"/>
              <a:buFont typeface="Open Sans"/>
              <a:buChar char="•"/>
              <a:defRPr sz="1400">
                <a:solidFill>
                  <a:schemeClr val="lt2"/>
                </a:solidFill>
                <a:latin typeface="Open Sans"/>
                <a:ea typeface="Open Sans"/>
                <a:cs typeface="Open Sans"/>
                <a:sym typeface="Open Sans"/>
              </a:defRPr>
            </a:lvl7pPr>
            <a:lvl8pPr marL="3657600" marR="0" lvl="7" indent="-330200" algn="l" rtl="0">
              <a:lnSpc>
                <a:spcPct val="115000"/>
              </a:lnSpc>
              <a:spcBef>
                <a:spcPts val="400"/>
              </a:spcBef>
              <a:spcAft>
                <a:spcPts val="0"/>
              </a:spcAft>
              <a:buClr>
                <a:schemeClr val="lt2"/>
              </a:buClr>
              <a:buSzPts val="1600"/>
              <a:buFont typeface="Open Sans"/>
              <a:buChar char="•"/>
              <a:defRPr sz="1600">
                <a:solidFill>
                  <a:schemeClr val="lt2"/>
                </a:solidFill>
                <a:latin typeface="Open Sans"/>
                <a:ea typeface="Open Sans"/>
                <a:cs typeface="Open Sans"/>
                <a:sym typeface="Open Sans"/>
              </a:defRPr>
            </a:lvl8pPr>
            <a:lvl9pPr marL="4114800" marR="0" lvl="8" indent="-342900" algn="l" rtl="0">
              <a:lnSpc>
                <a:spcPct val="115000"/>
              </a:lnSpc>
              <a:spcBef>
                <a:spcPts val="400"/>
              </a:spcBef>
              <a:spcAft>
                <a:spcPts val="0"/>
              </a:spcAft>
              <a:buClr>
                <a:schemeClr val="lt2"/>
              </a:buClr>
              <a:buSzPts val="1800"/>
              <a:buFont typeface="Open Sans"/>
              <a:buChar char="•"/>
              <a:defRPr sz="1800">
                <a:solidFill>
                  <a:schemeClr val="lt2"/>
                </a:solidFill>
                <a:latin typeface="Open Sans"/>
                <a:ea typeface="Open Sans"/>
                <a:cs typeface="Open Sans"/>
                <a:sym typeface="Open Sans"/>
              </a:defRPr>
            </a:lvl9pPr>
          </a:lstStyle>
          <a:p>
            <a:endParaRPr dirty="0"/>
          </a:p>
        </p:txBody>
      </p:sp>
    </p:spTree>
    <p:extLst>
      <p:ext uri="{BB962C8B-B14F-4D97-AF65-F5344CB8AC3E}">
        <p14:creationId xmlns:p14="http://schemas.microsoft.com/office/powerpoint/2010/main" val="622061677"/>
      </p:ext>
    </p:extLst>
  </p:cSld>
  <p:clrMap bg1="lt1" tx1="dk1" bg2="dk2" tx2="lt2" accent1="accent1" accent2="accent2" accent3="accent3" accent4="accent4" accent5="accent5" accent6="accent6" hlink="hlink" folHlink="folHlink"/>
  <p:sldLayoutIdLst>
    <p:sldLayoutId id="2147484675" r:id="rId1"/>
    <p:sldLayoutId id="2147484676" r:id="rId2"/>
    <p:sldLayoutId id="2147484677" r:id="rId3"/>
    <p:sldLayoutId id="2147484678" r:id="rId4"/>
    <p:sldLayoutId id="2147484679" r:id="rId5"/>
    <p:sldLayoutId id="2147484680" r:id="rId6"/>
    <p:sldLayoutId id="2147484681" r:id="rId7"/>
    <p:sldLayoutId id="2147484682" r:id="rId8"/>
    <p:sldLayoutId id="2147484683" r:id="rId9"/>
    <p:sldLayoutId id="2147484684" r:id="rId10"/>
    <p:sldLayoutId id="2147484685" r:id="rId11"/>
    <p:sldLayoutId id="2147484686" r:id="rId12"/>
    <p:sldLayoutId id="2147484687" r:id="rId13"/>
    <p:sldLayoutId id="2147484688" r:id="rId14"/>
    <p:sldLayoutId id="2147484689" r:id="rId15"/>
    <p:sldLayoutId id="2147484690" r:id="rId16"/>
    <p:sldLayoutId id="2147484691" r:id="rId17"/>
    <p:sldLayoutId id="2147484692" r:id="rId18"/>
    <p:sldLayoutId id="2147484693" r:id="rId19"/>
    <p:sldLayoutId id="2147484694" r:id="rId20"/>
    <p:sldLayoutId id="2147484695" r:id="rId21"/>
    <p:sldLayoutId id="2147484696" r:id="rId22"/>
    <p:sldLayoutId id="2147484697" r:id="rId23"/>
    <p:sldLayoutId id="2147484698" r:id="rId24"/>
    <p:sldLayoutId id="2147484699" r:id="rId25"/>
    <p:sldLayoutId id="2147484700" r:id="rId26"/>
    <p:sldLayoutId id="2147484701" r:id="rId27"/>
    <p:sldLayoutId id="2147484702" r:id="rId28"/>
    <p:sldLayoutId id="2147484703"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7662E1-1C0E-4007-A864-0D2C73910F95}"/>
              </a:ext>
            </a:extLst>
          </p:cNvPr>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bwMode="ltGray">
          <a:xfrm>
            <a:off x="0" y="0"/>
            <a:ext cx="11379200" cy="6400800"/>
          </a:xfrm>
          <a:prstGeom prst="rect">
            <a:avLst/>
          </a:prstGeom>
        </p:spPr>
      </p:pic>
      <p:sp>
        <p:nvSpPr>
          <p:cNvPr id="2" name="Title Placeholder 1">
            <a:extLst>
              <a:ext uri="{FF2B5EF4-FFF2-40B4-BE49-F238E27FC236}">
                <a16:creationId xmlns:a16="http://schemas.microsoft.com/office/drawing/2014/main" id="{3371DBC7-A563-4787-896F-A8C55AC39541}"/>
              </a:ext>
            </a:extLst>
          </p:cNvPr>
          <p:cNvSpPr>
            <a:spLocks noGrp="1"/>
          </p:cNvSpPr>
          <p:nvPr>
            <p:ph type="title"/>
          </p:nvPr>
        </p:nvSpPr>
        <p:spPr>
          <a:xfrm>
            <a:off x="284480" y="284482"/>
            <a:ext cx="10810240" cy="595630"/>
          </a:xfrm>
          <a:prstGeom prst="rect">
            <a:avLst/>
          </a:prstGeom>
        </p:spPr>
        <p:txBody>
          <a:bodyPr vert="horz" lIns="0" tIns="45720" rIns="0" bIns="4572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BD4A25B-ECC2-4D0E-BA51-828900AA1150}"/>
              </a:ext>
            </a:extLst>
          </p:cNvPr>
          <p:cNvSpPr>
            <a:spLocks noGrp="1"/>
          </p:cNvSpPr>
          <p:nvPr>
            <p:ph type="body" idx="1"/>
          </p:nvPr>
        </p:nvSpPr>
        <p:spPr>
          <a:xfrm>
            <a:off x="284481" y="1386841"/>
            <a:ext cx="10810240" cy="1957823"/>
          </a:xfrm>
          <a:prstGeom prst="rect">
            <a:avLst/>
          </a:prstGeom>
        </p:spPr>
        <p:txBody>
          <a:bodyPr vert="horz"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3AAC10-7019-4712-85D0-4C900536A54E}"/>
              </a:ext>
            </a:extLst>
          </p:cNvPr>
          <p:cNvSpPr>
            <a:spLocks noGrp="1"/>
          </p:cNvSpPr>
          <p:nvPr>
            <p:ph type="dt" sz="half" idx="2"/>
          </p:nvPr>
        </p:nvSpPr>
        <p:spPr>
          <a:xfrm>
            <a:off x="782320" y="6501554"/>
            <a:ext cx="2560320" cy="340784"/>
          </a:xfrm>
          <a:prstGeom prst="rect">
            <a:avLst/>
          </a:prstGeom>
        </p:spPr>
        <p:txBody>
          <a:bodyPr vert="horz" lIns="91440" tIns="45720" rIns="91440" bIns="45720" rtlCol="0" anchor="ctr"/>
          <a:lstStyle>
            <a:lvl1pPr algn="l">
              <a:defRPr sz="933">
                <a:solidFill>
                  <a:schemeClr val="tx1">
                    <a:tint val="75000"/>
                  </a:schemeClr>
                </a:solidFill>
              </a:defRPr>
            </a:lvl1pPr>
          </a:lstStyle>
          <a:p>
            <a:fld id="{F66AEACD-8FDE-40BC-8286-930C357A13C7}" type="datetimeFigureOut">
              <a:rPr lang="en-US" smtClean="0"/>
              <a:pPr/>
              <a:t>6/16/2024</a:t>
            </a:fld>
            <a:endParaRPr lang="en-US" dirty="0"/>
          </a:p>
        </p:txBody>
      </p:sp>
      <p:sp>
        <p:nvSpPr>
          <p:cNvPr id="5" name="Footer Placeholder 4">
            <a:extLst>
              <a:ext uri="{FF2B5EF4-FFF2-40B4-BE49-F238E27FC236}">
                <a16:creationId xmlns:a16="http://schemas.microsoft.com/office/drawing/2014/main" id="{5F5BB608-7507-49E6-A3EF-FCF70056BA5E}"/>
              </a:ext>
            </a:extLst>
          </p:cNvPr>
          <p:cNvSpPr>
            <a:spLocks noGrp="1"/>
          </p:cNvSpPr>
          <p:nvPr>
            <p:ph type="ftr" sz="quarter" idx="3"/>
          </p:nvPr>
        </p:nvSpPr>
        <p:spPr>
          <a:xfrm>
            <a:off x="3769360" y="6501554"/>
            <a:ext cx="3840480" cy="340784"/>
          </a:xfrm>
          <a:prstGeom prst="rect">
            <a:avLst/>
          </a:prstGeom>
        </p:spPr>
        <p:txBody>
          <a:bodyPr vert="horz" lIns="91440" tIns="45720" rIns="91440" bIns="45720" rtlCol="0" anchor="ctr"/>
          <a:lstStyle>
            <a:lvl1pPr algn="ctr">
              <a:defRPr sz="933">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CEABC0-4D9B-4F84-9C7F-2B0BE8033B97}"/>
              </a:ext>
            </a:extLst>
          </p:cNvPr>
          <p:cNvSpPr>
            <a:spLocks noGrp="1"/>
          </p:cNvSpPr>
          <p:nvPr>
            <p:ph type="sldNum" sz="quarter" idx="4"/>
          </p:nvPr>
        </p:nvSpPr>
        <p:spPr>
          <a:xfrm>
            <a:off x="8036560" y="6501554"/>
            <a:ext cx="2560320" cy="340784"/>
          </a:xfrm>
          <a:prstGeom prst="rect">
            <a:avLst/>
          </a:prstGeom>
        </p:spPr>
        <p:txBody>
          <a:bodyPr vert="horz" lIns="91440" tIns="45720" rIns="91440" bIns="45720" rtlCol="0" anchor="ctr"/>
          <a:lstStyle>
            <a:lvl1pPr algn="r">
              <a:defRPr sz="933">
                <a:solidFill>
                  <a:schemeClr val="tx1">
                    <a:tint val="75000"/>
                  </a:schemeClr>
                </a:solidFill>
              </a:defRPr>
            </a:lvl1pPr>
          </a:lstStyle>
          <a:p>
            <a:fld id="{DC503246-BBCE-4F0A-BCDC-08FC4C52637D}" type="slidenum">
              <a:rPr lang="en-US" smtClean="0"/>
              <a:pPr/>
              <a:t>‹nº›</a:t>
            </a:fld>
            <a:endParaRPr lang="en-US"/>
          </a:p>
        </p:txBody>
      </p:sp>
    </p:spTree>
    <p:extLst>
      <p:ext uri="{BB962C8B-B14F-4D97-AF65-F5344CB8AC3E}">
        <p14:creationId xmlns:p14="http://schemas.microsoft.com/office/powerpoint/2010/main" val="2937664649"/>
      </p:ext>
    </p:extLst>
  </p:cSld>
  <p:clrMap bg1="dk1" tx1="lt1" bg2="dk2" tx2="lt2" accent1="accent1" accent2="accent2" accent3="accent3" accent4="accent4" accent5="accent5" accent6="accent6" hlink="hlink" folHlink="folHlink"/>
  <p:sldLayoutIdLst>
    <p:sldLayoutId id="2147484705" r:id="rId1"/>
    <p:sldLayoutId id="2147484706" r:id="rId2"/>
    <p:sldLayoutId id="2147484707" r:id="rId3"/>
    <p:sldLayoutId id="2147484708" r:id="rId4"/>
    <p:sldLayoutId id="2147484709" r:id="rId5"/>
    <p:sldLayoutId id="2147484710" r:id="rId6"/>
    <p:sldLayoutId id="2147484711" r:id="rId7"/>
    <p:sldLayoutId id="2147484712" r:id="rId8"/>
    <p:sldLayoutId id="2147484713" r:id="rId9"/>
    <p:sldLayoutId id="2147484714" r:id="rId10"/>
    <p:sldLayoutId id="2147484715" r:id="rId11"/>
    <p:sldLayoutId id="2147484716" r:id="rId12"/>
    <p:sldLayoutId id="2147484717" r:id="rId13"/>
    <p:sldLayoutId id="2147484718" r:id="rId14"/>
    <p:sldLayoutId id="2147484719" r:id="rId15"/>
    <p:sldLayoutId id="2147484720" r:id="rId16"/>
    <p:sldLayoutId id="2147484721" r:id="rId17"/>
    <p:sldLayoutId id="2147484722" r:id="rId18"/>
    <p:sldLayoutId id="2147484723" r:id="rId19"/>
    <p:sldLayoutId id="2147484724" r:id="rId20"/>
    <p:sldLayoutId id="2147484725" r:id="rId21"/>
    <p:sldLayoutId id="2147484726" r:id="rId22"/>
    <p:sldLayoutId id="2147484727" r:id="rId23"/>
    <p:sldLayoutId id="2147484728" r:id="rId24"/>
    <p:sldLayoutId id="2147484729" r:id="rId25"/>
    <p:sldLayoutId id="2147484730" r:id="rId26"/>
    <p:sldLayoutId id="2147484731" r:id="rId27"/>
    <p:sldLayoutId id="2147484732" r:id="rId28"/>
    <p:sldLayoutId id="2147484733" r:id="rId29"/>
    <p:sldLayoutId id="2147484734" r:id="rId30"/>
  </p:sldLayoutIdLst>
  <p:transition>
    <p:fade/>
  </p:transition>
  <p:txStyles>
    <p:titleStyle>
      <a:lvl1pPr algn="l" defTabSz="853410" rtl="0" eaLnBrk="1" latinLnBrk="0" hangingPunct="1">
        <a:lnSpc>
          <a:spcPct val="90000"/>
        </a:lnSpc>
        <a:spcBef>
          <a:spcPct val="0"/>
        </a:spcBef>
        <a:buNone/>
        <a:defRPr sz="3733" kern="1200" spc="-93" baseline="0">
          <a:solidFill>
            <a:schemeClr val="tx1"/>
          </a:solidFill>
          <a:latin typeface="+mj-lt"/>
          <a:ea typeface="+mj-ea"/>
          <a:cs typeface="+mj-cs"/>
        </a:defRPr>
      </a:lvl1pPr>
    </p:titleStyle>
    <p:bodyStyle>
      <a:lvl1pPr marL="213352" indent="-213352" algn="l" defTabSz="853410" rtl="0" eaLnBrk="1" latinLnBrk="0" hangingPunct="1">
        <a:lnSpc>
          <a:spcPct val="90000"/>
        </a:lnSpc>
        <a:spcBef>
          <a:spcPts val="0"/>
        </a:spcBef>
        <a:spcAft>
          <a:spcPts val="1120"/>
        </a:spcAft>
        <a:buSzPct val="90000"/>
        <a:buFont typeface="Amazon Ember Display" panose="020F0603020204020204" pitchFamily="34" charset="0"/>
        <a:buChar char="•"/>
        <a:defRPr sz="2613" kern="1200">
          <a:solidFill>
            <a:schemeClr val="tx1"/>
          </a:solidFill>
          <a:latin typeface="+mn-lt"/>
          <a:ea typeface="+mn-ea"/>
          <a:cs typeface="+mn-cs"/>
        </a:defRPr>
      </a:lvl1pPr>
      <a:lvl2pPr marL="426705" indent="-213352" algn="l" defTabSz="853410" rtl="0" eaLnBrk="1" latinLnBrk="0" hangingPunct="1">
        <a:lnSpc>
          <a:spcPct val="90000"/>
        </a:lnSpc>
        <a:spcBef>
          <a:spcPts val="0"/>
        </a:spcBef>
        <a:spcAft>
          <a:spcPts val="1120"/>
        </a:spcAft>
        <a:buSzPct val="90000"/>
        <a:buFont typeface="Wingdings" panose="05000000000000000000" pitchFamily="2" charset="2"/>
        <a:buChar char="§"/>
        <a:defRPr sz="2240" kern="1200">
          <a:solidFill>
            <a:schemeClr val="tx1"/>
          </a:solidFill>
          <a:latin typeface="+mn-lt"/>
          <a:ea typeface="+mn-ea"/>
          <a:cs typeface="+mn-cs"/>
        </a:defRPr>
      </a:lvl2pPr>
      <a:lvl3pPr marL="640057" indent="-213352" algn="l" defTabSz="853410" rtl="0" eaLnBrk="1" latinLnBrk="0" hangingPunct="1">
        <a:lnSpc>
          <a:spcPct val="90000"/>
        </a:lnSpc>
        <a:spcBef>
          <a:spcPts val="0"/>
        </a:spcBef>
        <a:spcAft>
          <a:spcPts val="560"/>
        </a:spcAft>
        <a:buFont typeface="Amazon Ember Display" panose="020F0603020204020204" pitchFamily="34" charset="0"/>
        <a:buChar char="–"/>
        <a:defRPr sz="1867" kern="1200">
          <a:solidFill>
            <a:schemeClr val="tx1"/>
          </a:solidFill>
          <a:latin typeface="+mn-lt"/>
          <a:ea typeface="+mn-ea"/>
          <a:cs typeface="+mn-cs"/>
        </a:defRPr>
      </a:lvl3pPr>
      <a:lvl4pPr marL="853410" indent="-213352" algn="l" defTabSz="853410" rtl="0" eaLnBrk="1" latinLnBrk="0" hangingPunct="1">
        <a:lnSpc>
          <a:spcPct val="90000"/>
        </a:lnSpc>
        <a:spcBef>
          <a:spcPts val="0"/>
        </a:spcBef>
        <a:spcAft>
          <a:spcPts val="560"/>
        </a:spcAft>
        <a:buFont typeface="Amazon Ember Display" panose="020F0603020204020204" pitchFamily="34" charset="0"/>
        <a:buChar char="•"/>
        <a:defRPr sz="1680" kern="1200">
          <a:solidFill>
            <a:schemeClr val="tx1"/>
          </a:solidFill>
          <a:latin typeface="+mn-lt"/>
          <a:ea typeface="+mn-ea"/>
          <a:cs typeface="+mn-cs"/>
        </a:defRPr>
      </a:lvl4pPr>
      <a:lvl5pPr marL="853410" indent="-213352" algn="l" defTabSz="853410" rtl="0" eaLnBrk="1" latinLnBrk="0" hangingPunct="1">
        <a:lnSpc>
          <a:spcPct val="90000"/>
        </a:lnSpc>
        <a:spcBef>
          <a:spcPts val="0"/>
        </a:spcBef>
        <a:buFont typeface="Amazon Ember Display" panose="020F0603020204020204" pitchFamily="34" charset="0"/>
        <a:buChar char="•"/>
        <a:defRPr sz="1680" kern="1200">
          <a:solidFill>
            <a:schemeClr val="tx1"/>
          </a:solidFill>
          <a:latin typeface="+mn-lt"/>
          <a:ea typeface="+mn-ea"/>
          <a:cs typeface="+mn-cs"/>
        </a:defRPr>
      </a:lvl5pPr>
      <a:lvl6pPr marL="2346876" indent="-213352" algn="l" defTabSz="853410" rtl="0" eaLnBrk="1" latinLnBrk="0" hangingPunct="1">
        <a:lnSpc>
          <a:spcPct val="90000"/>
        </a:lnSpc>
        <a:spcBef>
          <a:spcPts val="467"/>
        </a:spcBef>
        <a:buFont typeface="Amazon Ember Display" panose="020F0603020204020204" pitchFamily="34" charset="0"/>
        <a:buChar char="•"/>
        <a:defRPr sz="1680" kern="1200">
          <a:solidFill>
            <a:schemeClr val="tx1"/>
          </a:solidFill>
          <a:latin typeface="+mn-lt"/>
          <a:ea typeface="+mn-ea"/>
          <a:cs typeface="+mn-cs"/>
        </a:defRPr>
      </a:lvl6pPr>
      <a:lvl7pPr marL="2773581" indent="-213352" algn="l" defTabSz="853410" rtl="0" eaLnBrk="1" latinLnBrk="0" hangingPunct="1">
        <a:lnSpc>
          <a:spcPct val="90000"/>
        </a:lnSpc>
        <a:spcBef>
          <a:spcPts val="467"/>
        </a:spcBef>
        <a:buFont typeface="Amazon Ember Display" panose="020F0603020204020204" pitchFamily="34" charset="0"/>
        <a:buChar char="•"/>
        <a:defRPr sz="1680" kern="1200">
          <a:solidFill>
            <a:schemeClr val="tx1"/>
          </a:solidFill>
          <a:latin typeface="+mn-lt"/>
          <a:ea typeface="+mn-ea"/>
          <a:cs typeface="+mn-cs"/>
        </a:defRPr>
      </a:lvl7pPr>
      <a:lvl8pPr marL="3200286" indent="-213352" algn="l" defTabSz="853410" rtl="0" eaLnBrk="1" latinLnBrk="0" hangingPunct="1">
        <a:lnSpc>
          <a:spcPct val="90000"/>
        </a:lnSpc>
        <a:spcBef>
          <a:spcPts val="467"/>
        </a:spcBef>
        <a:buFont typeface="Amazon Ember Display" panose="020F0603020204020204" pitchFamily="34" charset="0"/>
        <a:buChar char="•"/>
        <a:defRPr sz="1680" kern="1200">
          <a:solidFill>
            <a:schemeClr val="tx1"/>
          </a:solidFill>
          <a:latin typeface="+mn-lt"/>
          <a:ea typeface="+mn-ea"/>
          <a:cs typeface="+mn-cs"/>
        </a:defRPr>
      </a:lvl8pPr>
      <a:lvl9pPr marL="3626990" indent="-213352" algn="l" defTabSz="853410" rtl="0" eaLnBrk="1" latinLnBrk="0" hangingPunct="1">
        <a:lnSpc>
          <a:spcPct val="90000"/>
        </a:lnSpc>
        <a:spcBef>
          <a:spcPts val="467"/>
        </a:spcBef>
        <a:buFont typeface="Amazon Ember Display" panose="020F0603020204020204" pitchFamily="34" charset="0"/>
        <a:buChar char="•"/>
        <a:defRPr sz="1680" kern="1200">
          <a:solidFill>
            <a:schemeClr val="tx1"/>
          </a:solidFill>
          <a:latin typeface="+mn-lt"/>
          <a:ea typeface="+mn-ea"/>
          <a:cs typeface="+mn-cs"/>
        </a:defRPr>
      </a:lvl9pPr>
    </p:bodyStyle>
    <p:otherStyle>
      <a:defPPr>
        <a:defRPr lang="en-US"/>
      </a:defPPr>
      <a:lvl1pPr marL="0" algn="l" defTabSz="853410" rtl="0" eaLnBrk="1" latinLnBrk="0" hangingPunct="1">
        <a:defRPr sz="1680" kern="1200">
          <a:solidFill>
            <a:schemeClr val="tx1"/>
          </a:solidFill>
          <a:latin typeface="+mn-lt"/>
          <a:ea typeface="+mn-ea"/>
          <a:cs typeface="+mn-cs"/>
        </a:defRPr>
      </a:lvl1pPr>
      <a:lvl2pPr marL="426705" algn="l" defTabSz="853410" rtl="0" eaLnBrk="1" latinLnBrk="0" hangingPunct="1">
        <a:defRPr sz="1680" kern="1200">
          <a:solidFill>
            <a:schemeClr val="tx1"/>
          </a:solidFill>
          <a:latin typeface="+mn-lt"/>
          <a:ea typeface="+mn-ea"/>
          <a:cs typeface="+mn-cs"/>
        </a:defRPr>
      </a:lvl2pPr>
      <a:lvl3pPr marL="853410" algn="l" defTabSz="853410" rtl="0" eaLnBrk="1" latinLnBrk="0" hangingPunct="1">
        <a:defRPr sz="1680" kern="1200">
          <a:solidFill>
            <a:schemeClr val="tx1"/>
          </a:solidFill>
          <a:latin typeface="+mn-lt"/>
          <a:ea typeface="+mn-ea"/>
          <a:cs typeface="+mn-cs"/>
        </a:defRPr>
      </a:lvl3pPr>
      <a:lvl4pPr marL="1280114" algn="l" defTabSz="853410" rtl="0" eaLnBrk="1" latinLnBrk="0" hangingPunct="1">
        <a:defRPr sz="1680" kern="1200">
          <a:solidFill>
            <a:schemeClr val="tx1"/>
          </a:solidFill>
          <a:latin typeface="+mn-lt"/>
          <a:ea typeface="+mn-ea"/>
          <a:cs typeface="+mn-cs"/>
        </a:defRPr>
      </a:lvl4pPr>
      <a:lvl5pPr marL="1706819" algn="l" defTabSz="853410" rtl="0" eaLnBrk="1" latinLnBrk="0" hangingPunct="1">
        <a:defRPr sz="1680" kern="1200">
          <a:solidFill>
            <a:schemeClr val="tx1"/>
          </a:solidFill>
          <a:latin typeface="+mn-lt"/>
          <a:ea typeface="+mn-ea"/>
          <a:cs typeface="+mn-cs"/>
        </a:defRPr>
      </a:lvl5pPr>
      <a:lvl6pPr marL="2133524" algn="l" defTabSz="853410" rtl="0" eaLnBrk="1" latinLnBrk="0" hangingPunct="1">
        <a:defRPr sz="1680" kern="1200">
          <a:solidFill>
            <a:schemeClr val="tx1"/>
          </a:solidFill>
          <a:latin typeface="+mn-lt"/>
          <a:ea typeface="+mn-ea"/>
          <a:cs typeface="+mn-cs"/>
        </a:defRPr>
      </a:lvl6pPr>
      <a:lvl7pPr marL="2560229" algn="l" defTabSz="853410" rtl="0" eaLnBrk="1" latinLnBrk="0" hangingPunct="1">
        <a:defRPr sz="1680" kern="1200">
          <a:solidFill>
            <a:schemeClr val="tx1"/>
          </a:solidFill>
          <a:latin typeface="+mn-lt"/>
          <a:ea typeface="+mn-ea"/>
          <a:cs typeface="+mn-cs"/>
        </a:defRPr>
      </a:lvl7pPr>
      <a:lvl8pPr marL="2986933" algn="l" defTabSz="853410" rtl="0" eaLnBrk="1" latinLnBrk="0" hangingPunct="1">
        <a:defRPr sz="1680" kern="1200">
          <a:solidFill>
            <a:schemeClr val="tx1"/>
          </a:solidFill>
          <a:latin typeface="+mn-lt"/>
          <a:ea typeface="+mn-ea"/>
          <a:cs typeface="+mn-cs"/>
        </a:defRPr>
      </a:lvl8pPr>
      <a:lvl9pPr marL="3413638" algn="l" defTabSz="853410" rtl="0" eaLnBrk="1" latinLnBrk="0" hangingPunct="1">
        <a:defRPr sz="168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92">
          <p15:clr>
            <a:srgbClr val="F26B43"/>
          </p15:clr>
        </p15:guide>
        <p15:guide id="4" orient="horz" pos="3912">
          <p15:clr>
            <a:srgbClr val="F26B43"/>
          </p15:clr>
        </p15:guide>
        <p15:guide id="5" pos="192">
          <p15:clr>
            <a:srgbClr val="F26B43"/>
          </p15:clr>
        </p15:guide>
        <p15:guide id="6" pos="7488">
          <p15:clr>
            <a:srgbClr val="F26B43"/>
          </p15:clr>
        </p15:guide>
        <p15:guide id="7" orient="horz" pos="936">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2">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71DBC7-A563-4787-896F-A8C55AC39541}"/>
              </a:ext>
            </a:extLst>
          </p:cNvPr>
          <p:cNvSpPr>
            <a:spLocks noGrp="1"/>
          </p:cNvSpPr>
          <p:nvPr>
            <p:ph type="title"/>
          </p:nvPr>
        </p:nvSpPr>
        <p:spPr>
          <a:xfrm>
            <a:off x="284480" y="284482"/>
            <a:ext cx="10810240" cy="595630"/>
          </a:xfrm>
          <a:prstGeom prst="rect">
            <a:avLst/>
          </a:prstGeom>
        </p:spPr>
        <p:txBody>
          <a:bodyPr vert="horz" lIns="0" tIns="45720" rIns="0" bIns="45720" rtlCol="0" anchor="t">
            <a:noAutofit/>
          </a:bodyPr>
          <a:lstStyle/>
          <a:p>
            <a:r>
              <a:rPr lang="pt-BR"/>
              <a:t>Clique para editar o título Mestre</a:t>
            </a:r>
            <a:endParaRPr lang="en-US" dirty="0"/>
          </a:p>
        </p:txBody>
      </p:sp>
      <p:sp>
        <p:nvSpPr>
          <p:cNvPr id="3" name="Text Placeholder 2">
            <a:extLst>
              <a:ext uri="{FF2B5EF4-FFF2-40B4-BE49-F238E27FC236}">
                <a16:creationId xmlns:a16="http://schemas.microsoft.com/office/drawing/2014/main" id="{8BD4A25B-ECC2-4D0E-BA51-828900AA1150}"/>
              </a:ext>
            </a:extLst>
          </p:cNvPr>
          <p:cNvSpPr>
            <a:spLocks noGrp="1"/>
          </p:cNvSpPr>
          <p:nvPr>
            <p:ph type="body" idx="1"/>
          </p:nvPr>
        </p:nvSpPr>
        <p:spPr>
          <a:xfrm>
            <a:off x="284481" y="1386841"/>
            <a:ext cx="10810240" cy="1957823"/>
          </a:xfrm>
          <a:prstGeom prst="rect">
            <a:avLst/>
          </a:prstGeom>
        </p:spPr>
        <p:txBody>
          <a:bodyPr vert="horz" lIns="0" tIns="45720" rIns="0" bIns="45720" rtlCol="0">
            <a:sp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a:extLst>
              <a:ext uri="{FF2B5EF4-FFF2-40B4-BE49-F238E27FC236}">
                <a16:creationId xmlns:a16="http://schemas.microsoft.com/office/drawing/2014/main" id="{D03AAC10-7019-4712-85D0-4C900536A54E}"/>
              </a:ext>
            </a:extLst>
          </p:cNvPr>
          <p:cNvSpPr>
            <a:spLocks noGrp="1"/>
          </p:cNvSpPr>
          <p:nvPr>
            <p:ph type="dt" sz="half" idx="2"/>
          </p:nvPr>
        </p:nvSpPr>
        <p:spPr>
          <a:xfrm>
            <a:off x="782320" y="6501554"/>
            <a:ext cx="2560320" cy="340784"/>
          </a:xfrm>
          <a:prstGeom prst="rect">
            <a:avLst/>
          </a:prstGeom>
        </p:spPr>
        <p:txBody>
          <a:bodyPr vert="horz" lIns="91440" tIns="45720" rIns="91440" bIns="45720" rtlCol="0" anchor="ctr"/>
          <a:lstStyle>
            <a:lvl1pPr algn="l">
              <a:defRPr sz="933">
                <a:solidFill>
                  <a:schemeClr val="tx1">
                    <a:tint val="75000"/>
                  </a:schemeClr>
                </a:solidFill>
              </a:defRPr>
            </a:lvl1pPr>
          </a:lstStyle>
          <a:p>
            <a:fld id="{F66AEACD-8FDE-40BC-8286-930C357A13C7}" type="datetimeFigureOut">
              <a:rPr lang="en-US" smtClean="0"/>
              <a:pPr/>
              <a:t>6/16/2024</a:t>
            </a:fld>
            <a:endParaRPr lang="en-US" dirty="0"/>
          </a:p>
        </p:txBody>
      </p:sp>
      <p:sp>
        <p:nvSpPr>
          <p:cNvPr id="5" name="Footer Placeholder 4">
            <a:extLst>
              <a:ext uri="{FF2B5EF4-FFF2-40B4-BE49-F238E27FC236}">
                <a16:creationId xmlns:a16="http://schemas.microsoft.com/office/drawing/2014/main" id="{5F5BB608-7507-49E6-A3EF-FCF70056BA5E}"/>
              </a:ext>
            </a:extLst>
          </p:cNvPr>
          <p:cNvSpPr>
            <a:spLocks noGrp="1"/>
          </p:cNvSpPr>
          <p:nvPr>
            <p:ph type="ftr" sz="quarter" idx="3"/>
          </p:nvPr>
        </p:nvSpPr>
        <p:spPr>
          <a:xfrm>
            <a:off x="3769360" y="6501554"/>
            <a:ext cx="3840480" cy="340784"/>
          </a:xfrm>
          <a:prstGeom prst="rect">
            <a:avLst/>
          </a:prstGeom>
        </p:spPr>
        <p:txBody>
          <a:bodyPr vert="horz" lIns="91440" tIns="45720" rIns="91440" bIns="45720" rtlCol="0" anchor="ctr"/>
          <a:lstStyle>
            <a:lvl1pPr algn="ctr">
              <a:defRPr sz="933">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CCEABC0-4D9B-4F84-9C7F-2B0BE8033B97}"/>
              </a:ext>
            </a:extLst>
          </p:cNvPr>
          <p:cNvSpPr>
            <a:spLocks noGrp="1"/>
          </p:cNvSpPr>
          <p:nvPr>
            <p:ph type="sldNum" sz="quarter" idx="4"/>
          </p:nvPr>
        </p:nvSpPr>
        <p:spPr>
          <a:xfrm>
            <a:off x="8036560" y="6501554"/>
            <a:ext cx="2560320" cy="340784"/>
          </a:xfrm>
          <a:prstGeom prst="rect">
            <a:avLst/>
          </a:prstGeom>
        </p:spPr>
        <p:txBody>
          <a:bodyPr vert="horz" lIns="91440" tIns="45720" rIns="91440" bIns="45720" rtlCol="0" anchor="ctr"/>
          <a:lstStyle>
            <a:lvl1pPr algn="r">
              <a:defRPr sz="933">
                <a:solidFill>
                  <a:schemeClr val="tx1">
                    <a:tint val="75000"/>
                  </a:schemeClr>
                </a:solidFill>
              </a:defRPr>
            </a:lvl1pPr>
          </a:lstStyle>
          <a:p>
            <a:fld id="{DC503246-BBCE-4F0A-BCDC-08FC4C52637D}" type="slidenum">
              <a:rPr lang="en-US" smtClean="0"/>
              <a:pPr/>
              <a:t>‹nº›</a:t>
            </a:fld>
            <a:endParaRPr lang="en-US" dirty="0"/>
          </a:p>
        </p:txBody>
      </p:sp>
    </p:spTree>
    <p:extLst>
      <p:ext uri="{BB962C8B-B14F-4D97-AF65-F5344CB8AC3E}">
        <p14:creationId xmlns:p14="http://schemas.microsoft.com/office/powerpoint/2010/main" val="2358069621"/>
      </p:ext>
    </p:extLst>
  </p:cSld>
  <p:clrMap bg1="dk1" tx1="lt1" bg2="dk2" tx2="lt2" accent1="accent1" accent2="accent2" accent3="accent3" accent4="accent4" accent5="accent5" accent6="accent6" hlink="hlink" folHlink="folHlink"/>
  <p:sldLayoutIdLst>
    <p:sldLayoutId id="2147484736" r:id="rId1"/>
    <p:sldLayoutId id="2147484737" r:id="rId2"/>
    <p:sldLayoutId id="2147484738" r:id="rId3"/>
    <p:sldLayoutId id="2147484739" r:id="rId4"/>
    <p:sldLayoutId id="2147484740" r:id="rId5"/>
    <p:sldLayoutId id="2147484741" r:id="rId6"/>
    <p:sldLayoutId id="2147484742" r:id="rId7"/>
    <p:sldLayoutId id="2147484743" r:id="rId8"/>
    <p:sldLayoutId id="2147484744" r:id="rId9"/>
    <p:sldLayoutId id="2147484745" r:id="rId10"/>
    <p:sldLayoutId id="2147484746" r:id="rId11"/>
    <p:sldLayoutId id="2147484747" r:id="rId12"/>
    <p:sldLayoutId id="2147484748" r:id="rId13"/>
    <p:sldLayoutId id="2147484749" r:id="rId14"/>
    <p:sldLayoutId id="2147484750" r:id="rId15"/>
    <p:sldLayoutId id="2147484751" r:id="rId16"/>
    <p:sldLayoutId id="2147484752" r:id="rId17"/>
    <p:sldLayoutId id="2147484753" r:id="rId18"/>
    <p:sldLayoutId id="2147484754" r:id="rId19"/>
    <p:sldLayoutId id="2147484755" r:id="rId20"/>
    <p:sldLayoutId id="2147484756" r:id="rId21"/>
    <p:sldLayoutId id="2147484757" r:id="rId22"/>
    <p:sldLayoutId id="2147484758" r:id="rId23"/>
    <p:sldLayoutId id="2147484759" r:id="rId24"/>
    <p:sldLayoutId id="2147484760" r:id="rId25"/>
    <p:sldLayoutId id="2147484761" r:id="rId26"/>
    <p:sldLayoutId id="2147484762" r:id="rId27"/>
    <p:sldLayoutId id="2147484763" r:id="rId28"/>
    <p:sldLayoutId id="2147484764" r:id="rId29"/>
    <p:sldLayoutId id="2147484765" r:id="rId30"/>
  </p:sldLayoutIdLst>
  <p:transition>
    <p:fade/>
  </p:transition>
  <p:txStyles>
    <p:titleStyle>
      <a:lvl1pPr algn="l" defTabSz="853410" rtl="0" eaLnBrk="1" latinLnBrk="0" hangingPunct="1">
        <a:lnSpc>
          <a:spcPct val="90000"/>
        </a:lnSpc>
        <a:spcBef>
          <a:spcPct val="0"/>
        </a:spcBef>
        <a:buNone/>
        <a:defRPr sz="3733" b="1" kern="1200" spc="-93" baseline="0">
          <a:solidFill>
            <a:schemeClr val="tx1"/>
          </a:solidFill>
          <a:latin typeface="+mj-lt"/>
          <a:ea typeface="+mj-ea"/>
          <a:cs typeface="+mj-cs"/>
        </a:defRPr>
      </a:lvl1pPr>
    </p:titleStyle>
    <p:bodyStyle>
      <a:lvl1pPr marL="213352" indent="-213352" algn="l" defTabSz="853410" rtl="0" eaLnBrk="1" latinLnBrk="0" hangingPunct="1">
        <a:lnSpc>
          <a:spcPct val="90000"/>
        </a:lnSpc>
        <a:spcBef>
          <a:spcPts val="0"/>
        </a:spcBef>
        <a:spcAft>
          <a:spcPts val="1120"/>
        </a:spcAft>
        <a:buClr>
          <a:schemeClr val="tx1"/>
        </a:buClr>
        <a:buSzPct val="90000"/>
        <a:buFont typeface="Amazon Ember Display" panose="020F0603020204020204" pitchFamily="34" charset="0"/>
        <a:buChar char="•"/>
        <a:defRPr sz="2613" kern="1200">
          <a:solidFill>
            <a:schemeClr val="tx1"/>
          </a:solidFill>
          <a:latin typeface="+mn-lt"/>
          <a:ea typeface="+mn-ea"/>
          <a:cs typeface="+mn-cs"/>
        </a:defRPr>
      </a:lvl1pPr>
      <a:lvl2pPr marL="426705" indent="-213352" algn="l" defTabSz="853410" rtl="0" eaLnBrk="1" latinLnBrk="0" hangingPunct="1">
        <a:lnSpc>
          <a:spcPct val="90000"/>
        </a:lnSpc>
        <a:spcBef>
          <a:spcPts val="0"/>
        </a:spcBef>
        <a:spcAft>
          <a:spcPts val="1120"/>
        </a:spcAft>
        <a:buClr>
          <a:schemeClr val="tx1"/>
        </a:buClr>
        <a:buSzPct val="90000"/>
        <a:buFont typeface="Wingdings" panose="05000000000000000000" pitchFamily="2" charset="2"/>
        <a:buChar char="§"/>
        <a:defRPr sz="2240" kern="1200">
          <a:solidFill>
            <a:schemeClr val="tx1"/>
          </a:solidFill>
          <a:latin typeface="+mn-lt"/>
          <a:ea typeface="+mn-ea"/>
          <a:cs typeface="+mn-cs"/>
        </a:defRPr>
      </a:lvl2pPr>
      <a:lvl3pPr marL="640057" indent="-213352" algn="l" defTabSz="853410" rtl="0" eaLnBrk="1" latinLnBrk="0" hangingPunct="1">
        <a:lnSpc>
          <a:spcPct val="90000"/>
        </a:lnSpc>
        <a:spcBef>
          <a:spcPts val="0"/>
        </a:spcBef>
        <a:spcAft>
          <a:spcPts val="560"/>
        </a:spcAft>
        <a:buClr>
          <a:schemeClr val="tx1"/>
        </a:buClr>
        <a:buFont typeface="Amazon Ember Display" panose="020F0603020204020204" pitchFamily="34" charset="0"/>
        <a:buChar char="–"/>
        <a:defRPr sz="1867" kern="1200">
          <a:solidFill>
            <a:schemeClr val="tx1"/>
          </a:solidFill>
          <a:latin typeface="+mn-lt"/>
          <a:ea typeface="+mn-ea"/>
          <a:cs typeface="+mn-cs"/>
        </a:defRPr>
      </a:lvl3pPr>
      <a:lvl4pPr marL="853410" indent="-213352" algn="l" defTabSz="853410" rtl="0" eaLnBrk="1" latinLnBrk="0" hangingPunct="1">
        <a:lnSpc>
          <a:spcPct val="90000"/>
        </a:lnSpc>
        <a:spcBef>
          <a:spcPts val="0"/>
        </a:spcBef>
        <a:spcAft>
          <a:spcPts val="560"/>
        </a:spcAft>
        <a:buClr>
          <a:schemeClr val="tx1"/>
        </a:buClr>
        <a:buFont typeface="Amazon Ember Display" panose="020F0603020204020204" pitchFamily="34" charset="0"/>
        <a:buChar char="•"/>
        <a:defRPr sz="1680" kern="1200">
          <a:solidFill>
            <a:schemeClr val="tx1"/>
          </a:solidFill>
          <a:latin typeface="+mn-lt"/>
          <a:ea typeface="+mn-ea"/>
          <a:cs typeface="+mn-cs"/>
        </a:defRPr>
      </a:lvl4pPr>
      <a:lvl5pPr marL="853410" indent="-213352" algn="l" defTabSz="853410" rtl="0" eaLnBrk="1" latinLnBrk="0" hangingPunct="1">
        <a:lnSpc>
          <a:spcPct val="90000"/>
        </a:lnSpc>
        <a:spcBef>
          <a:spcPts val="0"/>
        </a:spcBef>
        <a:buClr>
          <a:schemeClr val="tx1"/>
        </a:buClr>
        <a:buFont typeface="Amazon Ember Display" panose="020F0603020204020204" pitchFamily="34" charset="0"/>
        <a:buChar char="•"/>
        <a:defRPr sz="1680" kern="1200">
          <a:solidFill>
            <a:schemeClr val="tx1"/>
          </a:solidFill>
          <a:latin typeface="+mn-lt"/>
          <a:ea typeface="+mn-ea"/>
          <a:cs typeface="+mn-cs"/>
        </a:defRPr>
      </a:lvl5pPr>
      <a:lvl6pPr marL="2346876" indent="-213352" algn="l" defTabSz="853410" rtl="0" eaLnBrk="1" latinLnBrk="0" hangingPunct="1">
        <a:lnSpc>
          <a:spcPct val="90000"/>
        </a:lnSpc>
        <a:spcBef>
          <a:spcPts val="467"/>
        </a:spcBef>
        <a:buFont typeface="Amazon Ember Display" panose="020F0603020204020204" pitchFamily="34" charset="0"/>
        <a:buChar char="•"/>
        <a:defRPr sz="1680" kern="1200">
          <a:solidFill>
            <a:schemeClr val="tx1"/>
          </a:solidFill>
          <a:latin typeface="+mn-lt"/>
          <a:ea typeface="+mn-ea"/>
          <a:cs typeface="+mn-cs"/>
        </a:defRPr>
      </a:lvl6pPr>
      <a:lvl7pPr marL="2773581" indent="-213352" algn="l" defTabSz="853410" rtl="0" eaLnBrk="1" latinLnBrk="0" hangingPunct="1">
        <a:lnSpc>
          <a:spcPct val="90000"/>
        </a:lnSpc>
        <a:spcBef>
          <a:spcPts val="467"/>
        </a:spcBef>
        <a:buFont typeface="Amazon Ember Display" panose="020F0603020204020204" pitchFamily="34" charset="0"/>
        <a:buChar char="•"/>
        <a:defRPr sz="1680" kern="1200">
          <a:solidFill>
            <a:schemeClr val="tx1"/>
          </a:solidFill>
          <a:latin typeface="+mn-lt"/>
          <a:ea typeface="+mn-ea"/>
          <a:cs typeface="+mn-cs"/>
        </a:defRPr>
      </a:lvl7pPr>
      <a:lvl8pPr marL="3200286" indent="-213352" algn="l" defTabSz="853410" rtl="0" eaLnBrk="1" latinLnBrk="0" hangingPunct="1">
        <a:lnSpc>
          <a:spcPct val="90000"/>
        </a:lnSpc>
        <a:spcBef>
          <a:spcPts val="467"/>
        </a:spcBef>
        <a:buFont typeface="Amazon Ember Display" panose="020F0603020204020204" pitchFamily="34" charset="0"/>
        <a:buChar char="•"/>
        <a:defRPr sz="1680" kern="1200">
          <a:solidFill>
            <a:schemeClr val="tx1"/>
          </a:solidFill>
          <a:latin typeface="+mn-lt"/>
          <a:ea typeface="+mn-ea"/>
          <a:cs typeface="+mn-cs"/>
        </a:defRPr>
      </a:lvl8pPr>
      <a:lvl9pPr marL="3626990" indent="-213352" algn="l" defTabSz="853410" rtl="0" eaLnBrk="1" latinLnBrk="0" hangingPunct="1">
        <a:lnSpc>
          <a:spcPct val="90000"/>
        </a:lnSpc>
        <a:spcBef>
          <a:spcPts val="467"/>
        </a:spcBef>
        <a:buFont typeface="Amazon Ember Display" panose="020F0603020204020204" pitchFamily="34" charset="0"/>
        <a:buChar char="•"/>
        <a:defRPr sz="1680" kern="1200">
          <a:solidFill>
            <a:schemeClr val="tx1"/>
          </a:solidFill>
          <a:latin typeface="+mn-lt"/>
          <a:ea typeface="+mn-ea"/>
          <a:cs typeface="+mn-cs"/>
        </a:defRPr>
      </a:lvl9pPr>
    </p:bodyStyle>
    <p:otherStyle>
      <a:defPPr>
        <a:defRPr lang="en-US"/>
      </a:defPPr>
      <a:lvl1pPr marL="0" algn="l" defTabSz="853410" rtl="0" eaLnBrk="1" latinLnBrk="0" hangingPunct="1">
        <a:defRPr sz="1680" kern="1200">
          <a:solidFill>
            <a:schemeClr val="tx1"/>
          </a:solidFill>
          <a:latin typeface="+mn-lt"/>
          <a:ea typeface="+mn-ea"/>
          <a:cs typeface="+mn-cs"/>
        </a:defRPr>
      </a:lvl1pPr>
      <a:lvl2pPr marL="426705" algn="l" defTabSz="853410" rtl="0" eaLnBrk="1" latinLnBrk="0" hangingPunct="1">
        <a:defRPr sz="1680" kern="1200">
          <a:solidFill>
            <a:schemeClr val="tx1"/>
          </a:solidFill>
          <a:latin typeface="+mn-lt"/>
          <a:ea typeface="+mn-ea"/>
          <a:cs typeface="+mn-cs"/>
        </a:defRPr>
      </a:lvl2pPr>
      <a:lvl3pPr marL="853410" algn="l" defTabSz="853410" rtl="0" eaLnBrk="1" latinLnBrk="0" hangingPunct="1">
        <a:defRPr sz="1680" kern="1200">
          <a:solidFill>
            <a:schemeClr val="tx1"/>
          </a:solidFill>
          <a:latin typeface="+mn-lt"/>
          <a:ea typeface="+mn-ea"/>
          <a:cs typeface="+mn-cs"/>
        </a:defRPr>
      </a:lvl3pPr>
      <a:lvl4pPr marL="1280114" algn="l" defTabSz="853410" rtl="0" eaLnBrk="1" latinLnBrk="0" hangingPunct="1">
        <a:defRPr sz="1680" kern="1200">
          <a:solidFill>
            <a:schemeClr val="tx1"/>
          </a:solidFill>
          <a:latin typeface="+mn-lt"/>
          <a:ea typeface="+mn-ea"/>
          <a:cs typeface="+mn-cs"/>
        </a:defRPr>
      </a:lvl4pPr>
      <a:lvl5pPr marL="1706819" algn="l" defTabSz="853410" rtl="0" eaLnBrk="1" latinLnBrk="0" hangingPunct="1">
        <a:defRPr sz="1680" kern="1200">
          <a:solidFill>
            <a:schemeClr val="tx1"/>
          </a:solidFill>
          <a:latin typeface="+mn-lt"/>
          <a:ea typeface="+mn-ea"/>
          <a:cs typeface="+mn-cs"/>
        </a:defRPr>
      </a:lvl5pPr>
      <a:lvl6pPr marL="2133524" algn="l" defTabSz="853410" rtl="0" eaLnBrk="1" latinLnBrk="0" hangingPunct="1">
        <a:defRPr sz="1680" kern="1200">
          <a:solidFill>
            <a:schemeClr val="tx1"/>
          </a:solidFill>
          <a:latin typeface="+mn-lt"/>
          <a:ea typeface="+mn-ea"/>
          <a:cs typeface="+mn-cs"/>
        </a:defRPr>
      </a:lvl6pPr>
      <a:lvl7pPr marL="2560229" algn="l" defTabSz="853410" rtl="0" eaLnBrk="1" latinLnBrk="0" hangingPunct="1">
        <a:defRPr sz="1680" kern="1200">
          <a:solidFill>
            <a:schemeClr val="tx1"/>
          </a:solidFill>
          <a:latin typeface="+mn-lt"/>
          <a:ea typeface="+mn-ea"/>
          <a:cs typeface="+mn-cs"/>
        </a:defRPr>
      </a:lvl7pPr>
      <a:lvl8pPr marL="2986933" algn="l" defTabSz="853410" rtl="0" eaLnBrk="1" latinLnBrk="0" hangingPunct="1">
        <a:defRPr sz="1680" kern="1200">
          <a:solidFill>
            <a:schemeClr val="tx1"/>
          </a:solidFill>
          <a:latin typeface="+mn-lt"/>
          <a:ea typeface="+mn-ea"/>
          <a:cs typeface="+mn-cs"/>
        </a:defRPr>
      </a:lvl8pPr>
      <a:lvl9pPr marL="3413638" algn="l" defTabSz="853410" rtl="0" eaLnBrk="1" latinLnBrk="0" hangingPunct="1">
        <a:defRPr sz="168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92">
          <p15:clr>
            <a:srgbClr val="F26B43"/>
          </p15:clr>
        </p15:guide>
        <p15:guide id="4" orient="horz" pos="3912">
          <p15:clr>
            <a:srgbClr val="F26B43"/>
          </p15:clr>
        </p15:guide>
        <p15:guide id="5" pos="192">
          <p15:clr>
            <a:srgbClr val="F26B43"/>
          </p15:clr>
        </p15:guide>
        <p15:guide id="6" pos="7488">
          <p15:clr>
            <a:srgbClr val="F26B43"/>
          </p15:clr>
        </p15:guide>
        <p15:guide id="7" orient="horz" pos="93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5180842"/>
      </p:ext>
    </p:extLst>
  </p:cSld>
  <p:clrMap bg1="lt1" tx1="dk1" bg2="lt2" tx2="dk2" accent1="accent1" accent2="accent2" accent3="accent3" accent4="accent4" accent5="accent5" accent6="accent6" hlink="hlink" folHlink="folHlink"/>
  <p:sldLayoutIdLst>
    <p:sldLayoutId id="2147483682" r:id="rId1"/>
    <p:sldLayoutId id="2147483683" r:id="rId2"/>
  </p:sldLayoutIdLst>
  <p:txStyles>
    <p:titleStyle>
      <a:lvl1pPr algn="l" defTabSz="91418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47" indent="-228547" algn="l" defTabSz="91418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40" indent="-228547" algn="l" defTabSz="91418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34" indent="-228547" algn="l" defTabSz="914187"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827" indent="-228547" algn="l" defTabSz="91418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20" indent="-228547" algn="l" defTabSz="91418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14" indent="-228547" algn="l" defTabSz="91418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07" indent="-228547" algn="l" defTabSz="91418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200" indent="-228547" algn="l" defTabSz="91418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93" indent="-228547" algn="l" defTabSz="91418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187" rtl="0" eaLnBrk="1" latinLnBrk="0" hangingPunct="1">
        <a:defRPr sz="1800" kern="1200">
          <a:solidFill>
            <a:schemeClr val="tx1"/>
          </a:solidFill>
          <a:latin typeface="+mn-lt"/>
          <a:ea typeface="+mn-ea"/>
          <a:cs typeface="+mn-cs"/>
        </a:defRPr>
      </a:lvl1pPr>
      <a:lvl2pPr marL="457093" algn="l" defTabSz="914187" rtl="0" eaLnBrk="1" latinLnBrk="0" hangingPunct="1">
        <a:defRPr sz="1800" kern="1200">
          <a:solidFill>
            <a:schemeClr val="tx1"/>
          </a:solidFill>
          <a:latin typeface="+mn-lt"/>
          <a:ea typeface="+mn-ea"/>
          <a:cs typeface="+mn-cs"/>
        </a:defRPr>
      </a:lvl2pPr>
      <a:lvl3pPr marL="914187" algn="l" defTabSz="914187" rtl="0" eaLnBrk="1" latinLnBrk="0" hangingPunct="1">
        <a:defRPr sz="1800" kern="1200">
          <a:solidFill>
            <a:schemeClr val="tx1"/>
          </a:solidFill>
          <a:latin typeface="+mn-lt"/>
          <a:ea typeface="+mn-ea"/>
          <a:cs typeface="+mn-cs"/>
        </a:defRPr>
      </a:lvl3pPr>
      <a:lvl4pPr marL="1371280" algn="l" defTabSz="914187" rtl="0" eaLnBrk="1" latinLnBrk="0" hangingPunct="1">
        <a:defRPr sz="1800" kern="1200">
          <a:solidFill>
            <a:schemeClr val="tx1"/>
          </a:solidFill>
          <a:latin typeface="+mn-lt"/>
          <a:ea typeface="+mn-ea"/>
          <a:cs typeface="+mn-cs"/>
        </a:defRPr>
      </a:lvl4pPr>
      <a:lvl5pPr marL="1828373" algn="l" defTabSz="914187" rtl="0" eaLnBrk="1" latinLnBrk="0" hangingPunct="1">
        <a:defRPr sz="1800" kern="1200">
          <a:solidFill>
            <a:schemeClr val="tx1"/>
          </a:solidFill>
          <a:latin typeface="+mn-lt"/>
          <a:ea typeface="+mn-ea"/>
          <a:cs typeface="+mn-cs"/>
        </a:defRPr>
      </a:lvl5pPr>
      <a:lvl6pPr marL="2285466" algn="l" defTabSz="914187" rtl="0" eaLnBrk="1" latinLnBrk="0" hangingPunct="1">
        <a:defRPr sz="1800" kern="1200">
          <a:solidFill>
            <a:schemeClr val="tx1"/>
          </a:solidFill>
          <a:latin typeface="+mn-lt"/>
          <a:ea typeface="+mn-ea"/>
          <a:cs typeface="+mn-cs"/>
        </a:defRPr>
      </a:lvl6pPr>
      <a:lvl7pPr marL="2742560" algn="l" defTabSz="914187" rtl="0" eaLnBrk="1" latinLnBrk="0" hangingPunct="1">
        <a:defRPr sz="1800" kern="1200">
          <a:solidFill>
            <a:schemeClr val="tx1"/>
          </a:solidFill>
          <a:latin typeface="+mn-lt"/>
          <a:ea typeface="+mn-ea"/>
          <a:cs typeface="+mn-cs"/>
        </a:defRPr>
      </a:lvl7pPr>
      <a:lvl8pPr marL="3199653" algn="l" defTabSz="914187" rtl="0" eaLnBrk="1" latinLnBrk="0" hangingPunct="1">
        <a:defRPr sz="1800" kern="1200">
          <a:solidFill>
            <a:schemeClr val="tx1"/>
          </a:solidFill>
          <a:latin typeface="+mn-lt"/>
          <a:ea typeface="+mn-ea"/>
          <a:cs typeface="+mn-cs"/>
        </a:defRPr>
      </a:lvl8pPr>
      <a:lvl9pPr marL="3656746" algn="l" defTabSz="91418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6955037"/>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873" r:id="rId3"/>
  </p:sldLayoutIdLst>
  <p:hf hdr="0" ftr="0" dt="0"/>
  <p:txStyles>
    <p:titleStyle>
      <a:lvl1pPr algn="l" defTabSz="91418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47" indent="-228547" algn="l" defTabSz="91418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40" indent="-228547" algn="l" defTabSz="91418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34" indent="-228547" algn="l" defTabSz="914187"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827" indent="-228547" algn="l" defTabSz="91418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20" indent="-228547" algn="l" defTabSz="91418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14" indent="-228547" algn="l" defTabSz="91418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07" indent="-228547" algn="l" defTabSz="91418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200" indent="-228547" algn="l" defTabSz="91418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93" indent="-228547" algn="l" defTabSz="91418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187" rtl="0" eaLnBrk="1" latinLnBrk="0" hangingPunct="1">
        <a:defRPr sz="1800" kern="1200">
          <a:solidFill>
            <a:schemeClr val="tx1"/>
          </a:solidFill>
          <a:latin typeface="+mn-lt"/>
          <a:ea typeface="+mn-ea"/>
          <a:cs typeface="+mn-cs"/>
        </a:defRPr>
      </a:lvl1pPr>
      <a:lvl2pPr marL="457093" algn="l" defTabSz="914187" rtl="0" eaLnBrk="1" latinLnBrk="0" hangingPunct="1">
        <a:defRPr sz="1800" kern="1200">
          <a:solidFill>
            <a:schemeClr val="tx1"/>
          </a:solidFill>
          <a:latin typeface="+mn-lt"/>
          <a:ea typeface="+mn-ea"/>
          <a:cs typeface="+mn-cs"/>
        </a:defRPr>
      </a:lvl2pPr>
      <a:lvl3pPr marL="914187" algn="l" defTabSz="914187" rtl="0" eaLnBrk="1" latinLnBrk="0" hangingPunct="1">
        <a:defRPr sz="1800" kern="1200">
          <a:solidFill>
            <a:schemeClr val="tx1"/>
          </a:solidFill>
          <a:latin typeface="+mn-lt"/>
          <a:ea typeface="+mn-ea"/>
          <a:cs typeface="+mn-cs"/>
        </a:defRPr>
      </a:lvl3pPr>
      <a:lvl4pPr marL="1371280" algn="l" defTabSz="914187" rtl="0" eaLnBrk="1" latinLnBrk="0" hangingPunct="1">
        <a:defRPr sz="1800" kern="1200">
          <a:solidFill>
            <a:schemeClr val="tx1"/>
          </a:solidFill>
          <a:latin typeface="+mn-lt"/>
          <a:ea typeface="+mn-ea"/>
          <a:cs typeface="+mn-cs"/>
        </a:defRPr>
      </a:lvl4pPr>
      <a:lvl5pPr marL="1828373" algn="l" defTabSz="914187" rtl="0" eaLnBrk="1" latinLnBrk="0" hangingPunct="1">
        <a:defRPr sz="1800" kern="1200">
          <a:solidFill>
            <a:schemeClr val="tx1"/>
          </a:solidFill>
          <a:latin typeface="+mn-lt"/>
          <a:ea typeface="+mn-ea"/>
          <a:cs typeface="+mn-cs"/>
        </a:defRPr>
      </a:lvl5pPr>
      <a:lvl6pPr marL="2285466" algn="l" defTabSz="914187" rtl="0" eaLnBrk="1" latinLnBrk="0" hangingPunct="1">
        <a:defRPr sz="1800" kern="1200">
          <a:solidFill>
            <a:schemeClr val="tx1"/>
          </a:solidFill>
          <a:latin typeface="+mn-lt"/>
          <a:ea typeface="+mn-ea"/>
          <a:cs typeface="+mn-cs"/>
        </a:defRPr>
      </a:lvl6pPr>
      <a:lvl7pPr marL="2742560" algn="l" defTabSz="914187" rtl="0" eaLnBrk="1" latinLnBrk="0" hangingPunct="1">
        <a:defRPr sz="1800" kern="1200">
          <a:solidFill>
            <a:schemeClr val="tx1"/>
          </a:solidFill>
          <a:latin typeface="+mn-lt"/>
          <a:ea typeface="+mn-ea"/>
          <a:cs typeface="+mn-cs"/>
        </a:defRPr>
      </a:lvl7pPr>
      <a:lvl8pPr marL="3199653" algn="l" defTabSz="914187" rtl="0" eaLnBrk="1" latinLnBrk="0" hangingPunct="1">
        <a:defRPr sz="1800" kern="1200">
          <a:solidFill>
            <a:schemeClr val="tx1"/>
          </a:solidFill>
          <a:latin typeface="+mn-lt"/>
          <a:ea typeface="+mn-ea"/>
          <a:cs typeface="+mn-cs"/>
        </a:defRPr>
      </a:lvl8pPr>
      <a:lvl9pPr marL="3656746" algn="l" defTabSz="91418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6"/>
        <p:cNvGrpSpPr/>
        <p:nvPr/>
      </p:nvGrpSpPr>
      <p:grpSpPr>
        <a:xfrm>
          <a:off x="0" y="0"/>
          <a:ext cx="0" cy="0"/>
          <a:chOff x="0" y="0"/>
          <a:chExt cx="0" cy="0"/>
        </a:xfrm>
      </p:grpSpPr>
      <p:sp>
        <p:nvSpPr>
          <p:cNvPr id="177" name="Google Shape;177;p43"/>
          <p:cNvSpPr txBox="1">
            <a:spLocks noGrp="1"/>
          </p:cNvSpPr>
          <p:nvPr>
            <p:ph type="title"/>
          </p:nvPr>
        </p:nvSpPr>
        <p:spPr>
          <a:xfrm>
            <a:off x="387894" y="324738"/>
            <a:ext cx="10603413" cy="783627"/>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5A17EE"/>
              </a:buClr>
              <a:buSzPts val="1400"/>
              <a:buFont typeface="Source Sans Pro"/>
              <a:buNone/>
              <a:defRPr sz="1800" i="0" u="none" strike="noStrike" cap="none">
                <a:solidFill>
                  <a:srgbClr val="5A17EE"/>
                </a:solidFill>
                <a:latin typeface="Source Sans Pro"/>
                <a:ea typeface="Source Sans Pro"/>
                <a:cs typeface="Source Sans Pro"/>
                <a:sym typeface="Source Sans Pro"/>
              </a:defRPr>
            </a:lvl1pPr>
            <a:lvl2pPr lvl="1" indent="0"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2pPr>
            <a:lvl3pPr lvl="2" indent="0"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3pPr>
            <a:lvl4pPr lvl="3" indent="0"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4pPr>
            <a:lvl5pPr lvl="4" indent="0"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5pPr>
            <a:lvl6pPr lvl="5" indent="0"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6pPr>
            <a:lvl7pPr lvl="6" indent="0"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7pPr>
            <a:lvl8pPr lvl="7" indent="0"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8pPr>
            <a:lvl9pPr lvl="8" indent="0"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9pPr>
          </a:lstStyle>
          <a:p>
            <a:endParaRPr/>
          </a:p>
        </p:txBody>
      </p:sp>
      <p:sp>
        <p:nvSpPr>
          <p:cNvPr id="178" name="Google Shape;178;p43"/>
          <p:cNvSpPr txBox="1">
            <a:spLocks noGrp="1"/>
          </p:cNvSpPr>
          <p:nvPr>
            <p:ph type="body" idx="1"/>
          </p:nvPr>
        </p:nvSpPr>
        <p:spPr>
          <a:xfrm>
            <a:off x="387894" y="1015840"/>
            <a:ext cx="10603413" cy="436912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0"/>
              </a:spcBef>
              <a:spcAft>
                <a:spcPts val="0"/>
              </a:spcAft>
              <a:buClr>
                <a:srgbClr val="757575"/>
              </a:buClr>
              <a:buSzPts val="1400"/>
              <a:buFont typeface="Source Sans Pro"/>
              <a:buNone/>
              <a:defRPr sz="1400" i="0" u="none" strike="noStrike" cap="none">
                <a:solidFill>
                  <a:srgbClr val="757575"/>
                </a:solidFill>
                <a:latin typeface="Source Sans Pro"/>
                <a:ea typeface="Source Sans Pro"/>
                <a:cs typeface="Source Sans Pro"/>
                <a:sym typeface="Source Sans Pro"/>
              </a:defRPr>
            </a:lvl1pPr>
            <a:lvl2pPr marL="914400" marR="0" lvl="1" indent="-228600" algn="l" rtl="0">
              <a:lnSpc>
                <a:spcPct val="115000"/>
              </a:lnSpc>
              <a:spcBef>
                <a:spcPts val="1600"/>
              </a:spcBef>
              <a:spcAft>
                <a:spcPts val="0"/>
              </a:spcAft>
              <a:buClr>
                <a:srgbClr val="757575"/>
              </a:buClr>
              <a:buSzPts val="1400"/>
              <a:buFont typeface="Source Sans Pro"/>
              <a:buNone/>
              <a:defRPr sz="1400" i="0" u="none" strike="noStrike" cap="none">
                <a:solidFill>
                  <a:srgbClr val="757575"/>
                </a:solidFill>
                <a:latin typeface="Source Sans Pro"/>
                <a:ea typeface="Source Sans Pro"/>
                <a:cs typeface="Source Sans Pro"/>
                <a:sym typeface="Source Sans Pro"/>
              </a:defRPr>
            </a:lvl2pPr>
            <a:lvl3pPr marL="1371600" marR="0" lvl="2" indent="-228600" algn="l" rtl="0">
              <a:lnSpc>
                <a:spcPct val="115000"/>
              </a:lnSpc>
              <a:spcBef>
                <a:spcPts val="1600"/>
              </a:spcBef>
              <a:spcAft>
                <a:spcPts val="0"/>
              </a:spcAft>
              <a:buClr>
                <a:srgbClr val="757575"/>
              </a:buClr>
              <a:buSzPts val="1400"/>
              <a:buFont typeface="Source Sans Pro"/>
              <a:buNone/>
              <a:defRPr sz="1400" i="0" u="none" strike="noStrike" cap="none">
                <a:solidFill>
                  <a:srgbClr val="757575"/>
                </a:solidFill>
                <a:latin typeface="Source Sans Pro"/>
                <a:ea typeface="Source Sans Pro"/>
                <a:cs typeface="Source Sans Pro"/>
                <a:sym typeface="Source Sans Pro"/>
              </a:defRPr>
            </a:lvl3pPr>
            <a:lvl4pPr marL="1828800" marR="0" lvl="3" indent="-228600" algn="l" rtl="0">
              <a:lnSpc>
                <a:spcPct val="115000"/>
              </a:lnSpc>
              <a:spcBef>
                <a:spcPts val="1600"/>
              </a:spcBef>
              <a:spcAft>
                <a:spcPts val="0"/>
              </a:spcAft>
              <a:buClr>
                <a:srgbClr val="757575"/>
              </a:buClr>
              <a:buSzPts val="1400"/>
              <a:buFont typeface="Source Sans Pro"/>
              <a:buNone/>
              <a:defRPr sz="1400" i="0" u="none" strike="noStrike" cap="none">
                <a:solidFill>
                  <a:srgbClr val="757575"/>
                </a:solidFill>
                <a:latin typeface="Source Sans Pro"/>
                <a:ea typeface="Source Sans Pro"/>
                <a:cs typeface="Source Sans Pro"/>
                <a:sym typeface="Source Sans Pro"/>
              </a:defRPr>
            </a:lvl4pPr>
            <a:lvl5pPr marL="2286000" marR="0" lvl="4" indent="-228600" algn="l" rtl="0">
              <a:lnSpc>
                <a:spcPct val="115000"/>
              </a:lnSpc>
              <a:spcBef>
                <a:spcPts val="1600"/>
              </a:spcBef>
              <a:spcAft>
                <a:spcPts val="0"/>
              </a:spcAft>
              <a:buClr>
                <a:srgbClr val="757575"/>
              </a:buClr>
              <a:buSzPts val="1400"/>
              <a:buFont typeface="Source Sans Pro"/>
              <a:buNone/>
              <a:defRPr sz="1400" i="0" u="none" strike="noStrike" cap="none">
                <a:solidFill>
                  <a:srgbClr val="757575"/>
                </a:solidFill>
                <a:latin typeface="Source Sans Pro"/>
                <a:ea typeface="Source Sans Pro"/>
                <a:cs typeface="Source Sans Pro"/>
                <a:sym typeface="Source Sans Pro"/>
              </a:defRPr>
            </a:lvl5pPr>
            <a:lvl6pPr marL="2743200" marR="0" lvl="5" indent="-228600" algn="l" rtl="0">
              <a:lnSpc>
                <a:spcPct val="115000"/>
              </a:lnSpc>
              <a:spcBef>
                <a:spcPts val="1600"/>
              </a:spcBef>
              <a:spcAft>
                <a:spcPts val="0"/>
              </a:spcAft>
              <a:buClr>
                <a:srgbClr val="757575"/>
              </a:buClr>
              <a:buSzPts val="1400"/>
              <a:buFont typeface="Source Sans Pro"/>
              <a:buNone/>
              <a:defRPr sz="1400" i="0" u="none" strike="noStrike" cap="none">
                <a:solidFill>
                  <a:srgbClr val="757575"/>
                </a:solidFill>
                <a:latin typeface="Source Sans Pro"/>
                <a:ea typeface="Source Sans Pro"/>
                <a:cs typeface="Source Sans Pro"/>
                <a:sym typeface="Source Sans Pro"/>
              </a:defRPr>
            </a:lvl6pPr>
            <a:lvl7pPr marL="3200400" marR="0" lvl="6" indent="-228600" algn="l" rtl="0">
              <a:lnSpc>
                <a:spcPct val="115000"/>
              </a:lnSpc>
              <a:spcBef>
                <a:spcPts val="1600"/>
              </a:spcBef>
              <a:spcAft>
                <a:spcPts val="0"/>
              </a:spcAft>
              <a:buClr>
                <a:srgbClr val="757575"/>
              </a:buClr>
              <a:buSzPts val="1400"/>
              <a:buFont typeface="Source Sans Pro"/>
              <a:buNone/>
              <a:defRPr sz="1400" i="0" u="none" strike="noStrike" cap="none">
                <a:solidFill>
                  <a:srgbClr val="757575"/>
                </a:solidFill>
                <a:latin typeface="Source Sans Pro"/>
                <a:ea typeface="Source Sans Pro"/>
                <a:cs typeface="Source Sans Pro"/>
                <a:sym typeface="Source Sans Pro"/>
              </a:defRPr>
            </a:lvl7pPr>
            <a:lvl8pPr marL="3657600" marR="0" lvl="7" indent="-228600" algn="l" rtl="0">
              <a:lnSpc>
                <a:spcPct val="115000"/>
              </a:lnSpc>
              <a:spcBef>
                <a:spcPts val="1600"/>
              </a:spcBef>
              <a:spcAft>
                <a:spcPts val="0"/>
              </a:spcAft>
              <a:buClr>
                <a:srgbClr val="757575"/>
              </a:buClr>
              <a:buSzPts val="1400"/>
              <a:buFont typeface="Source Sans Pro"/>
              <a:buNone/>
              <a:defRPr sz="1400" i="0" u="none" strike="noStrike" cap="none">
                <a:solidFill>
                  <a:srgbClr val="757575"/>
                </a:solidFill>
                <a:latin typeface="Source Sans Pro"/>
                <a:ea typeface="Source Sans Pro"/>
                <a:cs typeface="Source Sans Pro"/>
                <a:sym typeface="Source Sans Pro"/>
              </a:defRPr>
            </a:lvl8pPr>
            <a:lvl9pPr marL="4114800" marR="0" lvl="8" indent="-228600" algn="l" rtl="0">
              <a:lnSpc>
                <a:spcPct val="115000"/>
              </a:lnSpc>
              <a:spcBef>
                <a:spcPts val="1600"/>
              </a:spcBef>
              <a:spcAft>
                <a:spcPts val="1600"/>
              </a:spcAft>
              <a:buClr>
                <a:srgbClr val="757575"/>
              </a:buClr>
              <a:buSzPts val="1400"/>
              <a:buFont typeface="Source Sans Pro"/>
              <a:buNone/>
              <a:defRPr sz="1400" i="0" u="none" strike="noStrike" cap="none">
                <a:solidFill>
                  <a:srgbClr val="757575"/>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1324570177"/>
      </p:ext>
    </p:extLst>
  </p:cSld>
  <p:clrMap bg1="lt1" tx1="dk1" bg2="dk2" tx2="lt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465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4000384"/>
      </p:ext>
    </p:extLst>
  </p:cSld>
  <p:clrMap bg1="lt1" tx1="dk1" bg2="lt2" tx2="dk2" accent1="accent1" accent2="accent2" accent3="accent3" accent4="accent4" accent5="accent5" accent6="accent6" hlink="hlink" folHlink="folHlink"/>
  <p:sldLayoutIdLst>
    <p:sldLayoutId id="2147484144" r:id="rId1"/>
    <p:sldLayoutId id="2147484145" r:id="rId2"/>
    <p:sldLayoutId id="2147484146" r:id="rId3"/>
  </p:sldLayoutIdLst>
  <p:txStyles>
    <p:titleStyle>
      <a:lvl1pPr algn="l" defTabSz="91418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47" indent="-228547" algn="l" defTabSz="91418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40" indent="-228547" algn="l" defTabSz="91418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34" indent="-228547" algn="l" defTabSz="914187"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827" indent="-228547" algn="l" defTabSz="91418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20" indent="-228547" algn="l" defTabSz="91418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14" indent="-228547" algn="l" defTabSz="91418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07" indent="-228547" algn="l" defTabSz="91418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200" indent="-228547" algn="l" defTabSz="91418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93" indent="-228547" algn="l" defTabSz="91418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187" rtl="0" eaLnBrk="1" latinLnBrk="0" hangingPunct="1">
        <a:defRPr sz="1800" kern="1200">
          <a:solidFill>
            <a:schemeClr val="tx1"/>
          </a:solidFill>
          <a:latin typeface="+mn-lt"/>
          <a:ea typeface="+mn-ea"/>
          <a:cs typeface="+mn-cs"/>
        </a:defRPr>
      </a:lvl1pPr>
      <a:lvl2pPr marL="457093" algn="l" defTabSz="914187" rtl="0" eaLnBrk="1" latinLnBrk="0" hangingPunct="1">
        <a:defRPr sz="1800" kern="1200">
          <a:solidFill>
            <a:schemeClr val="tx1"/>
          </a:solidFill>
          <a:latin typeface="+mn-lt"/>
          <a:ea typeface="+mn-ea"/>
          <a:cs typeface="+mn-cs"/>
        </a:defRPr>
      </a:lvl2pPr>
      <a:lvl3pPr marL="914187" algn="l" defTabSz="914187" rtl="0" eaLnBrk="1" latinLnBrk="0" hangingPunct="1">
        <a:defRPr sz="1800" kern="1200">
          <a:solidFill>
            <a:schemeClr val="tx1"/>
          </a:solidFill>
          <a:latin typeface="+mn-lt"/>
          <a:ea typeface="+mn-ea"/>
          <a:cs typeface="+mn-cs"/>
        </a:defRPr>
      </a:lvl3pPr>
      <a:lvl4pPr marL="1371280" algn="l" defTabSz="914187" rtl="0" eaLnBrk="1" latinLnBrk="0" hangingPunct="1">
        <a:defRPr sz="1800" kern="1200">
          <a:solidFill>
            <a:schemeClr val="tx1"/>
          </a:solidFill>
          <a:latin typeface="+mn-lt"/>
          <a:ea typeface="+mn-ea"/>
          <a:cs typeface="+mn-cs"/>
        </a:defRPr>
      </a:lvl4pPr>
      <a:lvl5pPr marL="1828373" algn="l" defTabSz="914187" rtl="0" eaLnBrk="1" latinLnBrk="0" hangingPunct="1">
        <a:defRPr sz="1800" kern="1200">
          <a:solidFill>
            <a:schemeClr val="tx1"/>
          </a:solidFill>
          <a:latin typeface="+mn-lt"/>
          <a:ea typeface="+mn-ea"/>
          <a:cs typeface="+mn-cs"/>
        </a:defRPr>
      </a:lvl5pPr>
      <a:lvl6pPr marL="2285466" algn="l" defTabSz="914187" rtl="0" eaLnBrk="1" latinLnBrk="0" hangingPunct="1">
        <a:defRPr sz="1800" kern="1200">
          <a:solidFill>
            <a:schemeClr val="tx1"/>
          </a:solidFill>
          <a:latin typeface="+mn-lt"/>
          <a:ea typeface="+mn-ea"/>
          <a:cs typeface="+mn-cs"/>
        </a:defRPr>
      </a:lvl6pPr>
      <a:lvl7pPr marL="2742560" algn="l" defTabSz="914187" rtl="0" eaLnBrk="1" latinLnBrk="0" hangingPunct="1">
        <a:defRPr sz="1800" kern="1200">
          <a:solidFill>
            <a:schemeClr val="tx1"/>
          </a:solidFill>
          <a:latin typeface="+mn-lt"/>
          <a:ea typeface="+mn-ea"/>
          <a:cs typeface="+mn-cs"/>
        </a:defRPr>
      </a:lvl7pPr>
      <a:lvl8pPr marL="3199653" algn="l" defTabSz="914187" rtl="0" eaLnBrk="1" latinLnBrk="0" hangingPunct="1">
        <a:defRPr sz="1800" kern="1200">
          <a:solidFill>
            <a:schemeClr val="tx1"/>
          </a:solidFill>
          <a:latin typeface="+mn-lt"/>
          <a:ea typeface="+mn-ea"/>
          <a:cs typeface="+mn-cs"/>
        </a:defRPr>
      </a:lvl8pPr>
      <a:lvl9pPr marL="3656746" algn="l" defTabSz="914187"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pic>
        <p:nvPicPr>
          <p:cNvPr id="3" name="Imagem 2">
            <a:extLst>
              <a:ext uri="{FF2B5EF4-FFF2-40B4-BE49-F238E27FC236}">
                <a16:creationId xmlns:a16="http://schemas.microsoft.com/office/drawing/2014/main" id="{52AF0603-BC81-4F18-A20E-08D0F40EFACF}"/>
              </a:ext>
            </a:extLst>
          </p:cNvPr>
          <p:cNvPicPr>
            <a:picLocks noChangeAspect="1"/>
          </p:cNvPicPr>
          <p:nvPr userDrawn="1"/>
        </p:nvPicPr>
        <p:blipFill>
          <a:blip r:embed="rId33">
            <a:extLst>
              <a:ext uri="{28A0092B-C50C-407E-A947-70E740481C1C}">
                <a14:useLocalDpi xmlns:a14="http://schemas.microsoft.com/office/drawing/2010/main" val="0"/>
              </a:ext>
            </a:extLst>
          </a:blip>
          <a:stretch>
            <a:fillRect/>
          </a:stretch>
        </p:blipFill>
        <p:spPr>
          <a:xfrm>
            <a:off x="6632" y="0"/>
            <a:ext cx="11379200" cy="6400800"/>
          </a:xfrm>
          <a:prstGeom prst="rect">
            <a:avLst/>
          </a:prstGeom>
        </p:spPr>
      </p:pic>
      <p:sp>
        <p:nvSpPr>
          <p:cNvPr id="12" name="Shape 12"/>
          <p:cNvSpPr txBox="1">
            <a:spLocks noGrp="1"/>
          </p:cNvSpPr>
          <p:nvPr>
            <p:ph type="title"/>
          </p:nvPr>
        </p:nvSpPr>
        <p:spPr>
          <a:xfrm>
            <a:off x="263005" y="417464"/>
            <a:ext cx="10492907" cy="589120"/>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Clr>
                <a:schemeClr val="lt2"/>
              </a:buClr>
              <a:buSzPts val="2400"/>
              <a:buFont typeface="Open Sans"/>
              <a:buNone/>
              <a:defRPr sz="2400">
                <a:solidFill>
                  <a:schemeClr val="lt2"/>
                </a:solidFill>
                <a:latin typeface="Open Sans"/>
                <a:ea typeface="Open Sans"/>
                <a:cs typeface="Open Sans"/>
                <a:sym typeface="Open Sans"/>
              </a:defRPr>
            </a:lvl1pPr>
            <a:lvl2pPr marL="0" marR="0" lvl="1" indent="-88900" algn="l" rtl="0">
              <a:spcBef>
                <a:spcPts val="0"/>
              </a:spcBef>
              <a:spcAft>
                <a:spcPts val="0"/>
              </a:spcAft>
              <a:buSzPts val="1400"/>
              <a:buChar char="○"/>
              <a:defRPr sz="1400"/>
            </a:lvl2pPr>
            <a:lvl3pPr marL="0" marR="0" lvl="2" indent="-88900" algn="l" rtl="0">
              <a:spcBef>
                <a:spcPts val="0"/>
              </a:spcBef>
              <a:spcAft>
                <a:spcPts val="0"/>
              </a:spcAft>
              <a:buSzPts val="1400"/>
              <a:buChar char="■"/>
              <a:defRPr sz="1400"/>
            </a:lvl3pPr>
            <a:lvl4pPr marL="0" marR="0" lvl="3" indent="-88900" algn="l" rtl="0">
              <a:spcBef>
                <a:spcPts val="0"/>
              </a:spcBef>
              <a:spcAft>
                <a:spcPts val="0"/>
              </a:spcAft>
              <a:buSzPts val="1400"/>
              <a:buChar char="●"/>
              <a:defRPr sz="1400"/>
            </a:lvl4pPr>
            <a:lvl5pPr marL="0" marR="0" lvl="4" indent="-88900" algn="l" rtl="0">
              <a:spcBef>
                <a:spcPts val="0"/>
              </a:spcBef>
              <a:spcAft>
                <a:spcPts val="0"/>
              </a:spcAft>
              <a:buSzPts val="1400"/>
              <a:buChar char="○"/>
              <a:defRPr sz="1400"/>
            </a:lvl5pPr>
            <a:lvl6pPr marL="0" marR="0" lvl="5" indent="-88900" algn="l" rtl="0">
              <a:spcBef>
                <a:spcPts val="0"/>
              </a:spcBef>
              <a:spcAft>
                <a:spcPts val="0"/>
              </a:spcAft>
              <a:buSzPts val="1400"/>
              <a:buChar char="■"/>
              <a:defRPr sz="1400"/>
            </a:lvl6pPr>
            <a:lvl7pPr marL="0" marR="0" lvl="6" indent="-88900" algn="l" rtl="0">
              <a:spcBef>
                <a:spcPts val="0"/>
              </a:spcBef>
              <a:spcAft>
                <a:spcPts val="0"/>
              </a:spcAft>
              <a:buSzPts val="1400"/>
              <a:buChar char="●"/>
              <a:defRPr sz="1400"/>
            </a:lvl7pPr>
            <a:lvl8pPr marL="0" marR="0" lvl="7" indent="-88900" algn="l" rtl="0">
              <a:spcBef>
                <a:spcPts val="0"/>
              </a:spcBef>
              <a:spcAft>
                <a:spcPts val="0"/>
              </a:spcAft>
              <a:buSzPts val="1400"/>
              <a:buChar char="○"/>
              <a:defRPr sz="1400"/>
            </a:lvl8pPr>
            <a:lvl9pPr marL="0" marR="0" lvl="8" indent="-88900" algn="l" rtl="0">
              <a:spcBef>
                <a:spcPts val="0"/>
              </a:spcBef>
              <a:spcAft>
                <a:spcPts val="0"/>
              </a:spcAft>
              <a:buSzPts val="1400"/>
              <a:buChar char="■"/>
              <a:defRPr sz="1400"/>
            </a:lvl9pPr>
          </a:lstStyle>
          <a:p>
            <a:endParaRPr/>
          </a:p>
        </p:txBody>
      </p:sp>
      <p:sp>
        <p:nvSpPr>
          <p:cNvPr id="13" name="Shape 13"/>
          <p:cNvSpPr txBox="1">
            <a:spLocks noGrp="1"/>
          </p:cNvSpPr>
          <p:nvPr>
            <p:ph type="body" idx="1"/>
          </p:nvPr>
        </p:nvSpPr>
        <p:spPr>
          <a:xfrm>
            <a:off x="127923" y="1255801"/>
            <a:ext cx="10492907" cy="4224267"/>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400"/>
              </a:spcBef>
              <a:spcAft>
                <a:spcPts val="0"/>
              </a:spcAft>
              <a:buClr>
                <a:schemeClr val="lt2"/>
              </a:buClr>
              <a:buSzPts val="1800"/>
              <a:buFont typeface="Open Sans"/>
              <a:buChar char="•"/>
              <a:defRPr sz="1800">
                <a:solidFill>
                  <a:schemeClr val="lt2"/>
                </a:solidFill>
                <a:latin typeface="Open Sans"/>
                <a:ea typeface="Open Sans"/>
                <a:cs typeface="Open Sans"/>
                <a:sym typeface="Open Sans"/>
              </a:defRPr>
            </a:lvl1pPr>
            <a:lvl2pPr marL="914400" marR="0" lvl="1" indent="-317500" algn="l" rtl="0">
              <a:lnSpc>
                <a:spcPct val="115000"/>
              </a:lnSpc>
              <a:spcBef>
                <a:spcPts val="300"/>
              </a:spcBef>
              <a:spcAft>
                <a:spcPts val="0"/>
              </a:spcAft>
              <a:buClr>
                <a:schemeClr val="lt2"/>
              </a:buClr>
              <a:buSzPts val="1400"/>
              <a:buFont typeface="Open Sans"/>
              <a:buChar char="–"/>
              <a:defRPr sz="1400">
                <a:solidFill>
                  <a:schemeClr val="lt2"/>
                </a:solidFill>
                <a:latin typeface="Open Sans"/>
                <a:ea typeface="Open Sans"/>
                <a:cs typeface="Open Sans"/>
                <a:sym typeface="Open Sans"/>
              </a:defRPr>
            </a:lvl2pPr>
            <a:lvl3pPr marL="1371600" marR="0" lvl="2" indent="-317500" algn="l" rtl="0">
              <a:lnSpc>
                <a:spcPct val="115000"/>
              </a:lnSpc>
              <a:spcBef>
                <a:spcPts val="300"/>
              </a:spcBef>
              <a:spcAft>
                <a:spcPts val="0"/>
              </a:spcAft>
              <a:buClr>
                <a:schemeClr val="lt2"/>
              </a:buClr>
              <a:buSzPts val="1400"/>
              <a:buFont typeface="Open Sans"/>
              <a:buChar char="•"/>
              <a:defRPr sz="1400">
                <a:solidFill>
                  <a:schemeClr val="lt2"/>
                </a:solidFill>
                <a:latin typeface="Open Sans"/>
                <a:ea typeface="Open Sans"/>
                <a:cs typeface="Open Sans"/>
                <a:sym typeface="Open Sans"/>
              </a:defRPr>
            </a:lvl3pPr>
            <a:lvl4pPr marL="1828800" marR="0" lvl="3" indent="-304800" algn="l" rtl="0">
              <a:lnSpc>
                <a:spcPct val="115000"/>
              </a:lnSpc>
              <a:spcBef>
                <a:spcPts val="200"/>
              </a:spcBef>
              <a:spcAft>
                <a:spcPts val="0"/>
              </a:spcAft>
              <a:buClr>
                <a:schemeClr val="lt2"/>
              </a:buClr>
              <a:buSzPts val="1200"/>
              <a:buFont typeface="Open Sans"/>
              <a:buChar char="–"/>
              <a:defRPr sz="1200">
                <a:solidFill>
                  <a:schemeClr val="lt2"/>
                </a:solidFill>
                <a:latin typeface="Open Sans"/>
                <a:ea typeface="Open Sans"/>
                <a:cs typeface="Open Sans"/>
                <a:sym typeface="Open Sans"/>
              </a:defRPr>
            </a:lvl4pPr>
            <a:lvl5pPr marL="2286000" marR="0" lvl="4" indent="-292100" algn="l" rtl="0">
              <a:lnSpc>
                <a:spcPct val="115000"/>
              </a:lnSpc>
              <a:spcBef>
                <a:spcPts val="200"/>
              </a:spcBef>
              <a:spcAft>
                <a:spcPts val="0"/>
              </a:spcAft>
              <a:buClr>
                <a:schemeClr val="lt2"/>
              </a:buClr>
              <a:buSzPts val="1000"/>
              <a:buFont typeface="Open Sans"/>
              <a:buChar char="»"/>
              <a:defRPr sz="1000">
                <a:solidFill>
                  <a:schemeClr val="lt2"/>
                </a:solidFill>
                <a:latin typeface="Open Sans"/>
                <a:ea typeface="Open Sans"/>
                <a:cs typeface="Open Sans"/>
                <a:sym typeface="Open Sans"/>
              </a:defRPr>
            </a:lvl5pPr>
            <a:lvl6pPr marL="2743200" marR="0" lvl="5" indent="-304800" algn="l" rtl="0">
              <a:lnSpc>
                <a:spcPct val="115000"/>
              </a:lnSpc>
              <a:spcBef>
                <a:spcPts val="400"/>
              </a:spcBef>
              <a:spcAft>
                <a:spcPts val="0"/>
              </a:spcAft>
              <a:buClr>
                <a:schemeClr val="lt2"/>
              </a:buClr>
              <a:buSzPts val="1200"/>
              <a:buFont typeface="Open Sans"/>
              <a:buChar char="•"/>
              <a:defRPr sz="1200">
                <a:solidFill>
                  <a:schemeClr val="lt2"/>
                </a:solidFill>
                <a:latin typeface="Open Sans"/>
                <a:ea typeface="Open Sans"/>
                <a:cs typeface="Open Sans"/>
                <a:sym typeface="Open Sans"/>
              </a:defRPr>
            </a:lvl6pPr>
            <a:lvl7pPr marL="3200400" marR="0" lvl="6" indent="-317500" algn="l" rtl="0">
              <a:lnSpc>
                <a:spcPct val="115000"/>
              </a:lnSpc>
              <a:spcBef>
                <a:spcPts val="400"/>
              </a:spcBef>
              <a:spcAft>
                <a:spcPts val="0"/>
              </a:spcAft>
              <a:buClr>
                <a:schemeClr val="lt2"/>
              </a:buClr>
              <a:buSzPts val="1400"/>
              <a:buFont typeface="Open Sans"/>
              <a:buChar char="•"/>
              <a:defRPr sz="1400">
                <a:solidFill>
                  <a:schemeClr val="lt2"/>
                </a:solidFill>
                <a:latin typeface="Open Sans"/>
                <a:ea typeface="Open Sans"/>
                <a:cs typeface="Open Sans"/>
                <a:sym typeface="Open Sans"/>
              </a:defRPr>
            </a:lvl7pPr>
            <a:lvl8pPr marL="3657600" marR="0" lvl="7" indent="-330200" algn="l" rtl="0">
              <a:lnSpc>
                <a:spcPct val="115000"/>
              </a:lnSpc>
              <a:spcBef>
                <a:spcPts val="400"/>
              </a:spcBef>
              <a:spcAft>
                <a:spcPts val="0"/>
              </a:spcAft>
              <a:buClr>
                <a:schemeClr val="lt2"/>
              </a:buClr>
              <a:buSzPts val="1600"/>
              <a:buFont typeface="Open Sans"/>
              <a:buChar char="•"/>
              <a:defRPr sz="1600">
                <a:solidFill>
                  <a:schemeClr val="lt2"/>
                </a:solidFill>
                <a:latin typeface="Open Sans"/>
                <a:ea typeface="Open Sans"/>
                <a:cs typeface="Open Sans"/>
                <a:sym typeface="Open Sans"/>
              </a:defRPr>
            </a:lvl8pPr>
            <a:lvl9pPr marL="4114800" marR="0" lvl="8" indent="-342900" algn="l" rtl="0">
              <a:lnSpc>
                <a:spcPct val="115000"/>
              </a:lnSpc>
              <a:spcBef>
                <a:spcPts val="400"/>
              </a:spcBef>
              <a:spcAft>
                <a:spcPts val="0"/>
              </a:spcAft>
              <a:buClr>
                <a:schemeClr val="lt2"/>
              </a:buClr>
              <a:buSzPts val="1800"/>
              <a:buFont typeface="Open Sans"/>
              <a:buChar char="•"/>
              <a:defRPr sz="1800">
                <a:solidFill>
                  <a:schemeClr val="lt2"/>
                </a:solidFill>
                <a:latin typeface="Open Sans"/>
                <a:ea typeface="Open Sans"/>
                <a:cs typeface="Open Sans"/>
                <a:sym typeface="Open Sans"/>
              </a:defRPr>
            </a:lvl9pPr>
          </a:lstStyle>
          <a:p>
            <a:endParaRPr/>
          </a:p>
        </p:txBody>
      </p:sp>
      <p:pic>
        <p:nvPicPr>
          <p:cNvPr id="10" name="Imagem 9">
            <a:extLst>
              <a:ext uri="{FF2B5EF4-FFF2-40B4-BE49-F238E27FC236}">
                <a16:creationId xmlns:a16="http://schemas.microsoft.com/office/drawing/2014/main" id="{1C614AB9-5332-418B-931C-44D13FFF4DF7}"/>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9428045" y="5161923"/>
            <a:ext cx="1806976" cy="972989"/>
          </a:xfrm>
          <a:prstGeom prst="rect">
            <a:avLst/>
          </a:prstGeom>
        </p:spPr>
      </p:pic>
    </p:spTree>
    <p:extLst>
      <p:ext uri="{BB962C8B-B14F-4D97-AF65-F5344CB8AC3E}">
        <p14:creationId xmlns:p14="http://schemas.microsoft.com/office/powerpoint/2010/main" val="3854827202"/>
      </p:ext>
    </p:extLst>
  </p:cSld>
  <p:clrMap bg1="lt1" tx1="dk1" bg2="dk2" tx2="lt2" accent1="accent1" accent2="accent2" accent3="accent3" accent4="accent4" accent5="accent5" accent6="accent6" hlink="hlink" folHlink="folHlink"/>
  <p:sldLayoutIdLst>
    <p:sldLayoutId id="2147484383" r:id="rId1"/>
    <p:sldLayoutId id="2147484384" r:id="rId2"/>
    <p:sldLayoutId id="2147484385" r:id="rId3"/>
    <p:sldLayoutId id="2147484386" r:id="rId4"/>
    <p:sldLayoutId id="2147484387" r:id="rId5"/>
    <p:sldLayoutId id="2147484388" r:id="rId6"/>
    <p:sldLayoutId id="2147484389" r:id="rId7"/>
    <p:sldLayoutId id="2147484390" r:id="rId8"/>
    <p:sldLayoutId id="2147484391" r:id="rId9"/>
    <p:sldLayoutId id="2147484392" r:id="rId10"/>
    <p:sldLayoutId id="2147484393" r:id="rId11"/>
    <p:sldLayoutId id="2147484394" r:id="rId12"/>
    <p:sldLayoutId id="2147484395" r:id="rId13"/>
    <p:sldLayoutId id="2147484396" r:id="rId14"/>
    <p:sldLayoutId id="2147484397" r:id="rId15"/>
    <p:sldLayoutId id="2147484398" r:id="rId16"/>
    <p:sldLayoutId id="2147484399" r:id="rId17"/>
    <p:sldLayoutId id="2147484400" r:id="rId18"/>
    <p:sldLayoutId id="2147484401" r:id="rId19"/>
    <p:sldLayoutId id="2147484402" r:id="rId20"/>
    <p:sldLayoutId id="2147484403" r:id="rId21"/>
    <p:sldLayoutId id="2147484404" r:id="rId22"/>
    <p:sldLayoutId id="2147484405" r:id="rId23"/>
    <p:sldLayoutId id="2147484406" r:id="rId24"/>
    <p:sldLayoutId id="2147484407" r:id="rId25"/>
    <p:sldLayoutId id="2147484408" r:id="rId26"/>
    <p:sldLayoutId id="2147484409" r:id="rId27"/>
    <p:sldLayoutId id="2147484410" r:id="rId28"/>
    <p:sldLayoutId id="2147484411" r:id="rId29"/>
    <p:sldLayoutId id="2147484412" r:id="rId30"/>
    <p:sldLayoutId id="2147484413"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14" name="Imagem 13">
            <a:extLst>
              <a:ext uri="{FF2B5EF4-FFF2-40B4-BE49-F238E27FC236}">
                <a16:creationId xmlns:a16="http://schemas.microsoft.com/office/drawing/2014/main" id="{8782ABBA-B985-4C5C-8F85-91EFD674B943}"/>
              </a:ext>
            </a:extLst>
          </p:cNvPr>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a:off x="0" y="0"/>
            <a:ext cx="11379200" cy="6400800"/>
          </a:xfrm>
          <a:prstGeom prst="rect">
            <a:avLst/>
          </a:prstGeom>
        </p:spPr>
      </p:pic>
      <p:sp>
        <p:nvSpPr>
          <p:cNvPr id="15" name="Retângulo 14">
            <a:extLst>
              <a:ext uri="{FF2B5EF4-FFF2-40B4-BE49-F238E27FC236}">
                <a16:creationId xmlns:a16="http://schemas.microsoft.com/office/drawing/2014/main" id="{154A6D81-9778-4813-B30B-D340EE395A7F}"/>
              </a:ext>
            </a:extLst>
          </p:cNvPr>
          <p:cNvSpPr/>
          <p:nvPr userDrawn="1"/>
        </p:nvSpPr>
        <p:spPr>
          <a:xfrm>
            <a:off x="0" y="1"/>
            <a:ext cx="7574280" cy="6398712"/>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80"/>
          </a:p>
        </p:txBody>
      </p:sp>
      <p:sp>
        <p:nvSpPr>
          <p:cNvPr id="12" name="Shape 12"/>
          <p:cNvSpPr txBox="1">
            <a:spLocks noGrp="1"/>
          </p:cNvSpPr>
          <p:nvPr>
            <p:ph type="title"/>
          </p:nvPr>
        </p:nvSpPr>
        <p:spPr>
          <a:xfrm>
            <a:off x="263006" y="417464"/>
            <a:ext cx="10492907" cy="589120"/>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Clr>
                <a:schemeClr val="lt2"/>
              </a:buClr>
              <a:buSzPts val="2400"/>
              <a:buFont typeface="Open Sans"/>
              <a:buNone/>
              <a:defRPr sz="2400">
                <a:solidFill>
                  <a:schemeClr val="lt2"/>
                </a:solidFill>
                <a:latin typeface="Open Sans"/>
                <a:ea typeface="Open Sans"/>
                <a:cs typeface="Open Sans"/>
                <a:sym typeface="Open Sans"/>
              </a:defRPr>
            </a:lvl1pPr>
            <a:lvl2pPr marL="0" marR="0" lvl="1" indent="-88900" algn="l" rtl="0">
              <a:spcBef>
                <a:spcPts val="0"/>
              </a:spcBef>
              <a:spcAft>
                <a:spcPts val="0"/>
              </a:spcAft>
              <a:buSzPts val="1400"/>
              <a:buChar char="○"/>
              <a:defRPr sz="1400"/>
            </a:lvl2pPr>
            <a:lvl3pPr marL="0" marR="0" lvl="2" indent="-88900" algn="l" rtl="0">
              <a:spcBef>
                <a:spcPts val="0"/>
              </a:spcBef>
              <a:spcAft>
                <a:spcPts val="0"/>
              </a:spcAft>
              <a:buSzPts val="1400"/>
              <a:buChar char="■"/>
              <a:defRPr sz="1400"/>
            </a:lvl3pPr>
            <a:lvl4pPr marL="0" marR="0" lvl="3" indent="-88900" algn="l" rtl="0">
              <a:spcBef>
                <a:spcPts val="0"/>
              </a:spcBef>
              <a:spcAft>
                <a:spcPts val="0"/>
              </a:spcAft>
              <a:buSzPts val="1400"/>
              <a:buChar char="●"/>
              <a:defRPr sz="1400"/>
            </a:lvl4pPr>
            <a:lvl5pPr marL="0" marR="0" lvl="4" indent="-88900" algn="l" rtl="0">
              <a:spcBef>
                <a:spcPts val="0"/>
              </a:spcBef>
              <a:spcAft>
                <a:spcPts val="0"/>
              </a:spcAft>
              <a:buSzPts val="1400"/>
              <a:buChar char="○"/>
              <a:defRPr sz="1400"/>
            </a:lvl5pPr>
            <a:lvl6pPr marL="0" marR="0" lvl="5" indent="-88900" algn="l" rtl="0">
              <a:spcBef>
                <a:spcPts val="0"/>
              </a:spcBef>
              <a:spcAft>
                <a:spcPts val="0"/>
              </a:spcAft>
              <a:buSzPts val="1400"/>
              <a:buChar char="■"/>
              <a:defRPr sz="1400"/>
            </a:lvl6pPr>
            <a:lvl7pPr marL="0" marR="0" lvl="6" indent="-88900" algn="l" rtl="0">
              <a:spcBef>
                <a:spcPts val="0"/>
              </a:spcBef>
              <a:spcAft>
                <a:spcPts val="0"/>
              </a:spcAft>
              <a:buSzPts val="1400"/>
              <a:buChar char="●"/>
              <a:defRPr sz="1400"/>
            </a:lvl7pPr>
            <a:lvl8pPr marL="0" marR="0" lvl="7" indent="-88900" algn="l" rtl="0">
              <a:spcBef>
                <a:spcPts val="0"/>
              </a:spcBef>
              <a:spcAft>
                <a:spcPts val="0"/>
              </a:spcAft>
              <a:buSzPts val="1400"/>
              <a:buChar char="○"/>
              <a:defRPr sz="1400"/>
            </a:lvl8pPr>
            <a:lvl9pPr marL="0" marR="0" lvl="8" indent="-88900" algn="l" rtl="0">
              <a:spcBef>
                <a:spcPts val="0"/>
              </a:spcBef>
              <a:spcAft>
                <a:spcPts val="0"/>
              </a:spcAft>
              <a:buSzPts val="1400"/>
              <a:buChar char="■"/>
              <a:defRPr sz="1400"/>
            </a:lvl9pPr>
          </a:lstStyle>
          <a:p>
            <a:endParaRPr/>
          </a:p>
        </p:txBody>
      </p:sp>
      <p:sp>
        <p:nvSpPr>
          <p:cNvPr id="13" name="Shape 13"/>
          <p:cNvSpPr txBox="1">
            <a:spLocks noGrp="1"/>
          </p:cNvSpPr>
          <p:nvPr>
            <p:ph type="body" idx="1"/>
          </p:nvPr>
        </p:nvSpPr>
        <p:spPr>
          <a:xfrm>
            <a:off x="127923" y="1255800"/>
            <a:ext cx="10492907" cy="4224267"/>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400"/>
              </a:spcBef>
              <a:spcAft>
                <a:spcPts val="0"/>
              </a:spcAft>
              <a:buClr>
                <a:schemeClr val="lt2"/>
              </a:buClr>
              <a:buSzPts val="1800"/>
              <a:buFont typeface="Open Sans"/>
              <a:buChar char="•"/>
              <a:defRPr sz="1800">
                <a:solidFill>
                  <a:schemeClr val="lt2"/>
                </a:solidFill>
                <a:latin typeface="Open Sans"/>
                <a:ea typeface="Open Sans"/>
                <a:cs typeface="Open Sans"/>
                <a:sym typeface="Open Sans"/>
              </a:defRPr>
            </a:lvl1pPr>
            <a:lvl2pPr marL="914400" marR="0" lvl="1" indent="-317500" algn="l" rtl="0">
              <a:lnSpc>
                <a:spcPct val="115000"/>
              </a:lnSpc>
              <a:spcBef>
                <a:spcPts val="300"/>
              </a:spcBef>
              <a:spcAft>
                <a:spcPts val="0"/>
              </a:spcAft>
              <a:buClr>
                <a:schemeClr val="lt2"/>
              </a:buClr>
              <a:buSzPts val="1400"/>
              <a:buFont typeface="Open Sans"/>
              <a:buChar char="–"/>
              <a:defRPr sz="1400">
                <a:solidFill>
                  <a:schemeClr val="lt2"/>
                </a:solidFill>
                <a:latin typeface="Open Sans"/>
                <a:ea typeface="Open Sans"/>
                <a:cs typeface="Open Sans"/>
                <a:sym typeface="Open Sans"/>
              </a:defRPr>
            </a:lvl2pPr>
            <a:lvl3pPr marL="1371600" marR="0" lvl="2" indent="-317500" algn="l" rtl="0">
              <a:lnSpc>
                <a:spcPct val="115000"/>
              </a:lnSpc>
              <a:spcBef>
                <a:spcPts val="300"/>
              </a:spcBef>
              <a:spcAft>
                <a:spcPts val="0"/>
              </a:spcAft>
              <a:buClr>
                <a:schemeClr val="lt2"/>
              </a:buClr>
              <a:buSzPts val="1400"/>
              <a:buFont typeface="Open Sans"/>
              <a:buChar char="•"/>
              <a:defRPr sz="1400">
                <a:solidFill>
                  <a:schemeClr val="lt2"/>
                </a:solidFill>
                <a:latin typeface="Open Sans"/>
                <a:ea typeface="Open Sans"/>
                <a:cs typeface="Open Sans"/>
                <a:sym typeface="Open Sans"/>
              </a:defRPr>
            </a:lvl3pPr>
            <a:lvl4pPr marL="1828800" marR="0" lvl="3" indent="-304800" algn="l" rtl="0">
              <a:lnSpc>
                <a:spcPct val="115000"/>
              </a:lnSpc>
              <a:spcBef>
                <a:spcPts val="200"/>
              </a:spcBef>
              <a:spcAft>
                <a:spcPts val="0"/>
              </a:spcAft>
              <a:buClr>
                <a:schemeClr val="lt2"/>
              </a:buClr>
              <a:buSzPts val="1200"/>
              <a:buFont typeface="Open Sans"/>
              <a:buChar char="–"/>
              <a:defRPr sz="1200">
                <a:solidFill>
                  <a:schemeClr val="lt2"/>
                </a:solidFill>
                <a:latin typeface="Open Sans"/>
                <a:ea typeface="Open Sans"/>
                <a:cs typeface="Open Sans"/>
                <a:sym typeface="Open Sans"/>
              </a:defRPr>
            </a:lvl4pPr>
            <a:lvl5pPr marL="2286000" marR="0" lvl="4" indent="-292100" algn="l" rtl="0">
              <a:lnSpc>
                <a:spcPct val="115000"/>
              </a:lnSpc>
              <a:spcBef>
                <a:spcPts val="200"/>
              </a:spcBef>
              <a:spcAft>
                <a:spcPts val="0"/>
              </a:spcAft>
              <a:buClr>
                <a:schemeClr val="lt2"/>
              </a:buClr>
              <a:buSzPts val="1000"/>
              <a:buFont typeface="Open Sans"/>
              <a:buChar char="»"/>
              <a:defRPr sz="1000">
                <a:solidFill>
                  <a:schemeClr val="lt2"/>
                </a:solidFill>
                <a:latin typeface="Open Sans"/>
                <a:ea typeface="Open Sans"/>
                <a:cs typeface="Open Sans"/>
                <a:sym typeface="Open Sans"/>
              </a:defRPr>
            </a:lvl5pPr>
            <a:lvl6pPr marL="2743200" marR="0" lvl="5" indent="-304800" algn="l" rtl="0">
              <a:lnSpc>
                <a:spcPct val="115000"/>
              </a:lnSpc>
              <a:spcBef>
                <a:spcPts val="400"/>
              </a:spcBef>
              <a:spcAft>
                <a:spcPts val="0"/>
              </a:spcAft>
              <a:buClr>
                <a:schemeClr val="lt2"/>
              </a:buClr>
              <a:buSzPts val="1200"/>
              <a:buFont typeface="Open Sans"/>
              <a:buChar char="•"/>
              <a:defRPr sz="1200">
                <a:solidFill>
                  <a:schemeClr val="lt2"/>
                </a:solidFill>
                <a:latin typeface="Open Sans"/>
                <a:ea typeface="Open Sans"/>
                <a:cs typeface="Open Sans"/>
                <a:sym typeface="Open Sans"/>
              </a:defRPr>
            </a:lvl6pPr>
            <a:lvl7pPr marL="3200400" marR="0" lvl="6" indent="-317500" algn="l" rtl="0">
              <a:lnSpc>
                <a:spcPct val="115000"/>
              </a:lnSpc>
              <a:spcBef>
                <a:spcPts val="400"/>
              </a:spcBef>
              <a:spcAft>
                <a:spcPts val="0"/>
              </a:spcAft>
              <a:buClr>
                <a:schemeClr val="lt2"/>
              </a:buClr>
              <a:buSzPts val="1400"/>
              <a:buFont typeface="Open Sans"/>
              <a:buChar char="•"/>
              <a:defRPr sz="1400">
                <a:solidFill>
                  <a:schemeClr val="lt2"/>
                </a:solidFill>
                <a:latin typeface="Open Sans"/>
                <a:ea typeface="Open Sans"/>
                <a:cs typeface="Open Sans"/>
                <a:sym typeface="Open Sans"/>
              </a:defRPr>
            </a:lvl7pPr>
            <a:lvl8pPr marL="3657600" marR="0" lvl="7" indent="-330200" algn="l" rtl="0">
              <a:lnSpc>
                <a:spcPct val="115000"/>
              </a:lnSpc>
              <a:spcBef>
                <a:spcPts val="400"/>
              </a:spcBef>
              <a:spcAft>
                <a:spcPts val="0"/>
              </a:spcAft>
              <a:buClr>
                <a:schemeClr val="lt2"/>
              </a:buClr>
              <a:buSzPts val="1600"/>
              <a:buFont typeface="Open Sans"/>
              <a:buChar char="•"/>
              <a:defRPr sz="1600">
                <a:solidFill>
                  <a:schemeClr val="lt2"/>
                </a:solidFill>
                <a:latin typeface="Open Sans"/>
                <a:ea typeface="Open Sans"/>
                <a:cs typeface="Open Sans"/>
                <a:sym typeface="Open Sans"/>
              </a:defRPr>
            </a:lvl8pPr>
            <a:lvl9pPr marL="4114800" marR="0" lvl="8" indent="-342900" algn="l" rtl="0">
              <a:lnSpc>
                <a:spcPct val="115000"/>
              </a:lnSpc>
              <a:spcBef>
                <a:spcPts val="400"/>
              </a:spcBef>
              <a:spcAft>
                <a:spcPts val="0"/>
              </a:spcAft>
              <a:buClr>
                <a:schemeClr val="lt2"/>
              </a:buClr>
              <a:buSzPts val="1800"/>
              <a:buFont typeface="Open Sans"/>
              <a:buChar char="•"/>
              <a:defRPr sz="1800">
                <a:solidFill>
                  <a:schemeClr val="lt2"/>
                </a:solidFill>
                <a:latin typeface="Open Sans"/>
                <a:ea typeface="Open Sans"/>
                <a:cs typeface="Open Sans"/>
                <a:sym typeface="Open Sans"/>
              </a:defRPr>
            </a:lvl9pPr>
          </a:lstStyle>
          <a:p>
            <a:endParaRPr/>
          </a:p>
        </p:txBody>
      </p:sp>
      <p:sp>
        <p:nvSpPr>
          <p:cNvPr id="16" name="CaixaDeTexto 15">
            <a:extLst>
              <a:ext uri="{FF2B5EF4-FFF2-40B4-BE49-F238E27FC236}">
                <a16:creationId xmlns:a16="http://schemas.microsoft.com/office/drawing/2014/main" id="{5F2F9639-13C4-4DF0-819E-C5C042D392C2}"/>
              </a:ext>
            </a:extLst>
          </p:cNvPr>
          <p:cNvSpPr txBox="1"/>
          <p:nvPr userDrawn="1"/>
        </p:nvSpPr>
        <p:spPr>
          <a:xfrm>
            <a:off x="0" y="6122944"/>
            <a:ext cx="1515389" cy="281937"/>
          </a:xfrm>
          <a:prstGeom prst="rect">
            <a:avLst/>
          </a:prstGeom>
          <a:noFill/>
        </p:spPr>
        <p:txBody>
          <a:bodyPr wrap="square" rtlCol="0">
            <a:spAutoFit/>
          </a:bodyPr>
          <a:lstStyle/>
          <a:p>
            <a:r>
              <a:rPr lang="pt-BR" sz="1232" dirty="0">
                <a:solidFill>
                  <a:srgbClr val="0070C0"/>
                </a:solidFill>
              </a:rPr>
              <a:t> Vinicius F. Caridá</a:t>
            </a:r>
            <a:endParaRPr lang="en-US" sz="1232" dirty="0">
              <a:solidFill>
                <a:srgbClr val="0070C0"/>
              </a:solidFill>
            </a:endParaRPr>
          </a:p>
        </p:txBody>
      </p:sp>
      <p:pic>
        <p:nvPicPr>
          <p:cNvPr id="17" name="Imagem 16">
            <a:extLst>
              <a:ext uri="{FF2B5EF4-FFF2-40B4-BE49-F238E27FC236}">
                <a16:creationId xmlns:a16="http://schemas.microsoft.com/office/drawing/2014/main" id="{E0083139-8B38-4F58-BBD6-6AEE4EF126F9}"/>
              </a:ext>
            </a:extLst>
          </p:cNvPr>
          <p:cNvPicPr>
            <a:picLocks noChangeAspect="1"/>
          </p:cNvPicPr>
          <p:nvPr userDrawn="1"/>
        </p:nvPicPr>
        <p:blipFill>
          <a:blip r:embed="rId33">
            <a:extLst>
              <a:ext uri="{28A0092B-C50C-407E-A947-70E740481C1C}">
                <a14:useLocalDpi xmlns:a14="http://schemas.microsoft.com/office/drawing/2010/main" val="0"/>
              </a:ext>
            </a:extLst>
          </a:blip>
          <a:stretch>
            <a:fillRect/>
          </a:stretch>
        </p:blipFill>
        <p:spPr>
          <a:xfrm>
            <a:off x="10054590" y="240777"/>
            <a:ext cx="1332516" cy="749540"/>
          </a:xfrm>
          <a:prstGeom prst="rect">
            <a:avLst/>
          </a:prstGeom>
        </p:spPr>
      </p:pic>
      <p:sp>
        <p:nvSpPr>
          <p:cNvPr id="18" name="Rectangle 11">
            <a:extLst>
              <a:ext uri="{FF2B5EF4-FFF2-40B4-BE49-F238E27FC236}">
                <a16:creationId xmlns:a16="http://schemas.microsoft.com/office/drawing/2014/main" id="{8D42C9A3-758D-467F-8190-6A96C3C66F14}"/>
              </a:ext>
            </a:extLst>
          </p:cNvPr>
          <p:cNvSpPr/>
          <p:nvPr userDrawn="1"/>
        </p:nvSpPr>
        <p:spPr>
          <a:xfrm>
            <a:off x="0" y="-12135"/>
            <a:ext cx="11379200" cy="252913"/>
          </a:xfrm>
          <a:prstGeom prst="rect">
            <a:avLst/>
          </a:prstGeom>
          <a:gradFill>
            <a:gsLst>
              <a:gs pos="0">
                <a:srgbClr val="2F049A"/>
              </a:gs>
              <a:gs pos="100000">
                <a:srgbClr val="BE2D9C"/>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68" dirty="0"/>
          </a:p>
        </p:txBody>
      </p:sp>
    </p:spTree>
    <p:extLst>
      <p:ext uri="{BB962C8B-B14F-4D97-AF65-F5344CB8AC3E}">
        <p14:creationId xmlns:p14="http://schemas.microsoft.com/office/powerpoint/2010/main" val="3840995713"/>
      </p:ext>
    </p:extLst>
  </p:cSld>
  <p:clrMap bg1="lt1" tx1="dk1" bg2="dk2" tx2="lt2" accent1="accent1" accent2="accent2" accent3="accent3" accent4="accent4" accent5="accent5" accent6="accent6" hlink="hlink" folHlink="folHlink"/>
  <p:sldLayoutIdLst>
    <p:sldLayoutId id="2147484547" r:id="rId1"/>
    <p:sldLayoutId id="2147484548" r:id="rId2"/>
    <p:sldLayoutId id="2147484549" r:id="rId3"/>
    <p:sldLayoutId id="2147484550" r:id="rId4"/>
    <p:sldLayoutId id="2147484551" r:id="rId5"/>
    <p:sldLayoutId id="2147484552" r:id="rId6"/>
    <p:sldLayoutId id="2147484553" r:id="rId7"/>
    <p:sldLayoutId id="2147484554" r:id="rId8"/>
    <p:sldLayoutId id="2147484555" r:id="rId9"/>
    <p:sldLayoutId id="2147484556" r:id="rId10"/>
    <p:sldLayoutId id="2147484557" r:id="rId11"/>
    <p:sldLayoutId id="2147484559" r:id="rId12"/>
    <p:sldLayoutId id="2147484560" r:id="rId13"/>
    <p:sldLayoutId id="2147484561" r:id="rId14"/>
    <p:sldLayoutId id="2147484563" r:id="rId15"/>
    <p:sldLayoutId id="2147484564" r:id="rId16"/>
    <p:sldLayoutId id="2147484565" r:id="rId17"/>
    <p:sldLayoutId id="2147484566" r:id="rId18"/>
    <p:sldLayoutId id="2147484567" r:id="rId19"/>
    <p:sldLayoutId id="2147484568" r:id="rId20"/>
    <p:sldLayoutId id="2147484570" r:id="rId21"/>
    <p:sldLayoutId id="2147484571" r:id="rId22"/>
    <p:sldLayoutId id="2147484572" r:id="rId23"/>
    <p:sldLayoutId id="2147484573" r:id="rId24"/>
    <p:sldLayoutId id="2147484574" r:id="rId25"/>
    <p:sldLayoutId id="2147484575" r:id="rId26"/>
    <p:sldLayoutId id="2147484576" r:id="rId27"/>
    <p:sldLayoutId id="2147484577" r:id="rId28"/>
    <p:sldLayoutId id="2147484578" r:id="rId29"/>
    <p:sldLayoutId id="2147484579" r:id="rId3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74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74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74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74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74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74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74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74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742"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74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74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74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74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74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74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74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74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742"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74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74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74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74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74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74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74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74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742"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87894" y="553809"/>
            <a:ext cx="10603413" cy="712693"/>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87894" y="1434191"/>
            <a:ext cx="10603413" cy="425152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0543503" y="5803115"/>
            <a:ext cx="682827" cy="489813"/>
          </a:xfrm>
          <a:prstGeom prst="rect">
            <a:avLst/>
          </a:prstGeom>
          <a:noFill/>
          <a:ln>
            <a:noFill/>
          </a:ln>
        </p:spPr>
        <p:txBody>
          <a:bodyPr spcFirstLastPara="1" wrap="square" lIns="91425" tIns="91425" rIns="91425" bIns="91425" anchor="ctr" anchorCtr="0">
            <a:normAutofit/>
          </a:bodyPr>
          <a:lstStyle>
            <a:lvl1pPr lvl="0" algn="r">
              <a:buNone/>
              <a:defRPr sz="1244">
                <a:solidFill>
                  <a:schemeClr val="dk2"/>
                </a:solidFill>
              </a:defRPr>
            </a:lvl1pPr>
            <a:lvl2pPr lvl="1" algn="r">
              <a:buNone/>
              <a:defRPr sz="1244">
                <a:solidFill>
                  <a:schemeClr val="dk2"/>
                </a:solidFill>
              </a:defRPr>
            </a:lvl2pPr>
            <a:lvl3pPr lvl="2" algn="r">
              <a:buNone/>
              <a:defRPr sz="1244">
                <a:solidFill>
                  <a:schemeClr val="dk2"/>
                </a:solidFill>
              </a:defRPr>
            </a:lvl3pPr>
            <a:lvl4pPr lvl="3" algn="r">
              <a:buNone/>
              <a:defRPr sz="1244">
                <a:solidFill>
                  <a:schemeClr val="dk2"/>
                </a:solidFill>
              </a:defRPr>
            </a:lvl4pPr>
            <a:lvl5pPr lvl="4" algn="r">
              <a:buNone/>
              <a:defRPr sz="1244">
                <a:solidFill>
                  <a:schemeClr val="dk2"/>
                </a:solidFill>
              </a:defRPr>
            </a:lvl5pPr>
            <a:lvl6pPr lvl="5" algn="r">
              <a:buNone/>
              <a:defRPr sz="1244">
                <a:solidFill>
                  <a:schemeClr val="dk2"/>
                </a:solidFill>
              </a:defRPr>
            </a:lvl6pPr>
            <a:lvl7pPr lvl="6" algn="r">
              <a:buNone/>
              <a:defRPr sz="1244">
                <a:solidFill>
                  <a:schemeClr val="dk2"/>
                </a:solidFill>
              </a:defRPr>
            </a:lvl7pPr>
            <a:lvl8pPr lvl="7" algn="r">
              <a:buNone/>
              <a:defRPr sz="1244">
                <a:solidFill>
                  <a:schemeClr val="dk2"/>
                </a:solidFill>
              </a:defRPr>
            </a:lvl8pPr>
            <a:lvl9pPr lvl="8" algn="r">
              <a:buNone/>
              <a:defRPr sz="1244">
                <a:solidFill>
                  <a:schemeClr val="dk2"/>
                </a:solidFill>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2428738372"/>
      </p:ext>
    </p:extLst>
  </p:cSld>
  <p:clrMap bg1="lt1" tx1="dk1" bg2="dk2" tx2="lt2" accent1="accent1" accent2="accent2" accent3="accent3" accent4="accent4" accent5="accent5" accent6="accent6" hlink="hlink" folHlink="folHlink"/>
  <p:sldLayoutIdLst>
    <p:sldLayoutId id="2147484611" r:id="rId1"/>
    <p:sldLayoutId id="2147484612" r:id="rId2"/>
    <p:sldLayoutId id="2147484613" r:id="rId3"/>
    <p:sldLayoutId id="2147484614" r:id="rId4"/>
    <p:sldLayoutId id="2147484615" r:id="rId5"/>
    <p:sldLayoutId id="2147484616" r:id="rId6"/>
    <p:sldLayoutId id="2147484617" r:id="rId7"/>
    <p:sldLayoutId id="2147484618" r:id="rId8"/>
    <p:sldLayoutId id="2147484619" r:id="rId9"/>
    <p:sldLayoutId id="2147484620" r:id="rId10"/>
    <p:sldLayoutId id="2147484621" r:id="rId11"/>
    <p:sldLayoutId id="2147484622" r:id="rId12"/>
    <p:sldLayoutId id="2147484623" r:id="rId13"/>
    <p:sldLayoutId id="2147484624" r:id="rId14"/>
    <p:sldLayoutId id="2147484625" r:id="rId15"/>
    <p:sldLayoutId id="2147484626" r:id="rId16"/>
    <p:sldLayoutId id="2147484627" r:id="rId17"/>
    <p:sldLayoutId id="2147484628"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74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74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74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74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74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74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74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74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742"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74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74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74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74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74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74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74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74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742"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74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74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74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74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74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74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74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74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742"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C052120E-CE97-47D8-8A17-C576E581D088}"/>
              </a:ext>
            </a:extLst>
          </p:cNvPr>
          <p:cNvSpPr>
            <a:spLocks noGrp="1"/>
          </p:cNvSpPr>
          <p:nvPr>
            <p:ph type="title"/>
          </p:nvPr>
        </p:nvSpPr>
        <p:spPr>
          <a:xfrm>
            <a:off x="782320" y="340784"/>
            <a:ext cx="9814560" cy="1237192"/>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5C8D7242-182E-4C33-989A-7ECFE8AF6E40}"/>
              </a:ext>
            </a:extLst>
          </p:cNvPr>
          <p:cNvSpPr>
            <a:spLocks noGrp="1"/>
          </p:cNvSpPr>
          <p:nvPr>
            <p:ph type="body" idx="1"/>
          </p:nvPr>
        </p:nvSpPr>
        <p:spPr>
          <a:xfrm>
            <a:off x="782320" y="1703917"/>
            <a:ext cx="9814560" cy="4061249"/>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12AC5B8-B75C-4DB0-9687-DCB40E9B5D0A}"/>
              </a:ext>
            </a:extLst>
          </p:cNvPr>
          <p:cNvSpPr>
            <a:spLocks noGrp="1"/>
          </p:cNvSpPr>
          <p:nvPr>
            <p:ph type="dt" sz="half" idx="2"/>
          </p:nvPr>
        </p:nvSpPr>
        <p:spPr>
          <a:xfrm>
            <a:off x="782320" y="5932594"/>
            <a:ext cx="2560320" cy="340783"/>
          </a:xfrm>
          <a:prstGeom prst="rect">
            <a:avLst/>
          </a:prstGeom>
        </p:spPr>
        <p:txBody>
          <a:bodyPr vert="horz" lIns="91440" tIns="45720" rIns="91440" bIns="45720" rtlCol="0" anchor="ctr"/>
          <a:lstStyle>
            <a:lvl1pPr algn="l">
              <a:defRPr sz="1120">
                <a:solidFill>
                  <a:schemeClr val="tx1">
                    <a:tint val="75000"/>
                  </a:schemeClr>
                </a:solidFill>
              </a:defRPr>
            </a:lvl1pPr>
          </a:lstStyle>
          <a:p>
            <a:fld id="{D73E8B23-5C7C-4BDA-9687-8F668C194827}" type="datetimeFigureOut">
              <a:rPr lang="pt-BR" smtClean="0"/>
              <a:t>16/06/2024</a:t>
            </a:fld>
            <a:endParaRPr lang="pt-BR"/>
          </a:p>
        </p:txBody>
      </p:sp>
      <p:sp>
        <p:nvSpPr>
          <p:cNvPr id="5" name="Espaço Reservado para Rodapé 4">
            <a:extLst>
              <a:ext uri="{FF2B5EF4-FFF2-40B4-BE49-F238E27FC236}">
                <a16:creationId xmlns:a16="http://schemas.microsoft.com/office/drawing/2014/main" id="{59CA5AA9-040B-4D01-82A0-5C2733B30994}"/>
              </a:ext>
            </a:extLst>
          </p:cNvPr>
          <p:cNvSpPr>
            <a:spLocks noGrp="1"/>
          </p:cNvSpPr>
          <p:nvPr>
            <p:ph type="ftr" sz="quarter" idx="3"/>
          </p:nvPr>
        </p:nvSpPr>
        <p:spPr>
          <a:xfrm>
            <a:off x="3769360" y="5932594"/>
            <a:ext cx="3840480" cy="340783"/>
          </a:xfrm>
          <a:prstGeom prst="rect">
            <a:avLst/>
          </a:prstGeom>
        </p:spPr>
        <p:txBody>
          <a:bodyPr vert="horz" lIns="91440" tIns="45720" rIns="91440" bIns="45720" rtlCol="0" anchor="ctr"/>
          <a:lstStyle>
            <a:lvl1pPr algn="ctr">
              <a:defRPr sz="112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737409C-B938-46B3-9AB0-DC76438AB17D}"/>
              </a:ext>
            </a:extLst>
          </p:cNvPr>
          <p:cNvSpPr>
            <a:spLocks noGrp="1"/>
          </p:cNvSpPr>
          <p:nvPr>
            <p:ph type="sldNum" sz="quarter" idx="4"/>
          </p:nvPr>
        </p:nvSpPr>
        <p:spPr>
          <a:xfrm>
            <a:off x="8036560" y="5932594"/>
            <a:ext cx="2560320" cy="340783"/>
          </a:xfrm>
          <a:prstGeom prst="rect">
            <a:avLst/>
          </a:prstGeom>
        </p:spPr>
        <p:txBody>
          <a:bodyPr vert="horz" lIns="91440" tIns="45720" rIns="91440" bIns="45720" rtlCol="0" anchor="ctr"/>
          <a:lstStyle>
            <a:lvl1pPr algn="r">
              <a:defRPr sz="1120">
                <a:solidFill>
                  <a:schemeClr val="tx1">
                    <a:tint val="75000"/>
                  </a:schemeClr>
                </a:solidFill>
              </a:defRPr>
            </a:lvl1pPr>
          </a:lstStyle>
          <a:p>
            <a:fld id="{32CA213C-9C69-4B96-B102-9A062E70ABFE}" type="slidenum">
              <a:rPr lang="pt-BR" smtClean="0"/>
              <a:t>‹nº›</a:t>
            </a:fld>
            <a:endParaRPr lang="pt-BR"/>
          </a:p>
        </p:txBody>
      </p:sp>
    </p:spTree>
    <p:extLst>
      <p:ext uri="{BB962C8B-B14F-4D97-AF65-F5344CB8AC3E}">
        <p14:creationId xmlns:p14="http://schemas.microsoft.com/office/powerpoint/2010/main" val="2593025286"/>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 id="2147484672" r:id="rId12"/>
    <p:sldLayoutId id="2147484673" r:id="rId13"/>
  </p:sldLayoutIdLst>
  <p:txStyles>
    <p:titleStyle>
      <a:lvl1pPr algn="l" defTabSz="853410" rtl="0" eaLnBrk="1" latinLnBrk="0" hangingPunct="1">
        <a:lnSpc>
          <a:spcPct val="90000"/>
        </a:lnSpc>
        <a:spcBef>
          <a:spcPct val="0"/>
        </a:spcBef>
        <a:buNone/>
        <a:defRPr sz="4107" kern="1200">
          <a:solidFill>
            <a:schemeClr val="tx1"/>
          </a:solidFill>
          <a:latin typeface="+mj-lt"/>
          <a:ea typeface="+mj-ea"/>
          <a:cs typeface="+mj-cs"/>
        </a:defRPr>
      </a:lvl1pPr>
    </p:titleStyle>
    <p:bodyStyle>
      <a:lvl1pPr marL="213352" indent="-213352" algn="l" defTabSz="853410" rtl="0" eaLnBrk="1" latinLnBrk="0" hangingPunct="1">
        <a:lnSpc>
          <a:spcPct val="90000"/>
        </a:lnSpc>
        <a:spcBef>
          <a:spcPts val="933"/>
        </a:spcBef>
        <a:buFont typeface="Arial" panose="020B0604020202020204" pitchFamily="34" charset="0"/>
        <a:buChar char="•"/>
        <a:defRPr sz="2613" kern="1200">
          <a:solidFill>
            <a:schemeClr val="tx1"/>
          </a:solidFill>
          <a:latin typeface="+mn-lt"/>
          <a:ea typeface="+mn-ea"/>
          <a:cs typeface="+mn-cs"/>
        </a:defRPr>
      </a:lvl1pPr>
      <a:lvl2pPr marL="640057" indent="-213352" algn="l" defTabSz="853410" rtl="0" eaLnBrk="1" latinLnBrk="0" hangingPunct="1">
        <a:lnSpc>
          <a:spcPct val="90000"/>
        </a:lnSpc>
        <a:spcBef>
          <a:spcPts val="467"/>
        </a:spcBef>
        <a:buFont typeface="Arial" panose="020B0604020202020204" pitchFamily="34" charset="0"/>
        <a:buChar char="•"/>
        <a:defRPr sz="2240" kern="1200">
          <a:solidFill>
            <a:schemeClr val="tx1"/>
          </a:solidFill>
          <a:latin typeface="+mn-lt"/>
          <a:ea typeface="+mn-ea"/>
          <a:cs typeface="+mn-cs"/>
        </a:defRPr>
      </a:lvl2pPr>
      <a:lvl3pPr marL="1066762" indent="-213352" algn="l" defTabSz="853410" rtl="0" eaLnBrk="1" latinLnBrk="0" hangingPunct="1">
        <a:lnSpc>
          <a:spcPct val="90000"/>
        </a:lnSpc>
        <a:spcBef>
          <a:spcPts val="467"/>
        </a:spcBef>
        <a:buFont typeface="Arial" panose="020B0604020202020204" pitchFamily="34" charset="0"/>
        <a:buChar char="•"/>
        <a:defRPr sz="1867" kern="1200">
          <a:solidFill>
            <a:schemeClr val="tx1"/>
          </a:solidFill>
          <a:latin typeface="+mn-lt"/>
          <a:ea typeface="+mn-ea"/>
          <a:cs typeface="+mn-cs"/>
        </a:defRPr>
      </a:lvl3pPr>
      <a:lvl4pPr marL="1493467" indent="-213352" algn="l" defTabSz="853410" rtl="0" eaLnBrk="1" latinLnBrk="0" hangingPunct="1">
        <a:lnSpc>
          <a:spcPct val="90000"/>
        </a:lnSpc>
        <a:spcBef>
          <a:spcPts val="467"/>
        </a:spcBef>
        <a:buFont typeface="Arial" panose="020B0604020202020204" pitchFamily="34" charset="0"/>
        <a:buChar char="•"/>
        <a:defRPr sz="1680" kern="1200">
          <a:solidFill>
            <a:schemeClr val="tx1"/>
          </a:solidFill>
          <a:latin typeface="+mn-lt"/>
          <a:ea typeface="+mn-ea"/>
          <a:cs typeface="+mn-cs"/>
        </a:defRPr>
      </a:lvl4pPr>
      <a:lvl5pPr marL="1920171" indent="-213352" algn="l" defTabSz="853410" rtl="0" eaLnBrk="1" latinLnBrk="0" hangingPunct="1">
        <a:lnSpc>
          <a:spcPct val="90000"/>
        </a:lnSpc>
        <a:spcBef>
          <a:spcPts val="467"/>
        </a:spcBef>
        <a:buFont typeface="Arial" panose="020B0604020202020204" pitchFamily="34" charset="0"/>
        <a:buChar char="•"/>
        <a:defRPr sz="1680" kern="1200">
          <a:solidFill>
            <a:schemeClr val="tx1"/>
          </a:solidFill>
          <a:latin typeface="+mn-lt"/>
          <a:ea typeface="+mn-ea"/>
          <a:cs typeface="+mn-cs"/>
        </a:defRPr>
      </a:lvl5pPr>
      <a:lvl6pPr marL="2346876" indent="-213352" algn="l" defTabSz="853410" rtl="0" eaLnBrk="1" latinLnBrk="0" hangingPunct="1">
        <a:lnSpc>
          <a:spcPct val="90000"/>
        </a:lnSpc>
        <a:spcBef>
          <a:spcPts val="467"/>
        </a:spcBef>
        <a:buFont typeface="Arial" panose="020B0604020202020204" pitchFamily="34" charset="0"/>
        <a:buChar char="•"/>
        <a:defRPr sz="1680" kern="1200">
          <a:solidFill>
            <a:schemeClr val="tx1"/>
          </a:solidFill>
          <a:latin typeface="+mn-lt"/>
          <a:ea typeface="+mn-ea"/>
          <a:cs typeface="+mn-cs"/>
        </a:defRPr>
      </a:lvl6pPr>
      <a:lvl7pPr marL="2773581" indent="-213352" algn="l" defTabSz="853410" rtl="0" eaLnBrk="1" latinLnBrk="0" hangingPunct="1">
        <a:lnSpc>
          <a:spcPct val="90000"/>
        </a:lnSpc>
        <a:spcBef>
          <a:spcPts val="467"/>
        </a:spcBef>
        <a:buFont typeface="Arial" panose="020B0604020202020204" pitchFamily="34" charset="0"/>
        <a:buChar char="•"/>
        <a:defRPr sz="1680" kern="1200">
          <a:solidFill>
            <a:schemeClr val="tx1"/>
          </a:solidFill>
          <a:latin typeface="+mn-lt"/>
          <a:ea typeface="+mn-ea"/>
          <a:cs typeface="+mn-cs"/>
        </a:defRPr>
      </a:lvl7pPr>
      <a:lvl8pPr marL="3200286" indent="-213352" algn="l" defTabSz="853410" rtl="0" eaLnBrk="1" latinLnBrk="0" hangingPunct="1">
        <a:lnSpc>
          <a:spcPct val="90000"/>
        </a:lnSpc>
        <a:spcBef>
          <a:spcPts val="467"/>
        </a:spcBef>
        <a:buFont typeface="Arial" panose="020B0604020202020204" pitchFamily="34" charset="0"/>
        <a:buChar char="•"/>
        <a:defRPr sz="1680" kern="1200">
          <a:solidFill>
            <a:schemeClr val="tx1"/>
          </a:solidFill>
          <a:latin typeface="+mn-lt"/>
          <a:ea typeface="+mn-ea"/>
          <a:cs typeface="+mn-cs"/>
        </a:defRPr>
      </a:lvl8pPr>
      <a:lvl9pPr marL="3626990" indent="-213352" algn="l" defTabSz="853410" rtl="0" eaLnBrk="1" latinLnBrk="0" hangingPunct="1">
        <a:lnSpc>
          <a:spcPct val="90000"/>
        </a:lnSpc>
        <a:spcBef>
          <a:spcPts val="467"/>
        </a:spcBef>
        <a:buFont typeface="Arial" panose="020B0604020202020204" pitchFamily="34" charset="0"/>
        <a:buChar char="•"/>
        <a:defRPr sz="1680" kern="1200">
          <a:solidFill>
            <a:schemeClr val="tx1"/>
          </a:solidFill>
          <a:latin typeface="+mn-lt"/>
          <a:ea typeface="+mn-ea"/>
          <a:cs typeface="+mn-cs"/>
        </a:defRPr>
      </a:lvl9pPr>
    </p:bodyStyle>
    <p:otherStyle>
      <a:defPPr>
        <a:defRPr lang="pt-BR"/>
      </a:defPPr>
      <a:lvl1pPr marL="0" algn="l" defTabSz="853410" rtl="0" eaLnBrk="1" latinLnBrk="0" hangingPunct="1">
        <a:defRPr sz="1680" kern="1200">
          <a:solidFill>
            <a:schemeClr val="tx1"/>
          </a:solidFill>
          <a:latin typeface="+mn-lt"/>
          <a:ea typeface="+mn-ea"/>
          <a:cs typeface="+mn-cs"/>
        </a:defRPr>
      </a:lvl1pPr>
      <a:lvl2pPr marL="426705" algn="l" defTabSz="853410" rtl="0" eaLnBrk="1" latinLnBrk="0" hangingPunct="1">
        <a:defRPr sz="1680" kern="1200">
          <a:solidFill>
            <a:schemeClr val="tx1"/>
          </a:solidFill>
          <a:latin typeface="+mn-lt"/>
          <a:ea typeface="+mn-ea"/>
          <a:cs typeface="+mn-cs"/>
        </a:defRPr>
      </a:lvl2pPr>
      <a:lvl3pPr marL="853410" algn="l" defTabSz="853410" rtl="0" eaLnBrk="1" latinLnBrk="0" hangingPunct="1">
        <a:defRPr sz="1680" kern="1200">
          <a:solidFill>
            <a:schemeClr val="tx1"/>
          </a:solidFill>
          <a:latin typeface="+mn-lt"/>
          <a:ea typeface="+mn-ea"/>
          <a:cs typeface="+mn-cs"/>
        </a:defRPr>
      </a:lvl3pPr>
      <a:lvl4pPr marL="1280114" algn="l" defTabSz="853410" rtl="0" eaLnBrk="1" latinLnBrk="0" hangingPunct="1">
        <a:defRPr sz="1680" kern="1200">
          <a:solidFill>
            <a:schemeClr val="tx1"/>
          </a:solidFill>
          <a:latin typeface="+mn-lt"/>
          <a:ea typeface="+mn-ea"/>
          <a:cs typeface="+mn-cs"/>
        </a:defRPr>
      </a:lvl4pPr>
      <a:lvl5pPr marL="1706819" algn="l" defTabSz="853410" rtl="0" eaLnBrk="1" latinLnBrk="0" hangingPunct="1">
        <a:defRPr sz="1680" kern="1200">
          <a:solidFill>
            <a:schemeClr val="tx1"/>
          </a:solidFill>
          <a:latin typeface="+mn-lt"/>
          <a:ea typeface="+mn-ea"/>
          <a:cs typeface="+mn-cs"/>
        </a:defRPr>
      </a:lvl5pPr>
      <a:lvl6pPr marL="2133524" algn="l" defTabSz="853410" rtl="0" eaLnBrk="1" latinLnBrk="0" hangingPunct="1">
        <a:defRPr sz="1680" kern="1200">
          <a:solidFill>
            <a:schemeClr val="tx1"/>
          </a:solidFill>
          <a:latin typeface="+mn-lt"/>
          <a:ea typeface="+mn-ea"/>
          <a:cs typeface="+mn-cs"/>
        </a:defRPr>
      </a:lvl6pPr>
      <a:lvl7pPr marL="2560229" algn="l" defTabSz="853410" rtl="0" eaLnBrk="1" latinLnBrk="0" hangingPunct="1">
        <a:defRPr sz="1680" kern="1200">
          <a:solidFill>
            <a:schemeClr val="tx1"/>
          </a:solidFill>
          <a:latin typeface="+mn-lt"/>
          <a:ea typeface="+mn-ea"/>
          <a:cs typeface="+mn-cs"/>
        </a:defRPr>
      </a:lvl7pPr>
      <a:lvl8pPr marL="2986933" algn="l" defTabSz="853410" rtl="0" eaLnBrk="1" latinLnBrk="0" hangingPunct="1">
        <a:defRPr sz="1680" kern="1200">
          <a:solidFill>
            <a:schemeClr val="tx1"/>
          </a:solidFill>
          <a:latin typeface="+mn-lt"/>
          <a:ea typeface="+mn-ea"/>
          <a:cs typeface="+mn-cs"/>
        </a:defRPr>
      </a:lvl8pPr>
      <a:lvl9pPr marL="3413638" algn="l" defTabSz="853410" rtl="0" eaLnBrk="1" latinLnBrk="0" hangingPunct="1">
        <a:defRPr sz="16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9.xml"/></Relationships>
</file>

<file path=ppt/slides/_rels/slide100.xml.rels><?xml version="1.0" encoding="UTF-8" standalone="yes"?>
<Relationships xmlns="http://schemas.openxmlformats.org/package/2006/relationships"><Relationship Id="rId3" Type="http://schemas.openxmlformats.org/officeDocument/2006/relationships/image" Target="../media/image159.gif"/><Relationship Id="rId2" Type="http://schemas.openxmlformats.org/officeDocument/2006/relationships/image" Target="../media/image158.png"/><Relationship Id="rId1" Type="http://schemas.openxmlformats.org/officeDocument/2006/relationships/slideLayout" Target="../slideLayouts/slideLayout69.xml"/></Relationships>
</file>

<file path=ppt/slides/_rels/slide10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69.xml"/></Relationships>
</file>

<file path=ppt/slides/_rels/slide10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69.xml"/></Relationships>
</file>

<file path=ppt/slides/_rels/slide103.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69.xml"/></Relationships>
</file>

<file path=ppt/slides/_rels/slide104.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69.xml"/></Relationships>
</file>

<file path=ppt/slides/_rels/slide10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69.xml"/></Relationships>
</file>

<file path=ppt/slides/_rels/slide10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69.xml"/></Relationships>
</file>

<file path=ppt/slides/_rels/slide10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69.xml"/></Relationships>
</file>

<file path=ppt/slides/_rels/slide10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69.xml"/></Relationships>
</file>

<file path=ppt/slides/_rels/slide10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69.xml"/></Relationships>
</file>

<file path=ppt/slides/_rels/slide1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9.xml"/></Relationships>
</file>

<file path=ppt/slides/_rels/slide11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69.xml"/></Relationships>
</file>

<file path=ppt/slides/_rels/slide11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69.xml"/></Relationships>
</file>

<file path=ppt/slides/_rels/slide112.xml.rels><?xml version="1.0" encoding="UTF-8" standalone="yes"?>
<Relationships xmlns="http://schemas.openxmlformats.org/package/2006/relationships"><Relationship Id="rId2" Type="http://schemas.openxmlformats.org/officeDocument/2006/relationships/image" Target="../media/image172.gif"/><Relationship Id="rId1" Type="http://schemas.openxmlformats.org/officeDocument/2006/relationships/slideLayout" Target="../slideLayouts/slideLayout69.xml"/></Relationships>
</file>

<file path=ppt/slides/_rels/slide11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69.xml"/></Relationships>
</file>

<file path=ppt/slides/_rels/slide11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69.xml"/></Relationships>
</file>

<file path=ppt/slides/_rels/slide115.xml.rels><?xml version="1.0" encoding="UTF-8" standalone="yes"?>
<Relationships xmlns="http://schemas.openxmlformats.org/package/2006/relationships"><Relationship Id="rId2" Type="http://schemas.openxmlformats.org/officeDocument/2006/relationships/image" Target="../media/image175.gif"/><Relationship Id="rId1" Type="http://schemas.openxmlformats.org/officeDocument/2006/relationships/slideLayout" Target="../slideLayouts/slideLayout69.xml"/></Relationships>
</file>

<file path=ppt/slides/_rels/slide11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xml"/><Relationship Id="rId1" Type="http://schemas.openxmlformats.org/officeDocument/2006/relationships/slideLayout" Target="../slideLayouts/slideLayout98.xml"/></Relationships>
</file>

<file path=ppt/slides/_rels/slide11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xml"/><Relationship Id="rId1" Type="http://schemas.openxmlformats.org/officeDocument/2006/relationships/slideLayout" Target="../slideLayouts/slideLayout97.xml"/></Relationships>
</file>

<file path=ppt/slides/_rels/slide11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3.xml"/><Relationship Id="rId1" Type="http://schemas.openxmlformats.org/officeDocument/2006/relationships/slideLayout" Target="../slideLayouts/slideLayout97.xml"/></Relationships>
</file>

<file path=ppt/slides/_rels/slide11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4.xml"/><Relationship Id="rId1" Type="http://schemas.openxmlformats.org/officeDocument/2006/relationships/slideLayout" Target="../slideLayouts/slideLayout97.xml"/></Relationships>
</file>

<file path=ppt/slides/_rels/slide1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9.xml"/></Relationships>
</file>

<file path=ppt/slides/_rels/slide12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5.xml"/><Relationship Id="rId1" Type="http://schemas.openxmlformats.org/officeDocument/2006/relationships/slideLayout" Target="../slideLayouts/slideLayout96.xml"/></Relationships>
</file>

<file path=ppt/slides/_rels/slide12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6.xml"/><Relationship Id="rId1" Type="http://schemas.openxmlformats.org/officeDocument/2006/relationships/slideLayout" Target="../slideLayouts/slideLayout96.xml"/><Relationship Id="rId4" Type="http://schemas.openxmlformats.org/officeDocument/2006/relationships/image" Target="../media/image178.png"/></Relationships>
</file>

<file path=ppt/slides/_rels/slide12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7.xml"/><Relationship Id="rId1" Type="http://schemas.openxmlformats.org/officeDocument/2006/relationships/slideLayout" Target="../slideLayouts/slideLayout96.xml"/><Relationship Id="rId5" Type="http://schemas.openxmlformats.org/officeDocument/2006/relationships/image" Target="../media/image179.png"/><Relationship Id="rId4" Type="http://schemas.openxmlformats.org/officeDocument/2006/relationships/image" Target="../media/image178.png"/></Relationships>
</file>

<file path=ppt/slides/_rels/slide12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8.xml"/><Relationship Id="rId1" Type="http://schemas.openxmlformats.org/officeDocument/2006/relationships/slideLayout" Target="../slideLayouts/slideLayout96.xml"/><Relationship Id="rId5" Type="http://schemas.openxmlformats.org/officeDocument/2006/relationships/image" Target="../media/image179.png"/><Relationship Id="rId4" Type="http://schemas.openxmlformats.org/officeDocument/2006/relationships/image" Target="../media/image178.png"/></Relationships>
</file>

<file path=ppt/slides/_rels/slide124.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77.png"/><Relationship Id="rId7" Type="http://schemas.openxmlformats.org/officeDocument/2006/relationships/image" Target="../media/image181.png"/><Relationship Id="rId2" Type="http://schemas.openxmlformats.org/officeDocument/2006/relationships/notesSlide" Target="../notesSlides/notesSlide9.xml"/><Relationship Id="rId1" Type="http://schemas.openxmlformats.org/officeDocument/2006/relationships/slideLayout" Target="../slideLayouts/slideLayout96.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125.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77.png"/><Relationship Id="rId7" Type="http://schemas.openxmlformats.org/officeDocument/2006/relationships/image" Target="../media/image181.png"/><Relationship Id="rId2" Type="http://schemas.openxmlformats.org/officeDocument/2006/relationships/notesSlide" Target="../notesSlides/notesSlide10.xml"/><Relationship Id="rId1" Type="http://schemas.openxmlformats.org/officeDocument/2006/relationships/slideLayout" Target="../slideLayouts/slideLayout96.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126.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77.png"/><Relationship Id="rId7" Type="http://schemas.openxmlformats.org/officeDocument/2006/relationships/image" Target="../media/image181.png"/><Relationship Id="rId2" Type="http://schemas.openxmlformats.org/officeDocument/2006/relationships/notesSlide" Target="../notesSlides/notesSlide11.xml"/><Relationship Id="rId1" Type="http://schemas.openxmlformats.org/officeDocument/2006/relationships/slideLayout" Target="../slideLayouts/slideLayout96.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12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2.xml"/><Relationship Id="rId1" Type="http://schemas.openxmlformats.org/officeDocument/2006/relationships/slideLayout" Target="../slideLayouts/slideLayout96.xml"/><Relationship Id="rId5" Type="http://schemas.openxmlformats.org/officeDocument/2006/relationships/image" Target="../media/image182.png"/><Relationship Id="rId4" Type="http://schemas.openxmlformats.org/officeDocument/2006/relationships/image" Target="../media/image181.png"/></Relationships>
</file>

<file path=ppt/slides/_rels/slide12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3.xml"/><Relationship Id="rId1" Type="http://schemas.openxmlformats.org/officeDocument/2006/relationships/slideLayout" Target="../slideLayouts/slideLayout96.xml"/><Relationship Id="rId5" Type="http://schemas.openxmlformats.org/officeDocument/2006/relationships/image" Target="../media/image182.png"/><Relationship Id="rId4" Type="http://schemas.openxmlformats.org/officeDocument/2006/relationships/image" Target="../media/image181.png"/></Relationships>
</file>

<file path=ppt/slides/_rels/slide12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4.xml"/><Relationship Id="rId1" Type="http://schemas.openxmlformats.org/officeDocument/2006/relationships/slideLayout" Target="../slideLayouts/slideLayout96.xml"/><Relationship Id="rId5" Type="http://schemas.openxmlformats.org/officeDocument/2006/relationships/image" Target="../media/image185.png"/><Relationship Id="rId4" Type="http://schemas.openxmlformats.org/officeDocument/2006/relationships/image" Target="../media/image184.png"/></Relationships>
</file>

<file path=ppt/slides/_rels/slide1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9.xml"/></Relationships>
</file>

<file path=ppt/slides/_rels/slide13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5.xml"/><Relationship Id="rId1" Type="http://schemas.openxmlformats.org/officeDocument/2006/relationships/slideLayout" Target="../slideLayouts/slideLayout96.xml"/><Relationship Id="rId5" Type="http://schemas.openxmlformats.org/officeDocument/2006/relationships/image" Target="../media/image185.png"/><Relationship Id="rId4" Type="http://schemas.openxmlformats.org/officeDocument/2006/relationships/image" Target="../media/image184.pn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8.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8.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8.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8.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8.xml"/></Relationships>
</file>

<file path=ppt/slides/_rels/slide13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1.xml"/><Relationship Id="rId1" Type="http://schemas.openxmlformats.org/officeDocument/2006/relationships/slideLayout" Target="../slideLayouts/slideLayout96.xml"/><Relationship Id="rId5" Type="http://schemas.openxmlformats.org/officeDocument/2006/relationships/image" Target="../media/image185.png"/><Relationship Id="rId4" Type="http://schemas.openxmlformats.org/officeDocument/2006/relationships/image" Target="../media/image184.png"/></Relationships>
</file>

<file path=ppt/slides/_rels/slide13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2.xml"/><Relationship Id="rId1" Type="http://schemas.openxmlformats.org/officeDocument/2006/relationships/slideLayout" Target="../slideLayouts/slideLayout96.xml"/><Relationship Id="rId5" Type="http://schemas.openxmlformats.org/officeDocument/2006/relationships/image" Target="../media/image185.png"/><Relationship Id="rId4" Type="http://schemas.openxmlformats.org/officeDocument/2006/relationships/image" Target="../media/image184.png"/></Relationships>
</file>

<file path=ppt/slides/_rels/slide13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3.xml"/><Relationship Id="rId1" Type="http://schemas.openxmlformats.org/officeDocument/2006/relationships/slideLayout" Target="../slideLayouts/slideLayout96.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9.xml"/></Relationships>
</file>

<file path=ppt/slides/_rels/slide1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9.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9.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9.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9.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9.xml"/></Relationships>
</file>

<file path=ppt/slides/_rels/slide14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29.xml"/><Relationship Id="rId1" Type="http://schemas.openxmlformats.org/officeDocument/2006/relationships/slideLayout" Target="../slideLayouts/slideLayout98.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9.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9.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9.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9.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9.xml"/></Relationships>
</file>

<file path=ppt/slides/_rels/slide1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9.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9.xml"/></Relationships>
</file>

<file path=ppt/slides/_rels/slide15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197.xml"/><Relationship Id="rId4" Type="http://schemas.openxmlformats.org/officeDocument/2006/relationships/image" Target="../media/image190.png"/></Relationships>
</file>

<file path=ppt/slides/_rels/slide1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9.xml"/></Relationships>
</file>

<file path=ppt/slides/_rels/slide1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9.xml"/></Relationships>
</file>

<file path=ppt/slides/_rels/slide1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9.xml"/></Relationships>
</file>

<file path=ppt/slides/_rels/slide1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9.xml"/></Relationships>
</file>

<file path=ppt/slides/_rels/slide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15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6.png"/></Relationships>
</file>

<file path=ppt/slides/_rels/slide2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9.xml"/></Relationships>
</file>

<file path=ppt/slides/_rels/slide2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9.xml"/></Relationships>
</file>

<file path=ppt/slides/_rels/slide2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9.xml"/></Relationships>
</file>

<file path=ppt/slides/_rels/slide2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9.xml"/></Relationships>
</file>

<file path=ppt/slides/_rels/slide2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9.xml"/></Relationships>
</file>

<file path=ppt/slides/_rels/slide2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9.xml"/></Relationships>
</file>

<file path=ppt/slides/_rels/slide2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9.xml"/></Relationships>
</file>

<file path=ppt/slides/_rels/slide2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9.xml"/></Relationships>
</file>

<file path=ppt/slides/_rels/slide2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9.xml"/></Relationships>
</file>

<file path=ppt/slides/_rels/slide2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9.xml"/></Relationships>
</file>

<file path=ppt/slides/_rels/slide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39.xml"/></Relationships>
</file>

<file path=ppt/slides/_rels/slide3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9.xml"/></Relationships>
</file>

<file path=ppt/slides/_rels/slide3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9.xml"/></Relationships>
</file>

<file path=ppt/slides/_rels/slide3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9.xml"/></Relationships>
</file>

<file path=ppt/slides/_rels/slide3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9.xml"/></Relationships>
</file>

<file path=ppt/slides/_rels/slide3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9.xml"/></Relationships>
</file>

<file path=ppt/slides/_rels/slide3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9.xml"/></Relationships>
</file>

<file path=ppt/slides/_rels/slide3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9.xml"/></Relationships>
</file>

<file path=ppt/slides/_rels/slide3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9.xml"/></Relationships>
</file>

<file path=ppt/slides/_rels/slide3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9.xml"/></Relationships>
</file>

<file path=ppt/slides/_rels/slide3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9.xml"/></Relationships>
</file>

<file path=ppt/slides/_rels/slide4.xml.rels><?xml version="1.0" encoding="UTF-8" standalone="yes"?>
<Relationships xmlns="http://schemas.openxmlformats.org/package/2006/relationships"><Relationship Id="rId8" Type="http://schemas.openxmlformats.org/officeDocument/2006/relationships/hyperlink" Target="https://commons.wikimedia.org/wiki/File:Komondor_Westminster_Dog_Show_crop.jpg" TargetMode="External"/><Relationship Id="rId3" Type="http://schemas.openxmlformats.org/officeDocument/2006/relationships/image" Target="../media/image60.jpg"/><Relationship Id="rId7" Type="http://schemas.openxmlformats.org/officeDocument/2006/relationships/hyperlink" Target="https://creativecommons.org/licenses/by-sa/2.5/deed.en" TargetMode="External"/><Relationship Id="rId2" Type="http://schemas.openxmlformats.org/officeDocument/2006/relationships/image" Target="../media/image59.jpg"/><Relationship Id="rId1" Type="http://schemas.openxmlformats.org/officeDocument/2006/relationships/slideLayout" Target="../slideLayouts/slideLayout139.xml"/><Relationship Id="rId6" Type="http://schemas.openxmlformats.org/officeDocument/2006/relationships/image" Target="../media/image63.jpg"/><Relationship Id="rId5" Type="http://schemas.openxmlformats.org/officeDocument/2006/relationships/image" Target="../media/image62.jpg"/><Relationship Id="rId10" Type="http://schemas.openxmlformats.org/officeDocument/2006/relationships/hyperlink" Target="https://commons.wikimedia.org/wiki/File:2014_Westminster_Kennel_Club_Dog_Show_(12487315865).jpg" TargetMode="External"/><Relationship Id="rId4" Type="http://schemas.openxmlformats.org/officeDocument/2006/relationships/image" Target="../media/image61.jpg"/><Relationship Id="rId9" Type="http://schemas.openxmlformats.org/officeDocument/2006/relationships/hyperlink" Target="https://creativecommons.org/licenses/by/2.0/"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9.xml"/></Relationships>
</file>

<file path=ppt/slides/_rels/slide4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9.xml"/></Relationships>
</file>

<file path=ppt/slides/_rels/slide4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9.xml"/></Relationships>
</file>

<file path=ppt/slides/_rels/slide4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9.xml"/></Relationships>
</file>

<file path=ppt/slides/_rels/slide4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9.xml"/></Relationships>
</file>

<file path=ppt/slides/_rels/slide4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69.xml"/></Relationships>
</file>

<file path=ppt/slides/_rels/slide4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69.xml"/></Relationships>
</file>

<file path=ppt/slides/_rels/slide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9.xml"/></Relationships>
</file>

<file path=ppt/slides/_rels/slide4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9.xml"/></Relationships>
</file>

<file path=ppt/slides/_rels/slide4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9.xml"/></Relationships>
</file>

<file path=ppt/slides/_rels/slide5.xml.rels><?xml version="1.0" encoding="UTF-8" standalone="yes"?>
<Relationships xmlns="http://schemas.openxmlformats.org/package/2006/relationships"><Relationship Id="rId8" Type="http://schemas.openxmlformats.org/officeDocument/2006/relationships/hyperlink" Target="https://commons.wikimedia.org/wiki/File:Komondor_Westminster_Dog_Show_crop.jpg" TargetMode="External"/><Relationship Id="rId3" Type="http://schemas.openxmlformats.org/officeDocument/2006/relationships/image" Target="../media/image60.jpg"/><Relationship Id="rId7" Type="http://schemas.openxmlformats.org/officeDocument/2006/relationships/hyperlink" Target="https://creativecommons.org/licenses/by-sa/2.5/deed.en" TargetMode="External"/><Relationship Id="rId2" Type="http://schemas.openxmlformats.org/officeDocument/2006/relationships/image" Target="../media/image59.jpg"/><Relationship Id="rId1" Type="http://schemas.openxmlformats.org/officeDocument/2006/relationships/slideLayout" Target="../slideLayouts/slideLayout139.xml"/><Relationship Id="rId6" Type="http://schemas.openxmlformats.org/officeDocument/2006/relationships/image" Target="../media/image63.jpg"/><Relationship Id="rId11" Type="http://schemas.openxmlformats.org/officeDocument/2006/relationships/image" Target="../media/image64.jpeg"/><Relationship Id="rId5" Type="http://schemas.openxmlformats.org/officeDocument/2006/relationships/image" Target="../media/image62.jpg"/><Relationship Id="rId10" Type="http://schemas.openxmlformats.org/officeDocument/2006/relationships/hyperlink" Target="https://commons.wikimedia.org/wiki/File:2014_Westminster_Kennel_Club_Dog_Show_(12487315865).jpg" TargetMode="External"/><Relationship Id="rId4" Type="http://schemas.openxmlformats.org/officeDocument/2006/relationships/image" Target="../media/image61.jpg"/><Relationship Id="rId9" Type="http://schemas.openxmlformats.org/officeDocument/2006/relationships/hyperlink" Target="https://creativecommons.org/licenses/by/2.0/"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9.xml"/></Relationships>
</file>

<file path=ppt/slides/_rels/slide5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69.xml"/></Relationships>
</file>

<file path=ppt/slides/_rels/slide5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9.xml"/></Relationships>
</file>

<file path=ppt/slides/_rels/slide5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9.xml"/></Relationships>
</file>

<file path=ppt/slides/_rels/slide5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9.xml"/></Relationships>
</file>

<file path=ppt/slides/_rels/slide5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9.xml"/></Relationships>
</file>

<file path=ppt/slides/_rels/slide5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9.xml"/></Relationships>
</file>

<file path=ppt/slides/_rels/slide5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69.xml"/></Relationships>
</file>

<file path=ppt/slides/_rels/slide5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9.xml"/></Relationships>
</file>

<file path=ppt/slides/_rels/slide5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69.xml"/></Relationships>
</file>

<file path=ppt/slides/_rels/slide6.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60.jpg"/><Relationship Id="rId7" Type="http://schemas.openxmlformats.org/officeDocument/2006/relationships/image" Target="../media/image64.jpeg"/><Relationship Id="rId12" Type="http://schemas.openxmlformats.org/officeDocument/2006/relationships/hyperlink" Target="https://commons.wikimedia.org/wiki/File:2014_Westminster_Kennel_Club_Dog_Show_(12487315865).jpg" TargetMode="External"/><Relationship Id="rId2" Type="http://schemas.openxmlformats.org/officeDocument/2006/relationships/image" Target="../media/image59.jpg"/><Relationship Id="rId1" Type="http://schemas.openxmlformats.org/officeDocument/2006/relationships/slideLayout" Target="../slideLayouts/slideLayout139.xml"/><Relationship Id="rId6" Type="http://schemas.openxmlformats.org/officeDocument/2006/relationships/image" Target="../media/image63.jpg"/><Relationship Id="rId11" Type="http://schemas.openxmlformats.org/officeDocument/2006/relationships/hyperlink" Target="https://creativecommons.org/licenses/by/2.0/" TargetMode="External"/><Relationship Id="rId5" Type="http://schemas.openxmlformats.org/officeDocument/2006/relationships/image" Target="../media/image62.jpg"/><Relationship Id="rId10" Type="http://schemas.openxmlformats.org/officeDocument/2006/relationships/hyperlink" Target="https://commons.wikimedia.org/wiki/File:Komondor_Westminster_Dog_Show_crop.jpg" TargetMode="External"/><Relationship Id="rId4" Type="http://schemas.openxmlformats.org/officeDocument/2006/relationships/image" Target="../media/image61.jpg"/><Relationship Id="rId9" Type="http://schemas.openxmlformats.org/officeDocument/2006/relationships/hyperlink" Target="https://creativecommons.org/licenses/by-sa/2.5/deed.en"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69.xml"/></Relationships>
</file>

<file path=ppt/slides/_rels/slide6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9.xml"/></Relationships>
</file>

<file path=ppt/slides/_rels/slide6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9.xml"/></Relationships>
</file>

<file path=ppt/slides/_rels/slide6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9.xml"/></Relationships>
</file>

<file path=ppt/slides/_rels/slide6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9.xml"/></Relationships>
</file>

<file path=ppt/slides/_rels/slide6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9.xml"/></Relationships>
</file>

<file path=ppt/slides/_rels/slide6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9.xml"/></Relationships>
</file>

<file path=ppt/slides/_rels/slide6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9.xml"/></Relationships>
</file>

<file path=ppt/slides/_rels/slide68.xml.rels><?xml version="1.0" encoding="UTF-8" standalone="yes"?>
<Relationships xmlns="http://schemas.openxmlformats.org/package/2006/relationships"><Relationship Id="rId3" Type="http://schemas.openxmlformats.org/officeDocument/2006/relationships/image" Target="../media/image127.gif"/><Relationship Id="rId2" Type="http://schemas.openxmlformats.org/officeDocument/2006/relationships/image" Target="../media/image126.png"/><Relationship Id="rId1" Type="http://schemas.openxmlformats.org/officeDocument/2006/relationships/slideLayout" Target="../slideLayouts/slideLayout69.xml"/></Relationships>
</file>

<file path=ppt/slides/_rels/slide6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69.xml"/></Relationships>
</file>

<file path=ppt/slides/_rels/slide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00.xml"/></Relationships>
</file>

<file path=ppt/slides/_rels/slide7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69.xml"/></Relationships>
</file>

<file path=ppt/slides/_rels/slide7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69.xml"/></Relationships>
</file>

<file path=ppt/slides/_rels/slide7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69.xml"/></Relationships>
</file>

<file path=ppt/slides/_rels/slide7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69.xml"/></Relationships>
</file>

<file path=ppt/slides/_rels/slide7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69.xml"/></Relationships>
</file>

<file path=ppt/slides/_rels/slide7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69.xml"/></Relationships>
</file>

<file path=ppt/slides/_rels/slide7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69.xml"/></Relationships>
</file>

<file path=ppt/slides/_rels/slide7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69.xml"/></Relationships>
</file>

<file path=ppt/slides/_rels/slide7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69.xml"/></Relationships>
</file>

<file path=ppt/slides/_rels/slide7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69.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8.xml"/><Relationship Id="rId4" Type="http://schemas.openxmlformats.org/officeDocument/2006/relationships/image" Target="../media/image67.png"/></Relationships>
</file>

<file path=ppt/slides/_rels/slide8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69.xml"/></Relationships>
</file>

<file path=ppt/slides/_rels/slide8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69.xml"/></Relationships>
</file>

<file path=ppt/slides/_rels/slide8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69.xml"/></Relationships>
</file>

<file path=ppt/slides/_rels/slide8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69.xml"/></Relationships>
</file>

<file path=ppt/slides/_rels/slide8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69.xml"/></Relationships>
</file>

<file path=ppt/slides/_rels/slide8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69.xml"/></Relationships>
</file>

<file path=ppt/slides/_rels/slide8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69.xml"/></Relationships>
</file>

<file path=ppt/slides/_rels/slide8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69.xml"/></Relationships>
</file>

<file path=ppt/slides/_rels/slide8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69.xml"/></Relationships>
</file>

<file path=ppt/slides/_rels/slide8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69.xml"/></Relationships>
</file>

<file path=ppt/slides/_rels/slide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9.xml"/></Relationships>
</file>

<file path=ppt/slides/_rels/slide9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69.xml"/></Relationships>
</file>

<file path=ppt/slides/_rels/slide9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69.xml"/></Relationships>
</file>

<file path=ppt/slides/_rels/slide9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69.xml"/></Relationships>
</file>

<file path=ppt/slides/_rels/slide9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69.xml"/></Relationships>
</file>

<file path=ppt/slides/_rels/slide9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69.xml"/></Relationships>
</file>

<file path=ppt/slides/_rels/slide9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69.xml"/></Relationships>
</file>

<file path=ppt/slides/_rels/slide9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69.xml"/></Relationships>
</file>

<file path=ppt/slides/_rels/slide9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69.xml"/></Relationships>
</file>

<file path=ppt/slides/_rels/slide9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69.xml"/></Relationships>
</file>

<file path=ppt/slides/_rels/slide9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6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m 12">
            <a:extLst>
              <a:ext uri="{FF2B5EF4-FFF2-40B4-BE49-F238E27FC236}">
                <a16:creationId xmlns:a16="http://schemas.microsoft.com/office/drawing/2014/main" id="{7010658F-0603-4903-89DF-4B13D801EC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379200" cy="6400800"/>
          </a:xfrm>
          <a:prstGeom prst="rect">
            <a:avLst/>
          </a:prstGeom>
        </p:spPr>
      </p:pic>
    </p:spTree>
    <p:extLst>
      <p:ext uri="{BB962C8B-B14F-4D97-AF65-F5344CB8AC3E}">
        <p14:creationId xmlns:p14="http://schemas.microsoft.com/office/powerpoint/2010/main" val="2393614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B380CDF7-CB3D-4D11-B12A-72C5242C063F}"/>
              </a:ext>
            </a:extLst>
          </p:cNvPr>
          <p:cNvPicPr>
            <a:picLocks noChangeAspect="1"/>
          </p:cNvPicPr>
          <p:nvPr/>
        </p:nvPicPr>
        <p:blipFill rotWithShape="1">
          <a:blip r:embed="rId2"/>
          <a:srcRect t="19028" b="20694"/>
          <a:stretch/>
        </p:blipFill>
        <p:spPr>
          <a:xfrm>
            <a:off x="0" y="1569086"/>
            <a:ext cx="11379200" cy="3858259"/>
          </a:xfrm>
          <a:prstGeom prst="rect">
            <a:avLst/>
          </a:prstGeom>
        </p:spPr>
      </p:pic>
      <p:sp>
        <p:nvSpPr>
          <p:cNvPr id="6" name="Título 2">
            <a:extLst>
              <a:ext uri="{FF2B5EF4-FFF2-40B4-BE49-F238E27FC236}">
                <a16:creationId xmlns:a16="http://schemas.microsoft.com/office/drawing/2014/main" id="{B5210AE3-B786-4C24-AD09-6AF9E7A79C52}"/>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8" name="Título 2">
            <a:extLst>
              <a:ext uri="{FF2B5EF4-FFF2-40B4-BE49-F238E27FC236}">
                <a16:creationId xmlns:a16="http://schemas.microsoft.com/office/drawing/2014/main" id="{52B1AFDB-1FE2-43D2-8152-2889F912A3ED}"/>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simple world</a:t>
            </a:r>
          </a:p>
        </p:txBody>
      </p:sp>
    </p:spTree>
    <p:extLst>
      <p:ext uri="{BB962C8B-B14F-4D97-AF65-F5344CB8AC3E}">
        <p14:creationId xmlns:p14="http://schemas.microsoft.com/office/powerpoint/2010/main" val="6818755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EF534FF5-037F-4604-B900-4CF3117BAF61}"/>
              </a:ext>
            </a:extLst>
          </p:cNvPr>
          <p:cNvPicPr>
            <a:picLocks noChangeAspect="1"/>
          </p:cNvPicPr>
          <p:nvPr/>
        </p:nvPicPr>
        <p:blipFill rotWithShape="1">
          <a:blip r:embed="rId2"/>
          <a:srcRect t="18264"/>
          <a:stretch/>
        </p:blipFill>
        <p:spPr>
          <a:xfrm>
            <a:off x="1044576" y="1438110"/>
            <a:ext cx="9691804" cy="4455959"/>
          </a:xfrm>
          <a:prstGeom prst="rect">
            <a:avLst/>
          </a:prstGeom>
        </p:spPr>
      </p:pic>
      <p:sp>
        <p:nvSpPr>
          <p:cNvPr id="5" name="Título 2">
            <a:extLst>
              <a:ext uri="{FF2B5EF4-FFF2-40B4-BE49-F238E27FC236}">
                <a16:creationId xmlns:a16="http://schemas.microsoft.com/office/drawing/2014/main" id="{2B455B4D-927F-44E0-A2AE-3144AEC83547}"/>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B2834CA6-DCC1-42FC-A17C-C2618198F41B}"/>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little more complex world</a:t>
            </a:r>
          </a:p>
        </p:txBody>
      </p:sp>
      <p:sp>
        <p:nvSpPr>
          <p:cNvPr id="7" name="Retângulo 6">
            <a:extLst>
              <a:ext uri="{FF2B5EF4-FFF2-40B4-BE49-F238E27FC236}">
                <a16:creationId xmlns:a16="http://schemas.microsoft.com/office/drawing/2014/main" id="{41B685EA-BA83-43FA-96D0-DC4C93BCF539}"/>
              </a:ext>
            </a:extLst>
          </p:cNvPr>
          <p:cNvSpPr/>
          <p:nvPr/>
        </p:nvSpPr>
        <p:spPr>
          <a:xfrm>
            <a:off x="0" y="0"/>
            <a:ext cx="11379200" cy="6400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F3633120-67F5-426F-82E9-0037F4385BB0}"/>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475229" y="1740219"/>
            <a:ext cx="6853819" cy="3851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02319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4FA5BC68-55CE-4790-ABCC-DD90F52A2F6D}"/>
              </a:ext>
            </a:extLst>
          </p:cNvPr>
          <p:cNvPicPr>
            <a:picLocks noChangeAspect="1"/>
          </p:cNvPicPr>
          <p:nvPr/>
        </p:nvPicPr>
        <p:blipFill rotWithShape="1">
          <a:blip r:embed="rId2"/>
          <a:srcRect r="70937"/>
          <a:stretch/>
        </p:blipFill>
        <p:spPr>
          <a:xfrm>
            <a:off x="1609090" y="1244744"/>
            <a:ext cx="2413635" cy="4671551"/>
          </a:xfrm>
          <a:prstGeom prst="rect">
            <a:avLst/>
          </a:prstGeom>
        </p:spPr>
      </p:pic>
      <p:sp>
        <p:nvSpPr>
          <p:cNvPr id="5" name="Título 2">
            <a:extLst>
              <a:ext uri="{FF2B5EF4-FFF2-40B4-BE49-F238E27FC236}">
                <a16:creationId xmlns:a16="http://schemas.microsoft.com/office/drawing/2014/main" id="{EB7D4F0E-4BF6-4AAC-9CFC-AA8FB59A4722}"/>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98F37503-9099-4B0B-BBAD-92B97CE94331}"/>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little more complex world</a:t>
            </a:r>
          </a:p>
        </p:txBody>
      </p:sp>
    </p:spTree>
    <p:extLst>
      <p:ext uri="{BB962C8B-B14F-4D97-AF65-F5344CB8AC3E}">
        <p14:creationId xmlns:p14="http://schemas.microsoft.com/office/powerpoint/2010/main" val="6097038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251082DD-7B52-45A0-95E6-38A94AA6BD31}"/>
              </a:ext>
            </a:extLst>
          </p:cNvPr>
          <p:cNvPicPr>
            <a:picLocks noChangeAspect="1"/>
          </p:cNvPicPr>
          <p:nvPr/>
        </p:nvPicPr>
        <p:blipFill rotWithShape="1">
          <a:blip r:embed="rId2"/>
          <a:srcRect r="55977"/>
          <a:stretch/>
        </p:blipFill>
        <p:spPr>
          <a:xfrm>
            <a:off x="1462406" y="1160822"/>
            <a:ext cx="3742690" cy="4782142"/>
          </a:xfrm>
          <a:prstGeom prst="rect">
            <a:avLst/>
          </a:prstGeom>
        </p:spPr>
      </p:pic>
      <p:sp>
        <p:nvSpPr>
          <p:cNvPr id="5" name="Título 2">
            <a:extLst>
              <a:ext uri="{FF2B5EF4-FFF2-40B4-BE49-F238E27FC236}">
                <a16:creationId xmlns:a16="http://schemas.microsoft.com/office/drawing/2014/main" id="{DB537E41-BBFF-4665-BD2C-38FF3EAFB6CA}"/>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EBFB39DA-CB87-4ABF-8AFB-73B6CBEA4DE8}"/>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little more complex world</a:t>
            </a:r>
          </a:p>
        </p:txBody>
      </p:sp>
    </p:spTree>
    <p:extLst>
      <p:ext uri="{BB962C8B-B14F-4D97-AF65-F5344CB8AC3E}">
        <p14:creationId xmlns:p14="http://schemas.microsoft.com/office/powerpoint/2010/main" val="16853948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6BEB77A2-B318-4DBF-B510-CB83E7ACC577}"/>
              </a:ext>
            </a:extLst>
          </p:cNvPr>
          <p:cNvPicPr>
            <a:picLocks noChangeAspect="1"/>
          </p:cNvPicPr>
          <p:nvPr/>
        </p:nvPicPr>
        <p:blipFill rotWithShape="1">
          <a:blip r:embed="rId2"/>
          <a:srcRect r="30430"/>
          <a:stretch/>
        </p:blipFill>
        <p:spPr>
          <a:xfrm>
            <a:off x="1207467" y="1172113"/>
            <a:ext cx="5889623" cy="4761964"/>
          </a:xfrm>
          <a:prstGeom prst="rect">
            <a:avLst/>
          </a:prstGeom>
        </p:spPr>
      </p:pic>
      <p:sp>
        <p:nvSpPr>
          <p:cNvPr id="5" name="Título 2">
            <a:extLst>
              <a:ext uri="{FF2B5EF4-FFF2-40B4-BE49-F238E27FC236}">
                <a16:creationId xmlns:a16="http://schemas.microsoft.com/office/drawing/2014/main" id="{3A5CC295-F886-4009-B3F6-96BDEBC86A83}"/>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16214D0F-80D7-492D-973A-24E29EE21B99}"/>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little more complex world</a:t>
            </a:r>
          </a:p>
        </p:txBody>
      </p:sp>
    </p:spTree>
    <p:extLst>
      <p:ext uri="{BB962C8B-B14F-4D97-AF65-F5344CB8AC3E}">
        <p14:creationId xmlns:p14="http://schemas.microsoft.com/office/powerpoint/2010/main" val="39671715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1F4200BC-618A-4718-AB28-3310D6DEB706}"/>
              </a:ext>
            </a:extLst>
          </p:cNvPr>
          <p:cNvPicPr>
            <a:picLocks noChangeAspect="1"/>
          </p:cNvPicPr>
          <p:nvPr/>
        </p:nvPicPr>
        <p:blipFill>
          <a:blip r:embed="rId2"/>
          <a:stretch>
            <a:fillRect/>
          </a:stretch>
        </p:blipFill>
        <p:spPr>
          <a:xfrm>
            <a:off x="1322452" y="1157365"/>
            <a:ext cx="8365492" cy="4705589"/>
          </a:xfrm>
          <a:prstGeom prst="rect">
            <a:avLst/>
          </a:prstGeom>
        </p:spPr>
      </p:pic>
      <p:sp>
        <p:nvSpPr>
          <p:cNvPr id="5" name="Título 2">
            <a:extLst>
              <a:ext uri="{FF2B5EF4-FFF2-40B4-BE49-F238E27FC236}">
                <a16:creationId xmlns:a16="http://schemas.microsoft.com/office/drawing/2014/main" id="{814F9E8D-B48C-403F-850C-5D05D7DA5E36}"/>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16C5B685-98C0-4CF5-9FCE-71CC6DBB27BB}"/>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little more complex world</a:t>
            </a:r>
          </a:p>
        </p:txBody>
      </p:sp>
    </p:spTree>
    <p:extLst>
      <p:ext uri="{BB962C8B-B14F-4D97-AF65-F5344CB8AC3E}">
        <p14:creationId xmlns:p14="http://schemas.microsoft.com/office/powerpoint/2010/main" val="2062529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EAA7C628-57EA-405C-8D40-3C9B49CF4673}"/>
              </a:ext>
            </a:extLst>
          </p:cNvPr>
          <p:cNvPicPr>
            <a:picLocks noChangeAspect="1"/>
          </p:cNvPicPr>
          <p:nvPr/>
        </p:nvPicPr>
        <p:blipFill>
          <a:blip r:embed="rId2"/>
          <a:stretch>
            <a:fillRect/>
          </a:stretch>
        </p:blipFill>
        <p:spPr>
          <a:xfrm>
            <a:off x="1364615" y="1191261"/>
            <a:ext cx="8463280" cy="4760595"/>
          </a:xfrm>
          <a:prstGeom prst="rect">
            <a:avLst/>
          </a:prstGeom>
        </p:spPr>
      </p:pic>
      <p:sp>
        <p:nvSpPr>
          <p:cNvPr id="5" name="Título 2">
            <a:extLst>
              <a:ext uri="{FF2B5EF4-FFF2-40B4-BE49-F238E27FC236}">
                <a16:creationId xmlns:a16="http://schemas.microsoft.com/office/drawing/2014/main" id="{84C623C2-5BD7-4A93-9329-91B9CC807503}"/>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A7A1681C-CBAB-4B6F-9698-5506A1AB2E27}"/>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little more complex world</a:t>
            </a:r>
          </a:p>
        </p:txBody>
      </p:sp>
    </p:spTree>
    <p:extLst>
      <p:ext uri="{BB962C8B-B14F-4D97-AF65-F5344CB8AC3E}">
        <p14:creationId xmlns:p14="http://schemas.microsoft.com/office/powerpoint/2010/main" val="24180733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1DB75349-205C-45F4-BE31-17C1C634B6EA}"/>
              </a:ext>
            </a:extLst>
          </p:cNvPr>
          <p:cNvPicPr>
            <a:picLocks noChangeAspect="1"/>
          </p:cNvPicPr>
          <p:nvPr/>
        </p:nvPicPr>
        <p:blipFill>
          <a:blip r:embed="rId2"/>
          <a:stretch>
            <a:fillRect/>
          </a:stretch>
        </p:blipFill>
        <p:spPr>
          <a:xfrm>
            <a:off x="1666876" y="1399062"/>
            <a:ext cx="8125461" cy="4570572"/>
          </a:xfrm>
          <a:prstGeom prst="rect">
            <a:avLst/>
          </a:prstGeom>
        </p:spPr>
      </p:pic>
      <p:sp>
        <p:nvSpPr>
          <p:cNvPr id="5" name="Título 2">
            <a:extLst>
              <a:ext uri="{FF2B5EF4-FFF2-40B4-BE49-F238E27FC236}">
                <a16:creationId xmlns:a16="http://schemas.microsoft.com/office/drawing/2014/main" id="{9ADF86B7-DA8E-4555-8B39-D5FA32E958B7}"/>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13EE0C77-6626-4BF8-8CA9-48F89AEB1844}"/>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little more complex world</a:t>
            </a:r>
          </a:p>
        </p:txBody>
      </p:sp>
    </p:spTree>
    <p:extLst>
      <p:ext uri="{BB962C8B-B14F-4D97-AF65-F5344CB8AC3E}">
        <p14:creationId xmlns:p14="http://schemas.microsoft.com/office/powerpoint/2010/main" val="411954618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69ABB1A2-1395-4407-AF6C-A0E454B809D2}"/>
              </a:ext>
            </a:extLst>
          </p:cNvPr>
          <p:cNvPicPr>
            <a:picLocks noChangeAspect="1"/>
          </p:cNvPicPr>
          <p:nvPr/>
        </p:nvPicPr>
        <p:blipFill rotWithShape="1">
          <a:blip r:embed="rId2"/>
          <a:srcRect t="25347" b="27431"/>
          <a:stretch/>
        </p:blipFill>
        <p:spPr>
          <a:xfrm>
            <a:off x="0" y="1622425"/>
            <a:ext cx="11379200" cy="3022600"/>
          </a:xfrm>
          <a:prstGeom prst="rect">
            <a:avLst/>
          </a:prstGeom>
        </p:spPr>
      </p:pic>
      <p:sp>
        <p:nvSpPr>
          <p:cNvPr id="5" name="Título 2">
            <a:extLst>
              <a:ext uri="{FF2B5EF4-FFF2-40B4-BE49-F238E27FC236}">
                <a16:creationId xmlns:a16="http://schemas.microsoft.com/office/drawing/2014/main" id="{2243FF18-7719-4E61-BB59-7C95FB35B33B}"/>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2A1515FF-C4CA-45F3-9B18-8CD4D5F85C5D}"/>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little more complex world</a:t>
            </a:r>
          </a:p>
        </p:txBody>
      </p:sp>
    </p:spTree>
    <p:extLst>
      <p:ext uri="{BB962C8B-B14F-4D97-AF65-F5344CB8AC3E}">
        <p14:creationId xmlns:p14="http://schemas.microsoft.com/office/powerpoint/2010/main" val="173090354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AD78F8F0-5905-492C-9CB6-276EE57DEEA3}"/>
              </a:ext>
            </a:extLst>
          </p:cNvPr>
          <p:cNvPicPr>
            <a:picLocks noChangeAspect="1"/>
          </p:cNvPicPr>
          <p:nvPr/>
        </p:nvPicPr>
        <p:blipFill rotWithShape="1">
          <a:blip r:embed="rId2"/>
          <a:srcRect t="17500"/>
          <a:stretch/>
        </p:blipFill>
        <p:spPr>
          <a:xfrm>
            <a:off x="991235" y="1543365"/>
            <a:ext cx="9241155" cy="4288474"/>
          </a:xfrm>
          <a:prstGeom prst="rect">
            <a:avLst/>
          </a:prstGeom>
        </p:spPr>
      </p:pic>
      <p:sp>
        <p:nvSpPr>
          <p:cNvPr id="5" name="Título 2">
            <a:extLst>
              <a:ext uri="{FF2B5EF4-FFF2-40B4-BE49-F238E27FC236}">
                <a16:creationId xmlns:a16="http://schemas.microsoft.com/office/drawing/2014/main" id="{BBE19C81-4F1F-48EB-8612-F775F0715DEA}"/>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28CB8462-7FC7-4FFC-B345-6434562DC6ED}"/>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little more complex world</a:t>
            </a:r>
          </a:p>
        </p:txBody>
      </p:sp>
    </p:spTree>
    <p:extLst>
      <p:ext uri="{BB962C8B-B14F-4D97-AF65-F5344CB8AC3E}">
        <p14:creationId xmlns:p14="http://schemas.microsoft.com/office/powerpoint/2010/main" val="372610177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2">
            <a:extLst>
              <a:ext uri="{FF2B5EF4-FFF2-40B4-BE49-F238E27FC236}">
                <a16:creationId xmlns:a16="http://schemas.microsoft.com/office/drawing/2014/main" id="{50C6964C-2382-48AC-A6CB-89DE5519E324}"/>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3AE47F9F-9631-488C-95E0-18162E0099B3}"/>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Advanced world</a:t>
            </a:r>
          </a:p>
        </p:txBody>
      </p:sp>
      <p:pic>
        <p:nvPicPr>
          <p:cNvPr id="7" name="Imagem 6">
            <a:extLst>
              <a:ext uri="{FF2B5EF4-FFF2-40B4-BE49-F238E27FC236}">
                <a16:creationId xmlns:a16="http://schemas.microsoft.com/office/drawing/2014/main" id="{B0251F39-547D-4257-8127-1ADEFBCE2256}"/>
              </a:ext>
            </a:extLst>
          </p:cNvPr>
          <p:cNvPicPr>
            <a:picLocks noChangeAspect="1"/>
          </p:cNvPicPr>
          <p:nvPr/>
        </p:nvPicPr>
        <p:blipFill>
          <a:blip r:embed="rId2"/>
          <a:stretch>
            <a:fillRect/>
          </a:stretch>
        </p:blipFill>
        <p:spPr>
          <a:xfrm>
            <a:off x="1934207" y="1198817"/>
            <a:ext cx="8262452" cy="2526189"/>
          </a:xfrm>
          <a:prstGeom prst="rect">
            <a:avLst/>
          </a:prstGeom>
        </p:spPr>
      </p:pic>
      <p:pic>
        <p:nvPicPr>
          <p:cNvPr id="8" name="Imagem 7">
            <a:extLst>
              <a:ext uri="{FF2B5EF4-FFF2-40B4-BE49-F238E27FC236}">
                <a16:creationId xmlns:a16="http://schemas.microsoft.com/office/drawing/2014/main" id="{2CCCD7AF-2166-4C81-89CB-2171764EB1A1}"/>
              </a:ext>
            </a:extLst>
          </p:cNvPr>
          <p:cNvPicPr>
            <a:picLocks noChangeAspect="1"/>
          </p:cNvPicPr>
          <p:nvPr/>
        </p:nvPicPr>
        <p:blipFill>
          <a:blip r:embed="rId3"/>
          <a:stretch>
            <a:fillRect/>
          </a:stretch>
        </p:blipFill>
        <p:spPr>
          <a:xfrm>
            <a:off x="1934207" y="3725006"/>
            <a:ext cx="8262452" cy="2481510"/>
          </a:xfrm>
          <a:prstGeom prst="rect">
            <a:avLst/>
          </a:prstGeom>
        </p:spPr>
      </p:pic>
    </p:spTree>
    <p:extLst>
      <p:ext uri="{BB962C8B-B14F-4D97-AF65-F5344CB8AC3E}">
        <p14:creationId xmlns:p14="http://schemas.microsoft.com/office/powerpoint/2010/main" val="3175650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808B915B-1AFF-43AA-8C24-2D3997CBB990}"/>
              </a:ext>
            </a:extLst>
          </p:cNvPr>
          <p:cNvPicPr>
            <a:picLocks noChangeAspect="1"/>
          </p:cNvPicPr>
          <p:nvPr/>
        </p:nvPicPr>
        <p:blipFill rotWithShape="1">
          <a:blip r:embed="rId2"/>
          <a:srcRect t="26041" b="23264"/>
          <a:stretch/>
        </p:blipFill>
        <p:spPr>
          <a:xfrm>
            <a:off x="0" y="1666875"/>
            <a:ext cx="11379200" cy="3244852"/>
          </a:xfrm>
          <a:prstGeom prst="rect">
            <a:avLst/>
          </a:prstGeom>
        </p:spPr>
      </p:pic>
      <p:sp>
        <p:nvSpPr>
          <p:cNvPr id="5" name="Título 2">
            <a:extLst>
              <a:ext uri="{FF2B5EF4-FFF2-40B4-BE49-F238E27FC236}">
                <a16:creationId xmlns:a16="http://schemas.microsoft.com/office/drawing/2014/main" id="{019E2C36-4C0E-4EEF-A449-32F094E044E2}"/>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D5AE67D3-4642-42E6-B82A-3BF02BCB6550}"/>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simple world</a:t>
            </a:r>
          </a:p>
        </p:txBody>
      </p:sp>
    </p:spTree>
    <p:extLst>
      <p:ext uri="{BB962C8B-B14F-4D97-AF65-F5344CB8AC3E}">
        <p14:creationId xmlns:p14="http://schemas.microsoft.com/office/powerpoint/2010/main" val="277863120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5C347A54-C8A8-4F29-81F2-99D1673EC1D4}"/>
              </a:ext>
            </a:extLst>
          </p:cNvPr>
          <p:cNvPicPr>
            <a:picLocks noChangeAspect="1"/>
          </p:cNvPicPr>
          <p:nvPr/>
        </p:nvPicPr>
        <p:blipFill rotWithShape="1">
          <a:blip r:embed="rId2"/>
          <a:srcRect t="20972" b="32708"/>
          <a:stretch/>
        </p:blipFill>
        <p:spPr>
          <a:xfrm>
            <a:off x="0" y="1791336"/>
            <a:ext cx="11379200" cy="2964815"/>
          </a:xfrm>
          <a:prstGeom prst="rect">
            <a:avLst/>
          </a:prstGeom>
        </p:spPr>
      </p:pic>
      <p:sp>
        <p:nvSpPr>
          <p:cNvPr id="5" name="Título 2">
            <a:extLst>
              <a:ext uri="{FF2B5EF4-FFF2-40B4-BE49-F238E27FC236}">
                <a16:creationId xmlns:a16="http://schemas.microsoft.com/office/drawing/2014/main" id="{04B2645F-2458-46FE-9805-B629CDFF5AFE}"/>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Tree>
    <p:extLst>
      <p:ext uri="{BB962C8B-B14F-4D97-AF65-F5344CB8AC3E}">
        <p14:creationId xmlns:p14="http://schemas.microsoft.com/office/powerpoint/2010/main" val="17399539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7707D856-58A2-4EB7-B3AD-6778C1E373D7}"/>
              </a:ext>
            </a:extLst>
          </p:cNvPr>
          <p:cNvPicPr>
            <a:picLocks noChangeAspect="1"/>
          </p:cNvPicPr>
          <p:nvPr/>
        </p:nvPicPr>
        <p:blipFill rotWithShape="1">
          <a:blip r:embed="rId2"/>
          <a:srcRect t="17082" b="3510"/>
          <a:stretch/>
        </p:blipFill>
        <p:spPr>
          <a:xfrm>
            <a:off x="617855" y="1412558"/>
            <a:ext cx="10027920" cy="4479114"/>
          </a:xfrm>
          <a:prstGeom prst="rect">
            <a:avLst/>
          </a:prstGeom>
        </p:spPr>
      </p:pic>
    </p:spTree>
    <p:extLst>
      <p:ext uri="{BB962C8B-B14F-4D97-AF65-F5344CB8AC3E}">
        <p14:creationId xmlns:p14="http://schemas.microsoft.com/office/powerpoint/2010/main" val="415937678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4451" y="2068371"/>
            <a:ext cx="9300489" cy="2954479"/>
          </a:xfrm>
          <a:prstGeom prst="rect">
            <a:avLst/>
          </a:prstGeom>
        </p:spPr>
      </p:pic>
      <p:sp>
        <p:nvSpPr>
          <p:cNvPr id="5" name="Título 2">
            <a:extLst>
              <a:ext uri="{FF2B5EF4-FFF2-40B4-BE49-F238E27FC236}">
                <a16:creationId xmlns:a16="http://schemas.microsoft.com/office/drawing/2014/main" id="{3EB1A51F-857C-4C85-ABF2-37EA0567671D}"/>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Tree>
    <p:extLst>
      <p:ext uri="{BB962C8B-B14F-4D97-AF65-F5344CB8AC3E}">
        <p14:creationId xmlns:p14="http://schemas.microsoft.com/office/powerpoint/2010/main" val="221410881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47ED51BD-6238-4714-A4F7-780D7785C461}"/>
              </a:ext>
            </a:extLst>
          </p:cNvPr>
          <p:cNvPicPr>
            <a:picLocks noChangeAspect="1"/>
          </p:cNvPicPr>
          <p:nvPr/>
        </p:nvPicPr>
        <p:blipFill rotWithShape="1">
          <a:blip r:embed="rId2"/>
          <a:srcRect l="17812" t="12399" r="18828" b="6319"/>
          <a:stretch/>
        </p:blipFill>
        <p:spPr>
          <a:xfrm>
            <a:off x="2386964" y="1177278"/>
            <a:ext cx="6671946" cy="4814581"/>
          </a:xfrm>
          <a:prstGeom prst="rect">
            <a:avLst/>
          </a:prstGeom>
        </p:spPr>
      </p:pic>
      <p:sp>
        <p:nvSpPr>
          <p:cNvPr id="5" name="Título 2">
            <a:extLst>
              <a:ext uri="{FF2B5EF4-FFF2-40B4-BE49-F238E27FC236}">
                <a16:creationId xmlns:a16="http://schemas.microsoft.com/office/drawing/2014/main" id="{04C6AEBF-CF84-4A15-A657-9F4C92DACF14}"/>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Tree>
    <p:extLst>
      <p:ext uri="{BB962C8B-B14F-4D97-AF65-F5344CB8AC3E}">
        <p14:creationId xmlns:p14="http://schemas.microsoft.com/office/powerpoint/2010/main" val="150013923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F5A0EE94-8E0E-4556-9235-DA3523937D9A}"/>
              </a:ext>
            </a:extLst>
          </p:cNvPr>
          <p:cNvPicPr>
            <a:picLocks noChangeAspect="1"/>
          </p:cNvPicPr>
          <p:nvPr/>
        </p:nvPicPr>
        <p:blipFill rotWithShape="1">
          <a:blip r:embed="rId2"/>
          <a:srcRect l="18203" t="12399" r="20195" b="6875"/>
          <a:stretch/>
        </p:blipFill>
        <p:spPr>
          <a:xfrm>
            <a:off x="2487611" y="1217930"/>
            <a:ext cx="6403978" cy="4720591"/>
          </a:xfrm>
          <a:prstGeom prst="rect">
            <a:avLst/>
          </a:prstGeom>
        </p:spPr>
      </p:pic>
      <p:sp>
        <p:nvSpPr>
          <p:cNvPr id="5" name="Título 2">
            <a:extLst>
              <a:ext uri="{FF2B5EF4-FFF2-40B4-BE49-F238E27FC236}">
                <a16:creationId xmlns:a16="http://schemas.microsoft.com/office/drawing/2014/main" id="{D845F438-3ED0-4E14-A63E-FC3F23F2529A}"/>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8201C5FF-643E-4491-B379-3A1C1A5DD7B2}"/>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Advanced world</a:t>
            </a:r>
          </a:p>
        </p:txBody>
      </p:sp>
    </p:spTree>
    <p:extLst>
      <p:ext uri="{BB962C8B-B14F-4D97-AF65-F5344CB8AC3E}">
        <p14:creationId xmlns:p14="http://schemas.microsoft.com/office/powerpoint/2010/main" val="34423853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4449" y="1351280"/>
            <a:ext cx="7881141" cy="4824872"/>
          </a:xfrm>
          <a:prstGeom prst="rect">
            <a:avLst/>
          </a:prstGeom>
        </p:spPr>
      </p:pic>
      <p:sp>
        <p:nvSpPr>
          <p:cNvPr id="5" name="Título 2">
            <a:extLst>
              <a:ext uri="{FF2B5EF4-FFF2-40B4-BE49-F238E27FC236}">
                <a16:creationId xmlns:a16="http://schemas.microsoft.com/office/drawing/2014/main" id="{31A00FF3-8B18-4F40-9228-EA24245CAEFE}"/>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7" name="Título 2">
            <a:extLst>
              <a:ext uri="{FF2B5EF4-FFF2-40B4-BE49-F238E27FC236}">
                <a16:creationId xmlns:a16="http://schemas.microsoft.com/office/drawing/2014/main" id="{E459EFBF-471F-4F29-9CEC-0A34303A27A4}"/>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100" dirty="0" err="1"/>
              <a:t>GoogLeNet</a:t>
            </a:r>
            <a:r>
              <a:rPr lang="en-US" sz="1100" dirty="0"/>
              <a:t> (Inception)</a:t>
            </a:r>
          </a:p>
        </p:txBody>
      </p:sp>
    </p:spTree>
    <p:extLst>
      <p:ext uri="{BB962C8B-B14F-4D97-AF65-F5344CB8AC3E}">
        <p14:creationId xmlns:p14="http://schemas.microsoft.com/office/powerpoint/2010/main" val="364071807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pic>
        <p:nvPicPr>
          <p:cNvPr id="375" name="Google Shape;375;p42"/>
          <p:cNvPicPr preferRelativeResize="0"/>
          <p:nvPr/>
        </p:nvPicPr>
        <p:blipFill rotWithShape="1">
          <a:blip r:embed="rId3">
            <a:alphaModFix/>
          </a:blip>
          <a:srcRect/>
          <a:stretch/>
        </p:blipFill>
        <p:spPr>
          <a:xfrm>
            <a:off x="775771" y="81379"/>
            <a:ext cx="6036862" cy="6036862"/>
          </a:xfrm>
          <a:prstGeom prst="rect">
            <a:avLst/>
          </a:prstGeom>
          <a:noFill/>
          <a:ln>
            <a:noFill/>
          </a:ln>
        </p:spPr>
      </p:pic>
    </p:spTree>
    <p:extLst>
      <p:ext uri="{BB962C8B-B14F-4D97-AF65-F5344CB8AC3E}">
        <p14:creationId xmlns:p14="http://schemas.microsoft.com/office/powerpoint/2010/main" val="339365188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p43"/>
          <p:cNvPicPr preferRelativeResize="0"/>
          <p:nvPr/>
        </p:nvPicPr>
        <p:blipFill rotWithShape="1">
          <a:blip r:embed="rId3">
            <a:alphaModFix/>
          </a:blip>
          <a:srcRect/>
          <a:stretch/>
        </p:blipFill>
        <p:spPr>
          <a:xfrm>
            <a:off x="758613" y="94827"/>
            <a:ext cx="5964249" cy="5964249"/>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pic>
        <p:nvPicPr>
          <p:cNvPr id="385" name="Google Shape;385;p44"/>
          <p:cNvPicPr preferRelativeResize="0"/>
          <p:nvPr/>
        </p:nvPicPr>
        <p:blipFill rotWithShape="1">
          <a:blip r:embed="rId3">
            <a:alphaModFix/>
          </a:blip>
          <a:srcRect/>
          <a:stretch/>
        </p:blipFill>
        <p:spPr>
          <a:xfrm>
            <a:off x="758613" y="94827"/>
            <a:ext cx="5964249" cy="5964249"/>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90" name="Google Shape;390;p45"/>
          <p:cNvPicPr preferRelativeResize="0"/>
          <p:nvPr/>
        </p:nvPicPr>
        <p:blipFill rotWithShape="1">
          <a:blip r:embed="rId3">
            <a:alphaModFix/>
          </a:blip>
          <a:srcRect/>
          <a:stretch/>
        </p:blipFill>
        <p:spPr>
          <a:xfrm>
            <a:off x="758613" y="94827"/>
            <a:ext cx="5964249" cy="59642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A54C18F7-7DCC-422F-A234-CFFB7BB75EBB}"/>
              </a:ext>
            </a:extLst>
          </p:cNvPr>
          <p:cNvPicPr>
            <a:picLocks noChangeAspect="1"/>
          </p:cNvPicPr>
          <p:nvPr/>
        </p:nvPicPr>
        <p:blipFill rotWithShape="1">
          <a:blip r:embed="rId2"/>
          <a:srcRect t="20069" r="37109" b="31250"/>
          <a:stretch/>
        </p:blipFill>
        <p:spPr>
          <a:xfrm>
            <a:off x="1871347" y="1515744"/>
            <a:ext cx="7156450" cy="3115945"/>
          </a:xfrm>
          <a:prstGeom prst="rect">
            <a:avLst/>
          </a:prstGeom>
        </p:spPr>
      </p:pic>
      <p:sp>
        <p:nvSpPr>
          <p:cNvPr id="5" name="Título 2">
            <a:extLst>
              <a:ext uri="{FF2B5EF4-FFF2-40B4-BE49-F238E27FC236}">
                <a16:creationId xmlns:a16="http://schemas.microsoft.com/office/drawing/2014/main" id="{FD6950F9-0F3B-4BF3-877F-E77E3C10E440}"/>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03512595-2D15-4D57-BE61-117AC95F14C5}"/>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simple world</a:t>
            </a:r>
          </a:p>
        </p:txBody>
      </p:sp>
    </p:spTree>
    <p:extLst>
      <p:ext uri="{BB962C8B-B14F-4D97-AF65-F5344CB8AC3E}">
        <p14:creationId xmlns:p14="http://schemas.microsoft.com/office/powerpoint/2010/main" val="234806545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pic>
        <p:nvPicPr>
          <p:cNvPr id="395" name="Google Shape;395;p46"/>
          <p:cNvPicPr preferRelativeResize="0"/>
          <p:nvPr/>
        </p:nvPicPr>
        <p:blipFill rotWithShape="1">
          <a:blip r:embed="rId3">
            <a:alphaModFix/>
          </a:blip>
          <a:srcRect/>
          <a:stretch/>
        </p:blipFill>
        <p:spPr>
          <a:xfrm>
            <a:off x="189653" y="189653"/>
            <a:ext cx="2362516" cy="2362516"/>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pic>
        <p:nvPicPr>
          <p:cNvPr id="400" name="Google Shape;400;p47"/>
          <p:cNvPicPr preferRelativeResize="0"/>
          <p:nvPr/>
        </p:nvPicPr>
        <p:blipFill rotWithShape="1">
          <a:blip r:embed="rId3">
            <a:alphaModFix/>
          </a:blip>
          <a:srcRect/>
          <a:stretch/>
        </p:blipFill>
        <p:spPr>
          <a:xfrm>
            <a:off x="189653" y="189653"/>
            <a:ext cx="2362516" cy="2362516"/>
          </a:xfrm>
          <a:prstGeom prst="rect">
            <a:avLst/>
          </a:prstGeom>
          <a:noFill/>
          <a:ln>
            <a:noFill/>
          </a:ln>
        </p:spPr>
      </p:pic>
      <p:pic>
        <p:nvPicPr>
          <p:cNvPr id="401" name="Google Shape;401;p47"/>
          <p:cNvPicPr preferRelativeResize="0"/>
          <p:nvPr/>
        </p:nvPicPr>
        <p:blipFill rotWithShape="1">
          <a:blip r:embed="rId4">
            <a:alphaModFix/>
          </a:blip>
          <a:srcRect/>
          <a:stretch/>
        </p:blipFill>
        <p:spPr>
          <a:xfrm>
            <a:off x="3015195" y="189653"/>
            <a:ext cx="2362516" cy="2362516"/>
          </a:xfrm>
          <a:prstGeom prst="rect">
            <a:avLst/>
          </a:prstGeom>
          <a:noFill/>
          <a:ln>
            <a:noFill/>
          </a:ln>
        </p:spPr>
      </p:pic>
      <p:sp>
        <p:nvSpPr>
          <p:cNvPr id="402" name="Google Shape;402;p47"/>
          <p:cNvSpPr txBox="1"/>
          <p:nvPr/>
        </p:nvSpPr>
        <p:spPr>
          <a:xfrm>
            <a:off x="2603549" y="1121898"/>
            <a:ext cx="360267"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Arial"/>
                <a:cs typeface="Arial"/>
                <a:sym typeface="Arial"/>
              </a:rPr>
              <a:t>+</a:t>
            </a:r>
            <a:endParaRPr sz="1742" kern="0">
              <a:solidFill>
                <a:srgbClr val="000000"/>
              </a:solidFill>
              <a:latin typeface="Arial"/>
              <a:cs typeface="Arial"/>
              <a:sym typeface="Aria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pic>
        <p:nvPicPr>
          <p:cNvPr id="407" name="Google Shape;407;p48"/>
          <p:cNvPicPr preferRelativeResize="0"/>
          <p:nvPr/>
        </p:nvPicPr>
        <p:blipFill rotWithShape="1">
          <a:blip r:embed="rId3">
            <a:alphaModFix/>
          </a:blip>
          <a:srcRect/>
          <a:stretch/>
        </p:blipFill>
        <p:spPr>
          <a:xfrm>
            <a:off x="189653" y="189653"/>
            <a:ext cx="2362516" cy="2362516"/>
          </a:xfrm>
          <a:prstGeom prst="rect">
            <a:avLst/>
          </a:prstGeom>
          <a:noFill/>
          <a:ln>
            <a:noFill/>
          </a:ln>
        </p:spPr>
      </p:pic>
      <p:pic>
        <p:nvPicPr>
          <p:cNvPr id="408" name="Google Shape;408;p48"/>
          <p:cNvPicPr preferRelativeResize="0"/>
          <p:nvPr/>
        </p:nvPicPr>
        <p:blipFill rotWithShape="1">
          <a:blip r:embed="rId4">
            <a:alphaModFix/>
          </a:blip>
          <a:srcRect/>
          <a:stretch/>
        </p:blipFill>
        <p:spPr>
          <a:xfrm>
            <a:off x="3015195" y="189653"/>
            <a:ext cx="2362516" cy="2362516"/>
          </a:xfrm>
          <a:prstGeom prst="rect">
            <a:avLst/>
          </a:prstGeom>
          <a:noFill/>
          <a:ln>
            <a:noFill/>
          </a:ln>
        </p:spPr>
      </p:pic>
      <p:pic>
        <p:nvPicPr>
          <p:cNvPr id="409" name="Google Shape;409;p48"/>
          <p:cNvPicPr preferRelativeResize="0"/>
          <p:nvPr/>
        </p:nvPicPr>
        <p:blipFill rotWithShape="1">
          <a:blip r:embed="rId5">
            <a:alphaModFix/>
          </a:blip>
          <a:srcRect/>
          <a:stretch/>
        </p:blipFill>
        <p:spPr>
          <a:xfrm>
            <a:off x="5937151" y="189653"/>
            <a:ext cx="2362516" cy="2362516"/>
          </a:xfrm>
          <a:prstGeom prst="rect">
            <a:avLst/>
          </a:prstGeom>
          <a:noFill/>
          <a:ln>
            <a:noFill/>
          </a:ln>
        </p:spPr>
      </p:pic>
      <p:sp>
        <p:nvSpPr>
          <p:cNvPr id="410" name="Google Shape;410;p48"/>
          <p:cNvSpPr txBox="1"/>
          <p:nvPr/>
        </p:nvSpPr>
        <p:spPr>
          <a:xfrm>
            <a:off x="2603549" y="1121898"/>
            <a:ext cx="360267"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Arial"/>
                <a:cs typeface="Arial"/>
                <a:sym typeface="Arial"/>
              </a:rPr>
              <a:t>+</a:t>
            </a:r>
            <a:endParaRPr sz="1742" kern="0">
              <a:solidFill>
                <a:srgbClr val="000000"/>
              </a:solidFill>
              <a:latin typeface="Arial"/>
              <a:cs typeface="Arial"/>
              <a:sym typeface="Arial"/>
            </a:endParaRPr>
          </a:p>
        </p:txBody>
      </p:sp>
      <p:sp>
        <p:nvSpPr>
          <p:cNvPr id="411" name="Google Shape;411;p48"/>
          <p:cNvSpPr txBox="1"/>
          <p:nvPr/>
        </p:nvSpPr>
        <p:spPr>
          <a:xfrm>
            <a:off x="5477283" y="1121898"/>
            <a:ext cx="360267"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Arial"/>
                <a:cs typeface="Arial"/>
                <a:sym typeface="Arial"/>
              </a:rPr>
              <a:t>+</a:t>
            </a:r>
            <a:endParaRPr sz="1742" kern="0">
              <a:solidFill>
                <a:srgbClr val="000000"/>
              </a:solidFill>
              <a:latin typeface="Arial"/>
              <a:cs typeface="Arial"/>
              <a:sym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pic>
        <p:nvPicPr>
          <p:cNvPr id="416" name="Google Shape;416;p49"/>
          <p:cNvPicPr preferRelativeResize="0"/>
          <p:nvPr/>
        </p:nvPicPr>
        <p:blipFill rotWithShape="1">
          <a:blip r:embed="rId3">
            <a:alphaModFix/>
          </a:blip>
          <a:srcRect/>
          <a:stretch/>
        </p:blipFill>
        <p:spPr>
          <a:xfrm>
            <a:off x="189653" y="189653"/>
            <a:ext cx="2362516" cy="2362516"/>
          </a:xfrm>
          <a:prstGeom prst="rect">
            <a:avLst/>
          </a:prstGeom>
          <a:noFill/>
          <a:ln>
            <a:noFill/>
          </a:ln>
        </p:spPr>
      </p:pic>
      <p:pic>
        <p:nvPicPr>
          <p:cNvPr id="417" name="Google Shape;417;p49"/>
          <p:cNvPicPr preferRelativeResize="0"/>
          <p:nvPr/>
        </p:nvPicPr>
        <p:blipFill rotWithShape="1">
          <a:blip r:embed="rId4">
            <a:alphaModFix/>
          </a:blip>
          <a:srcRect/>
          <a:stretch/>
        </p:blipFill>
        <p:spPr>
          <a:xfrm>
            <a:off x="3015195" y="189653"/>
            <a:ext cx="2362516" cy="2362516"/>
          </a:xfrm>
          <a:prstGeom prst="rect">
            <a:avLst/>
          </a:prstGeom>
          <a:noFill/>
          <a:ln>
            <a:noFill/>
          </a:ln>
        </p:spPr>
      </p:pic>
      <p:pic>
        <p:nvPicPr>
          <p:cNvPr id="418" name="Google Shape;418;p49"/>
          <p:cNvPicPr preferRelativeResize="0"/>
          <p:nvPr/>
        </p:nvPicPr>
        <p:blipFill rotWithShape="1">
          <a:blip r:embed="rId5">
            <a:alphaModFix/>
          </a:blip>
          <a:srcRect/>
          <a:stretch/>
        </p:blipFill>
        <p:spPr>
          <a:xfrm>
            <a:off x="5937151" y="189653"/>
            <a:ext cx="2362516" cy="2362516"/>
          </a:xfrm>
          <a:prstGeom prst="rect">
            <a:avLst/>
          </a:prstGeom>
          <a:noFill/>
          <a:ln>
            <a:noFill/>
          </a:ln>
        </p:spPr>
      </p:pic>
      <p:sp>
        <p:nvSpPr>
          <p:cNvPr id="419" name="Google Shape;419;p49"/>
          <p:cNvSpPr txBox="1"/>
          <p:nvPr/>
        </p:nvSpPr>
        <p:spPr>
          <a:xfrm>
            <a:off x="2603549" y="1121898"/>
            <a:ext cx="360267"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Arial"/>
                <a:cs typeface="Arial"/>
                <a:sym typeface="Arial"/>
              </a:rPr>
              <a:t>+</a:t>
            </a:r>
            <a:endParaRPr sz="1742" kern="0">
              <a:solidFill>
                <a:srgbClr val="000000"/>
              </a:solidFill>
              <a:latin typeface="Arial"/>
              <a:cs typeface="Arial"/>
              <a:sym typeface="Arial"/>
            </a:endParaRPr>
          </a:p>
        </p:txBody>
      </p:sp>
      <p:sp>
        <p:nvSpPr>
          <p:cNvPr id="420" name="Google Shape;420;p49"/>
          <p:cNvSpPr txBox="1"/>
          <p:nvPr/>
        </p:nvSpPr>
        <p:spPr>
          <a:xfrm>
            <a:off x="5477283" y="1121898"/>
            <a:ext cx="360267"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Arial"/>
                <a:cs typeface="Arial"/>
                <a:sym typeface="Arial"/>
              </a:rPr>
              <a:t>+</a:t>
            </a:r>
            <a:endParaRPr sz="1742" kern="0">
              <a:solidFill>
                <a:srgbClr val="000000"/>
              </a:solidFill>
              <a:latin typeface="Arial"/>
              <a:cs typeface="Arial"/>
              <a:sym typeface="Arial"/>
            </a:endParaRPr>
          </a:p>
        </p:txBody>
      </p:sp>
      <p:sp>
        <p:nvSpPr>
          <p:cNvPr id="421" name="Google Shape;421;p49"/>
          <p:cNvSpPr txBox="1"/>
          <p:nvPr/>
        </p:nvSpPr>
        <p:spPr>
          <a:xfrm>
            <a:off x="8467807" y="1121898"/>
            <a:ext cx="360267"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Arial"/>
                <a:cs typeface="Arial"/>
                <a:sym typeface="Arial"/>
              </a:rPr>
              <a:t>=</a:t>
            </a:r>
            <a:endParaRPr sz="1742" kern="0">
              <a:solidFill>
                <a:srgbClr val="000000"/>
              </a:solidFill>
              <a:latin typeface="Arial"/>
              <a:cs typeface="Arial"/>
              <a:sym typeface="Arial"/>
            </a:endParaRPr>
          </a:p>
        </p:txBody>
      </p:sp>
      <p:sp>
        <p:nvSpPr>
          <p:cNvPr id="422" name="Google Shape;422;p49"/>
          <p:cNvSpPr txBox="1"/>
          <p:nvPr/>
        </p:nvSpPr>
        <p:spPr>
          <a:xfrm>
            <a:off x="9241120" y="1121898"/>
            <a:ext cx="1121493"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Arial"/>
                <a:cs typeface="Arial"/>
                <a:sym typeface="Arial"/>
              </a:rPr>
              <a:t>HUMAN</a:t>
            </a:r>
            <a:endParaRPr sz="1742" kern="0">
              <a:solidFill>
                <a:srgbClr val="000000"/>
              </a:solidFill>
              <a:latin typeface="Arial"/>
              <a:cs typeface="Arial"/>
              <a:sym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pic>
        <p:nvPicPr>
          <p:cNvPr id="427" name="Google Shape;427;p50"/>
          <p:cNvPicPr preferRelativeResize="0"/>
          <p:nvPr/>
        </p:nvPicPr>
        <p:blipFill rotWithShape="1">
          <a:blip r:embed="rId3">
            <a:alphaModFix/>
          </a:blip>
          <a:srcRect/>
          <a:stretch/>
        </p:blipFill>
        <p:spPr>
          <a:xfrm>
            <a:off x="189653" y="189653"/>
            <a:ext cx="2362516" cy="2362516"/>
          </a:xfrm>
          <a:prstGeom prst="rect">
            <a:avLst/>
          </a:prstGeom>
          <a:noFill/>
          <a:ln>
            <a:noFill/>
          </a:ln>
        </p:spPr>
      </p:pic>
      <p:pic>
        <p:nvPicPr>
          <p:cNvPr id="428" name="Google Shape;428;p50"/>
          <p:cNvPicPr preferRelativeResize="0"/>
          <p:nvPr/>
        </p:nvPicPr>
        <p:blipFill rotWithShape="1">
          <a:blip r:embed="rId4">
            <a:alphaModFix/>
          </a:blip>
          <a:srcRect/>
          <a:stretch/>
        </p:blipFill>
        <p:spPr>
          <a:xfrm>
            <a:off x="3015195" y="189653"/>
            <a:ext cx="2362516" cy="2362516"/>
          </a:xfrm>
          <a:prstGeom prst="rect">
            <a:avLst/>
          </a:prstGeom>
          <a:noFill/>
          <a:ln>
            <a:noFill/>
          </a:ln>
        </p:spPr>
      </p:pic>
      <p:pic>
        <p:nvPicPr>
          <p:cNvPr id="429" name="Google Shape;429;p50"/>
          <p:cNvPicPr preferRelativeResize="0"/>
          <p:nvPr/>
        </p:nvPicPr>
        <p:blipFill rotWithShape="1">
          <a:blip r:embed="rId5">
            <a:alphaModFix/>
          </a:blip>
          <a:srcRect/>
          <a:stretch/>
        </p:blipFill>
        <p:spPr>
          <a:xfrm>
            <a:off x="5937151" y="189653"/>
            <a:ext cx="2362516" cy="2362516"/>
          </a:xfrm>
          <a:prstGeom prst="rect">
            <a:avLst/>
          </a:prstGeom>
          <a:noFill/>
          <a:ln>
            <a:noFill/>
          </a:ln>
        </p:spPr>
      </p:pic>
      <p:sp>
        <p:nvSpPr>
          <p:cNvPr id="430" name="Google Shape;430;p50"/>
          <p:cNvSpPr txBox="1"/>
          <p:nvPr/>
        </p:nvSpPr>
        <p:spPr>
          <a:xfrm>
            <a:off x="2603549" y="1121898"/>
            <a:ext cx="360267"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Arial"/>
                <a:cs typeface="Arial"/>
                <a:sym typeface="Arial"/>
              </a:rPr>
              <a:t>+</a:t>
            </a:r>
            <a:endParaRPr sz="1742" kern="0">
              <a:solidFill>
                <a:srgbClr val="000000"/>
              </a:solidFill>
              <a:latin typeface="Arial"/>
              <a:cs typeface="Arial"/>
              <a:sym typeface="Arial"/>
            </a:endParaRPr>
          </a:p>
        </p:txBody>
      </p:sp>
      <p:sp>
        <p:nvSpPr>
          <p:cNvPr id="431" name="Google Shape;431;p50"/>
          <p:cNvSpPr txBox="1"/>
          <p:nvPr/>
        </p:nvSpPr>
        <p:spPr>
          <a:xfrm>
            <a:off x="5477283" y="1121898"/>
            <a:ext cx="360267"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Arial"/>
                <a:cs typeface="Arial"/>
                <a:sym typeface="Arial"/>
              </a:rPr>
              <a:t>+</a:t>
            </a:r>
            <a:endParaRPr sz="1742" kern="0">
              <a:solidFill>
                <a:srgbClr val="000000"/>
              </a:solidFill>
              <a:latin typeface="Arial"/>
              <a:cs typeface="Arial"/>
              <a:sym typeface="Arial"/>
            </a:endParaRPr>
          </a:p>
        </p:txBody>
      </p:sp>
      <p:sp>
        <p:nvSpPr>
          <p:cNvPr id="432" name="Google Shape;432;p50"/>
          <p:cNvSpPr txBox="1"/>
          <p:nvPr/>
        </p:nvSpPr>
        <p:spPr>
          <a:xfrm>
            <a:off x="8467807" y="1121898"/>
            <a:ext cx="360267"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Arial"/>
                <a:cs typeface="Arial"/>
                <a:sym typeface="Arial"/>
              </a:rPr>
              <a:t>=</a:t>
            </a:r>
            <a:endParaRPr sz="1742" kern="0">
              <a:solidFill>
                <a:srgbClr val="000000"/>
              </a:solidFill>
              <a:latin typeface="Arial"/>
              <a:cs typeface="Arial"/>
              <a:sym typeface="Arial"/>
            </a:endParaRPr>
          </a:p>
        </p:txBody>
      </p:sp>
      <p:sp>
        <p:nvSpPr>
          <p:cNvPr id="433" name="Google Shape;433;p50"/>
          <p:cNvSpPr txBox="1"/>
          <p:nvPr/>
        </p:nvSpPr>
        <p:spPr>
          <a:xfrm>
            <a:off x="9241120" y="1121898"/>
            <a:ext cx="1121493"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Arial"/>
                <a:cs typeface="Arial"/>
                <a:sym typeface="Arial"/>
              </a:rPr>
              <a:t>HUMAN</a:t>
            </a:r>
            <a:endParaRPr sz="1742" kern="0">
              <a:solidFill>
                <a:srgbClr val="000000"/>
              </a:solidFill>
              <a:latin typeface="Arial"/>
              <a:cs typeface="Arial"/>
              <a:sym typeface="Arial"/>
            </a:endParaRPr>
          </a:p>
        </p:txBody>
      </p:sp>
      <p:pic>
        <p:nvPicPr>
          <p:cNvPr id="434" name="Google Shape;434;p50"/>
          <p:cNvPicPr preferRelativeResize="0"/>
          <p:nvPr/>
        </p:nvPicPr>
        <p:blipFill>
          <a:blip r:embed="rId6">
            <a:alphaModFix/>
          </a:blip>
          <a:stretch>
            <a:fillRect/>
          </a:stretch>
        </p:blipFill>
        <p:spPr>
          <a:xfrm>
            <a:off x="189653" y="3076889"/>
            <a:ext cx="2413911" cy="2413911"/>
          </a:xfrm>
          <a:prstGeom prst="rect">
            <a:avLst/>
          </a:prstGeom>
          <a:noFill/>
          <a:ln>
            <a:noFill/>
          </a:ln>
        </p:spPr>
      </p:pic>
      <p:pic>
        <p:nvPicPr>
          <p:cNvPr id="435" name="Google Shape;435;p50"/>
          <p:cNvPicPr preferRelativeResize="0"/>
          <p:nvPr/>
        </p:nvPicPr>
        <p:blipFill>
          <a:blip r:embed="rId7">
            <a:alphaModFix/>
          </a:blip>
          <a:stretch>
            <a:fillRect/>
          </a:stretch>
        </p:blipFill>
        <p:spPr>
          <a:xfrm>
            <a:off x="3015196" y="3076890"/>
            <a:ext cx="2462102" cy="2462102"/>
          </a:xfrm>
          <a:prstGeom prst="rect">
            <a:avLst/>
          </a:prstGeom>
          <a:noFill/>
          <a:ln>
            <a:noFill/>
          </a:ln>
        </p:spPr>
      </p:pic>
      <p:pic>
        <p:nvPicPr>
          <p:cNvPr id="436" name="Google Shape;436;p50"/>
          <p:cNvPicPr preferRelativeResize="0"/>
          <p:nvPr/>
        </p:nvPicPr>
        <p:blipFill>
          <a:blip r:embed="rId8">
            <a:alphaModFix/>
          </a:blip>
          <a:stretch>
            <a:fillRect/>
          </a:stretch>
        </p:blipFill>
        <p:spPr>
          <a:xfrm>
            <a:off x="5837565" y="3076890"/>
            <a:ext cx="2462102" cy="2462102"/>
          </a:xfrm>
          <a:prstGeom prst="rect">
            <a:avLst/>
          </a:prstGeom>
          <a:noFill/>
          <a:ln>
            <a:noFill/>
          </a:ln>
        </p:spPr>
      </p:pic>
      <p:sp>
        <p:nvSpPr>
          <p:cNvPr id="437" name="Google Shape;437;p50"/>
          <p:cNvSpPr txBox="1"/>
          <p:nvPr/>
        </p:nvSpPr>
        <p:spPr>
          <a:xfrm>
            <a:off x="2629231" y="4034831"/>
            <a:ext cx="360267"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Arial"/>
                <a:cs typeface="Arial"/>
                <a:sym typeface="Arial"/>
              </a:rPr>
              <a:t>+</a:t>
            </a:r>
            <a:endParaRPr sz="1742" kern="0">
              <a:solidFill>
                <a:srgbClr val="000000"/>
              </a:solidFill>
              <a:latin typeface="Arial"/>
              <a:cs typeface="Arial"/>
              <a:sym typeface="Arial"/>
            </a:endParaRPr>
          </a:p>
        </p:txBody>
      </p:sp>
      <p:sp>
        <p:nvSpPr>
          <p:cNvPr id="438" name="Google Shape;438;p50"/>
          <p:cNvSpPr txBox="1"/>
          <p:nvPr/>
        </p:nvSpPr>
        <p:spPr>
          <a:xfrm>
            <a:off x="5477283" y="4034831"/>
            <a:ext cx="360267"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Arial"/>
                <a:cs typeface="Arial"/>
                <a:sym typeface="Arial"/>
              </a:rPr>
              <a:t>+</a:t>
            </a:r>
            <a:endParaRPr sz="1742" kern="0">
              <a:solidFill>
                <a:srgbClr val="000000"/>
              </a:solidFill>
              <a:latin typeface="Arial"/>
              <a:cs typeface="Arial"/>
              <a:sym typeface="Arial"/>
            </a:endParaRPr>
          </a:p>
        </p:txBody>
      </p:sp>
      <p:sp>
        <p:nvSpPr>
          <p:cNvPr id="439" name="Google Shape;439;p50"/>
          <p:cNvSpPr txBox="1"/>
          <p:nvPr/>
        </p:nvSpPr>
        <p:spPr>
          <a:xfrm>
            <a:off x="8467807" y="3873956"/>
            <a:ext cx="360267"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Arial"/>
                <a:cs typeface="Arial"/>
                <a:sym typeface="Arial"/>
              </a:rPr>
              <a:t>=</a:t>
            </a:r>
            <a:endParaRPr sz="1742" kern="0">
              <a:solidFill>
                <a:srgbClr val="000000"/>
              </a:solidFill>
              <a:latin typeface="Arial"/>
              <a:cs typeface="Arial"/>
              <a:sym typeface="Arial"/>
            </a:endParaRPr>
          </a:p>
        </p:txBody>
      </p:sp>
      <p:sp>
        <p:nvSpPr>
          <p:cNvPr id="440" name="Google Shape;440;p50"/>
          <p:cNvSpPr txBox="1"/>
          <p:nvPr/>
        </p:nvSpPr>
        <p:spPr>
          <a:xfrm>
            <a:off x="9241120" y="3873955"/>
            <a:ext cx="1121493"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Arial"/>
                <a:cs typeface="Arial"/>
                <a:sym typeface="Arial"/>
              </a:rPr>
              <a:t>HORSE</a:t>
            </a:r>
            <a:endParaRPr sz="1742" kern="0">
              <a:solidFill>
                <a:srgbClr val="000000"/>
              </a:solidFill>
              <a:latin typeface="Arial"/>
              <a:cs typeface="Arial"/>
              <a:sym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Google Shape;445;p51"/>
          <p:cNvPicPr preferRelativeResize="0"/>
          <p:nvPr/>
        </p:nvPicPr>
        <p:blipFill rotWithShape="1">
          <a:blip r:embed="rId3">
            <a:alphaModFix/>
          </a:blip>
          <a:srcRect/>
          <a:stretch/>
        </p:blipFill>
        <p:spPr>
          <a:xfrm>
            <a:off x="189653" y="189653"/>
            <a:ext cx="2362516" cy="2362516"/>
          </a:xfrm>
          <a:prstGeom prst="rect">
            <a:avLst/>
          </a:prstGeom>
          <a:noFill/>
          <a:ln>
            <a:noFill/>
          </a:ln>
        </p:spPr>
      </p:pic>
      <p:pic>
        <p:nvPicPr>
          <p:cNvPr id="446" name="Google Shape;446;p51"/>
          <p:cNvPicPr preferRelativeResize="0"/>
          <p:nvPr/>
        </p:nvPicPr>
        <p:blipFill rotWithShape="1">
          <a:blip r:embed="rId4">
            <a:alphaModFix/>
          </a:blip>
          <a:srcRect/>
          <a:stretch/>
        </p:blipFill>
        <p:spPr>
          <a:xfrm>
            <a:off x="3015195" y="189653"/>
            <a:ext cx="2362516" cy="2362516"/>
          </a:xfrm>
          <a:prstGeom prst="rect">
            <a:avLst/>
          </a:prstGeom>
          <a:noFill/>
          <a:ln>
            <a:noFill/>
          </a:ln>
        </p:spPr>
      </p:pic>
      <p:pic>
        <p:nvPicPr>
          <p:cNvPr id="447" name="Google Shape;447;p51"/>
          <p:cNvPicPr preferRelativeResize="0"/>
          <p:nvPr/>
        </p:nvPicPr>
        <p:blipFill rotWithShape="1">
          <a:blip r:embed="rId5">
            <a:alphaModFix/>
          </a:blip>
          <a:srcRect/>
          <a:stretch/>
        </p:blipFill>
        <p:spPr>
          <a:xfrm>
            <a:off x="5937151" y="189653"/>
            <a:ext cx="2362516" cy="2362516"/>
          </a:xfrm>
          <a:prstGeom prst="rect">
            <a:avLst/>
          </a:prstGeom>
          <a:noFill/>
          <a:ln>
            <a:noFill/>
          </a:ln>
        </p:spPr>
      </p:pic>
      <p:sp>
        <p:nvSpPr>
          <p:cNvPr id="448" name="Google Shape;448;p51"/>
          <p:cNvSpPr txBox="1"/>
          <p:nvPr/>
        </p:nvSpPr>
        <p:spPr>
          <a:xfrm>
            <a:off x="2603549" y="1121898"/>
            <a:ext cx="360267"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Arial"/>
                <a:cs typeface="Arial"/>
                <a:sym typeface="Arial"/>
              </a:rPr>
              <a:t>+</a:t>
            </a:r>
            <a:endParaRPr sz="1742" kern="0">
              <a:solidFill>
                <a:srgbClr val="000000"/>
              </a:solidFill>
              <a:latin typeface="Arial"/>
              <a:cs typeface="Arial"/>
              <a:sym typeface="Arial"/>
            </a:endParaRPr>
          </a:p>
        </p:txBody>
      </p:sp>
      <p:sp>
        <p:nvSpPr>
          <p:cNvPr id="449" name="Google Shape;449;p51"/>
          <p:cNvSpPr txBox="1"/>
          <p:nvPr/>
        </p:nvSpPr>
        <p:spPr>
          <a:xfrm>
            <a:off x="5477283" y="1121898"/>
            <a:ext cx="360267"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Arial"/>
                <a:cs typeface="Arial"/>
                <a:sym typeface="Arial"/>
              </a:rPr>
              <a:t>+</a:t>
            </a:r>
            <a:endParaRPr sz="1742" kern="0">
              <a:solidFill>
                <a:srgbClr val="000000"/>
              </a:solidFill>
              <a:latin typeface="Arial"/>
              <a:cs typeface="Arial"/>
              <a:sym typeface="Arial"/>
            </a:endParaRPr>
          </a:p>
        </p:txBody>
      </p:sp>
      <p:sp>
        <p:nvSpPr>
          <p:cNvPr id="450" name="Google Shape;450;p51"/>
          <p:cNvSpPr txBox="1"/>
          <p:nvPr/>
        </p:nvSpPr>
        <p:spPr>
          <a:xfrm>
            <a:off x="8467807" y="1121898"/>
            <a:ext cx="360267"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Arial"/>
                <a:cs typeface="Arial"/>
                <a:sym typeface="Arial"/>
              </a:rPr>
              <a:t>=</a:t>
            </a:r>
            <a:endParaRPr sz="1742" kern="0">
              <a:solidFill>
                <a:srgbClr val="000000"/>
              </a:solidFill>
              <a:latin typeface="Arial"/>
              <a:cs typeface="Arial"/>
              <a:sym typeface="Arial"/>
            </a:endParaRPr>
          </a:p>
        </p:txBody>
      </p:sp>
      <p:sp>
        <p:nvSpPr>
          <p:cNvPr id="451" name="Google Shape;451;p51"/>
          <p:cNvSpPr txBox="1"/>
          <p:nvPr/>
        </p:nvSpPr>
        <p:spPr>
          <a:xfrm>
            <a:off x="9241120" y="1121898"/>
            <a:ext cx="1121493"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Arial"/>
                <a:cs typeface="Arial"/>
                <a:sym typeface="Arial"/>
              </a:rPr>
              <a:t>HUMAN</a:t>
            </a:r>
            <a:endParaRPr sz="1742" kern="0">
              <a:solidFill>
                <a:srgbClr val="000000"/>
              </a:solidFill>
              <a:latin typeface="Arial"/>
              <a:cs typeface="Arial"/>
              <a:sym typeface="Arial"/>
            </a:endParaRPr>
          </a:p>
        </p:txBody>
      </p:sp>
      <p:pic>
        <p:nvPicPr>
          <p:cNvPr id="452" name="Google Shape;452;p51"/>
          <p:cNvPicPr preferRelativeResize="0"/>
          <p:nvPr/>
        </p:nvPicPr>
        <p:blipFill>
          <a:blip r:embed="rId6">
            <a:alphaModFix/>
          </a:blip>
          <a:stretch>
            <a:fillRect/>
          </a:stretch>
        </p:blipFill>
        <p:spPr>
          <a:xfrm>
            <a:off x="189653" y="3076889"/>
            <a:ext cx="2413911" cy="2413911"/>
          </a:xfrm>
          <a:prstGeom prst="rect">
            <a:avLst/>
          </a:prstGeom>
          <a:noFill/>
          <a:ln>
            <a:noFill/>
          </a:ln>
        </p:spPr>
      </p:pic>
      <p:pic>
        <p:nvPicPr>
          <p:cNvPr id="453" name="Google Shape;453;p51"/>
          <p:cNvPicPr preferRelativeResize="0"/>
          <p:nvPr/>
        </p:nvPicPr>
        <p:blipFill>
          <a:blip r:embed="rId7">
            <a:alphaModFix/>
          </a:blip>
          <a:stretch>
            <a:fillRect/>
          </a:stretch>
        </p:blipFill>
        <p:spPr>
          <a:xfrm>
            <a:off x="3015196" y="3076890"/>
            <a:ext cx="2462102" cy="2462102"/>
          </a:xfrm>
          <a:prstGeom prst="rect">
            <a:avLst/>
          </a:prstGeom>
          <a:noFill/>
          <a:ln>
            <a:noFill/>
          </a:ln>
        </p:spPr>
      </p:pic>
      <p:pic>
        <p:nvPicPr>
          <p:cNvPr id="454" name="Google Shape;454;p51"/>
          <p:cNvPicPr preferRelativeResize="0"/>
          <p:nvPr/>
        </p:nvPicPr>
        <p:blipFill>
          <a:blip r:embed="rId8">
            <a:alphaModFix/>
          </a:blip>
          <a:stretch>
            <a:fillRect/>
          </a:stretch>
        </p:blipFill>
        <p:spPr>
          <a:xfrm>
            <a:off x="5837565" y="3076890"/>
            <a:ext cx="2462102" cy="2462102"/>
          </a:xfrm>
          <a:prstGeom prst="rect">
            <a:avLst/>
          </a:prstGeom>
          <a:noFill/>
          <a:ln>
            <a:noFill/>
          </a:ln>
        </p:spPr>
      </p:pic>
      <p:sp>
        <p:nvSpPr>
          <p:cNvPr id="455" name="Google Shape;455;p51"/>
          <p:cNvSpPr txBox="1"/>
          <p:nvPr/>
        </p:nvSpPr>
        <p:spPr>
          <a:xfrm>
            <a:off x="2629231" y="4034831"/>
            <a:ext cx="360267"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Arial"/>
                <a:cs typeface="Arial"/>
                <a:sym typeface="Arial"/>
              </a:rPr>
              <a:t>+</a:t>
            </a:r>
            <a:endParaRPr sz="1742" kern="0">
              <a:solidFill>
                <a:srgbClr val="000000"/>
              </a:solidFill>
              <a:latin typeface="Arial"/>
              <a:cs typeface="Arial"/>
              <a:sym typeface="Arial"/>
            </a:endParaRPr>
          </a:p>
        </p:txBody>
      </p:sp>
      <p:sp>
        <p:nvSpPr>
          <p:cNvPr id="456" name="Google Shape;456;p51"/>
          <p:cNvSpPr txBox="1"/>
          <p:nvPr/>
        </p:nvSpPr>
        <p:spPr>
          <a:xfrm>
            <a:off x="5477283" y="4034831"/>
            <a:ext cx="360267"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Arial"/>
                <a:cs typeface="Arial"/>
                <a:sym typeface="Arial"/>
              </a:rPr>
              <a:t>+</a:t>
            </a:r>
            <a:endParaRPr sz="1742" kern="0">
              <a:solidFill>
                <a:srgbClr val="000000"/>
              </a:solidFill>
              <a:latin typeface="Arial"/>
              <a:cs typeface="Arial"/>
              <a:sym typeface="Arial"/>
            </a:endParaRPr>
          </a:p>
        </p:txBody>
      </p:sp>
      <p:sp>
        <p:nvSpPr>
          <p:cNvPr id="457" name="Google Shape;457;p51"/>
          <p:cNvSpPr txBox="1"/>
          <p:nvPr/>
        </p:nvSpPr>
        <p:spPr>
          <a:xfrm>
            <a:off x="8467807" y="3873956"/>
            <a:ext cx="360267"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Arial"/>
                <a:cs typeface="Arial"/>
                <a:sym typeface="Arial"/>
              </a:rPr>
              <a:t>=</a:t>
            </a:r>
            <a:endParaRPr sz="1742" kern="0">
              <a:solidFill>
                <a:srgbClr val="000000"/>
              </a:solidFill>
              <a:latin typeface="Arial"/>
              <a:cs typeface="Arial"/>
              <a:sym typeface="Arial"/>
            </a:endParaRPr>
          </a:p>
        </p:txBody>
      </p:sp>
      <p:sp>
        <p:nvSpPr>
          <p:cNvPr id="458" name="Google Shape;458;p51"/>
          <p:cNvSpPr txBox="1"/>
          <p:nvPr/>
        </p:nvSpPr>
        <p:spPr>
          <a:xfrm>
            <a:off x="9241120" y="3873955"/>
            <a:ext cx="1121493"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Arial"/>
                <a:cs typeface="Arial"/>
                <a:sym typeface="Arial"/>
              </a:rPr>
              <a:t>HORSE</a:t>
            </a:r>
            <a:endParaRPr sz="1742" kern="0">
              <a:solidFill>
                <a:srgbClr val="000000"/>
              </a:solidFill>
              <a:latin typeface="Arial"/>
              <a:cs typeface="Arial"/>
              <a:sym typeface="Arial"/>
            </a:endParaRPr>
          </a:p>
        </p:txBody>
      </p:sp>
      <p:sp>
        <p:nvSpPr>
          <p:cNvPr id="459" name="Google Shape;459;p51"/>
          <p:cNvSpPr/>
          <p:nvPr/>
        </p:nvSpPr>
        <p:spPr>
          <a:xfrm>
            <a:off x="3177565" y="257942"/>
            <a:ext cx="2299733" cy="1204000"/>
          </a:xfrm>
          <a:prstGeom prst="wedgeEllipse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113773" tIns="113773" rIns="113773" bIns="113773" anchor="ctr" anchorCtr="0">
            <a:noAutofit/>
          </a:bodyPr>
          <a:lstStyle/>
          <a:p>
            <a:pPr defTabSz="1137879">
              <a:buClr>
                <a:srgbClr val="000000"/>
              </a:buClr>
            </a:pPr>
            <a:r>
              <a:rPr lang="en" sz="1742" kern="0">
                <a:solidFill>
                  <a:srgbClr val="000000"/>
                </a:solidFill>
                <a:latin typeface="Arial"/>
                <a:cs typeface="Arial"/>
                <a:sym typeface="Arial"/>
              </a:rPr>
              <a:t>Filters extract features like hands</a:t>
            </a:r>
            <a:endParaRPr sz="1742" kern="0">
              <a:solidFill>
                <a:srgbClr val="000000"/>
              </a:solidFill>
              <a:latin typeface="Arial"/>
              <a:cs typeface="Arial"/>
              <a:sym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4" name="Google Shape;464;p52"/>
          <p:cNvPicPr preferRelativeResize="0"/>
          <p:nvPr/>
        </p:nvPicPr>
        <p:blipFill rotWithShape="1">
          <a:blip r:embed="rId3">
            <a:alphaModFix/>
          </a:blip>
          <a:srcRect/>
          <a:stretch/>
        </p:blipFill>
        <p:spPr>
          <a:xfrm>
            <a:off x="189653" y="189653"/>
            <a:ext cx="2362516" cy="2362516"/>
          </a:xfrm>
          <a:prstGeom prst="rect">
            <a:avLst/>
          </a:prstGeom>
          <a:noFill/>
          <a:ln>
            <a:noFill/>
          </a:ln>
        </p:spPr>
      </p:pic>
      <p:pic>
        <p:nvPicPr>
          <p:cNvPr id="465" name="Google Shape;465;p52"/>
          <p:cNvPicPr preferRelativeResize="0"/>
          <p:nvPr/>
        </p:nvPicPr>
        <p:blipFill rotWithShape="1">
          <a:blip r:embed="rId4">
            <a:alphaModFix/>
          </a:blip>
          <a:srcRect/>
          <a:stretch/>
        </p:blipFill>
        <p:spPr>
          <a:xfrm>
            <a:off x="3015195" y="189653"/>
            <a:ext cx="2362516" cy="2362516"/>
          </a:xfrm>
          <a:prstGeom prst="rect">
            <a:avLst/>
          </a:prstGeom>
          <a:noFill/>
          <a:ln>
            <a:noFill/>
          </a:ln>
        </p:spPr>
      </p:pic>
      <p:pic>
        <p:nvPicPr>
          <p:cNvPr id="466" name="Google Shape;466;p52"/>
          <p:cNvPicPr preferRelativeResize="0"/>
          <p:nvPr/>
        </p:nvPicPr>
        <p:blipFill rotWithShape="1">
          <a:blip r:embed="rId5">
            <a:alphaModFix/>
          </a:blip>
          <a:srcRect/>
          <a:stretch/>
        </p:blipFill>
        <p:spPr>
          <a:xfrm>
            <a:off x="5937151" y="189653"/>
            <a:ext cx="2362516" cy="2362516"/>
          </a:xfrm>
          <a:prstGeom prst="rect">
            <a:avLst/>
          </a:prstGeom>
          <a:noFill/>
          <a:ln>
            <a:noFill/>
          </a:ln>
        </p:spPr>
      </p:pic>
      <p:sp>
        <p:nvSpPr>
          <p:cNvPr id="467" name="Google Shape;467;p52"/>
          <p:cNvSpPr txBox="1"/>
          <p:nvPr/>
        </p:nvSpPr>
        <p:spPr>
          <a:xfrm>
            <a:off x="2603549" y="1121898"/>
            <a:ext cx="360267"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Arial"/>
                <a:cs typeface="Arial"/>
                <a:sym typeface="Arial"/>
              </a:rPr>
              <a:t>+</a:t>
            </a:r>
            <a:endParaRPr sz="1742" kern="0">
              <a:solidFill>
                <a:srgbClr val="000000"/>
              </a:solidFill>
              <a:latin typeface="Arial"/>
              <a:cs typeface="Arial"/>
              <a:sym typeface="Arial"/>
            </a:endParaRPr>
          </a:p>
        </p:txBody>
      </p:sp>
      <p:sp>
        <p:nvSpPr>
          <p:cNvPr id="468" name="Google Shape;468;p52"/>
          <p:cNvSpPr txBox="1"/>
          <p:nvPr/>
        </p:nvSpPr>
        <p:spPr>
          <a:xfrm>
            <a:off x="5477283" y="1121898"/>
            <a:ext cx="360267"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Arial"/>
                <a:cs typeface="Arial"/>
                <a:sym typeface="Arial"/>
              </a:rPr>
              <a:t>+</a:t>
            </a:r>
            <a:endParaRPr sz="1742" kern="0">
              <a:solidFill>
                <a:srgbClr val="000000"/>
              </a:solidFill>
              <a:latin typeface="Arial"/>
              <a:cs typeface="Arial"/>
              <a:sym typeface="Arial"/>
            </a:endParaRPr>
          </a:p>
        </p:txBody>
      </p:sp>
      <p:sp>
        <p:nvSpPr>
          <p:cNvPr id="469" name="Google Shape;469;p52"/>
          <p:cNvSpPr txBox="1"/>
          <p:nvPr/>
        </p:nvSpPr>
        <p:spPr>
          <a:xfrm>
            <a:off x="8467807" y="1121898"/>
            <a:ext cx="360267"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Arial"/>
                <a:cs typeface="Arial"/>
                <a:sym typeface="Arial"/>
              </a:rPr>
              <a:t>=</a:t>
            </a:r>
            <a:endParaRPr sz="1742" kern="0">
              <a:solidFill>
                <a:srgbClr val="000000"/>
              </a:solidFill>
              <a:latin typeface="Arial"/>
              <a:cs typeface="Arial"/>
              <a:sym typeface="Arial"/>
            </a:endParaRPr>
          </a:p>
        </p:txBody>
      </p:sp>
      <p:sp>
        <p:nvSpPr>
          <p:cNvPr id="470" name="Google Shape;470;p52"/>
          <p:cNvSpPr txBox="1"/>
          <p:nvPr/>
        </p:nvSpPr>
        <p:spPr>
          <a:xfrm>
            <a:off x="9241120" y="1121898"/>
            <a:ext cx="1121493"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Arial"/>
                <a:cs typeface="Arial"/>
                <a:sym typeface="Arial"/>
              </a:rPr>
              <a:t>HUMAN</a:t>
            </a:r>
            <a:endParaRPr sz="1742" kern="0">
              <a:solidFill>
                <a:srgbClr val="000000"/>
              </a:solidFill>
              <a:latin typeface="Arial"/>
              <a:cs typeface="Arial"/>
              <a:sym typeface="Arial"/>
            </a:endParaRPr>
          </a:p>
        </p:txBody>
      </p:sp>
      <p:pic>
        <p:nvPicPr>
          <p:cNvPr id="471" name="Google Shape;471;p52"/>
          <p:cNvPicPr preferRelativeResize="0"/>
          <p:nvPr/>
        </p:nvPicPr>
        <p:blipFill>
          <a:blip r:embed="rId6">
            <a:alphaModFix/>
          </a:blip>
          <a:stretch>
            <a:fillRect/>
          </a:stretch>
        </p:blipFill>
        <p:spPr>
          <a:xfrm>
            <a:off x="189653" y="3076889"/>
            <a:ext cx="2413911" cy="2413911"/>
          </a:xfrm>
          <a:prstGeom prst="rect">
            <a:avLst/>
          </a:prstGeom>
          <a:noFill/>
          <a:ln>
            <a:noFill/>
          </a:ln>
        </p:spPr>
      </p:pic>
      <p:pic>
        <p:nvPicPr>
          <p:cNvPr id="472" name="Google Shape;472;p52"/>
          <p:cNvPicPr preferRelativeResize="0"/>
          <p:nvPr/>
        </p:nvPicPr>
        <p:blipFill>
          <a:blip r:embed="rId7">
            <a:alphaModFix/>
          </a:blip>
          <a:stretch>
            <a:fillRect/>
          </a:stretch>
        </p:blipFill>
        <p:spPr>
          <a:xfrm>
            <a:off x="3015196" y="3076890"/>
            <a:ext cx="2462102" cy="2462102"/>
          </a:xfrm>
          <a:prstGeom prst="rect">
            <a:avLst/>
          </a:prstGeom>
          <a:noFill/>
          <a:ln>
            <a:noFill/>
          </a:ln>
        </p:spPr>
      </p:pic>
      <p:pic>
        <p:nvPicPr>
          <p:cNvPr id="473" name="Google Shape;473;p52"/>
          <p:cNvPicPr preferRelativeResize="0"/>
          <p:nvPr/>
        </p:nvPicPr>
        <p:blipFill>
          <a:blip r:embed="rId8">
            <a:alphaModFix/>
          </a:blip>
          <a:stretch>
            <a:fillRect/>
          </a:stretch>
        </p:blipFill>
        <p:spPr>
          <a:xfrm>
            <a:off x="5837565" y="3076890"/>
            <a:ext cx="2462102" cy="2462102"/>
          </a:xfrm>
          <a:prstGeom prst="rect">
            <a:avLst/>
          </a:prstGeom>
          <a:noFill/>
          <a:ln>
            <a:noFill/>
          </a:ln>
        </p:spPr>
      </p:pic>
      <p:sp>
        <p:nvSpPr>
          <p:cNvPr id="474" name="Google Shape;474;p52"/>
          <p:cNvSpPr txBox="1"/>
          <p:nvPr/>
        </p:nvSpPr>
        <p:spPr>
          <a:xfrm>
            <a:off x="2629231" y="4034831"/>
            <a:ext cx="360267"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Arial"/>
                <a:cs typeface="Arial"/>
                <a:sym typeface="Arial"/>
              </a:rPr>
              <a:t>+</a:t>
            </a:r>
            <a:endParaRPr sz="1742" kern="0">
              <a:solidFill>
                <a:srgbClr val="000000"/>
              </a:solidFill>
              <a:latin typeface="Arial"/>
              <a:cs typeface="Arial"/>
              <a:sym typeface="Arial"/>
            </a:endParaRPr>
          </a:p>
        </p:txBody>
      </p:sp>
      <p:sp>
        <p:nvSpPr>
          <p:cNvPr id="475" name="Google Shape;475;p52"/>
          <p:cNvSpPr txBox="1"/>
          <p:nvPr/>
        </p:nvSpPr>
        <p:spPr>
          <a:xfrm>
            <a:off x="5477283" y="4034831"/>
            <a:ext cx="360267"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Arial"/>
                <a:cs typeface="Arial"/>
                <a:sym typeface="Arial"/>
              </a:rPr>
              <a:t>+</a:t>
            </a:r>
            <a:endParaRPr sz="1742" kern="0">
              <a:solidFill>
                <a:srgbClr val="000000"/>
              </a:solidFill>
              <a:latin typeface="Arial"/>
              <a:cs typeface="Arial"/>
              <a:sym typeface="Arial"/>
            </a:endParaRPr>
          </a:p>
        </p:txBody>
      </p:sp>
      <p:sp>
        <p:nvSpPr>
          <p:cNvPr id="476" name="Google Shape;476;p52"/>
          <p:cNvSpPr txBox="1"/>
          <p:nvPr/>
        </p:nvSpPr>
        <p:spPr>
          <a:xfrm>
            <a:off x="8467807" y="3873956"/>
            <a:ext cx="360267"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Arial"/>
                <a:cs typeface="Arial"/>
                <a:sym typeface="Arial"/>
              </a:rPr>
              <a:t>=</a:t>
            </a:r>
            <a:endParaRPr sz="1742" kern="0">
              <a:solidFill>
                <a:srgbClr val="000000"/>
              </a:solidFill>
              <a:latin typeface="Arial"/>
              <a:cs typeface="Arial"/>
              <a:sym typeface="Arial"/>
            </a:endParaRPr>
          </a:p>
        </p:txBody>
      </p:sp>
      <p:sp>
        <p:nvSpPr>
          <p:cNvPr id="477" name="Google Shape;477;p52"/>
          <p:cNvSpPr txBox="1"/>
          <p:nvPr/>
        </p:nvSpPr>
        <p:spPr>
          <a:xfrm>
            <a:off x="9241120" y="3873955"/>
            <a:ext cx="1121493"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Arial"/>
                <a:cs typeface="Arial"/>
                <a:sym typeface="Arial"/>
              </a:rPr>
              <a:t>HORSE</a:t>
            </a:r>
            <a:endParaRPr sz="1742" kern="0">
              <a:solidFill>
                <a:srgbClr val="000000"/>
              </a:solidFill>
              <a:latin typeface="Arial"/>
              <a:cs typeface="Arial"/>
              <a:sym typeface="Arial"/>
            </a:endParaRPr>
          </a:p>
        </p:txBody>
      </p:sp>
      <p:sp>
        <p:nvSpPr>
          <p:cNvPr id="478" name="Google Shape;478;p52"/>
          <p:cNvSpPr/>
          <p:nvPr/>
        </p:nvSpPr>
        <p:spPr>
          <a:xfrm>
            <a:off x="3177565" y="257942"/>
            <a:ext cx="2299733" cy="1204000"/>
          </a:xfrm>
          <a:prstGeom prst="wedgeEllipse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113773" tIns="113773" rIns="113773" bIns="113773" anchor="ctr" anchorCtr="0">
            <a:noAutofit/>
          </a:bodyPr>
          <a:lstStyle/>
          <a:p>
            <a:pPr defTabSz="1137879">
              <a:buClr>
                <a:srgbClr val="000000"/>
              </a:buClr>
            </a:pPr>
            <a:r>
              <a:rPr lang="en" sz="1742" kern="0">
                <a:solidFill>
                  <a:srgbClr val="000000"/>
                </a:solidFill>
                <a:latin typeface="Arial"/>
                <a:cs typeface="Arial"/>
                <a:sym typeface="Arial"/>
              </a:rPr>
              <a:t>Filters extract features like hands</a:t>
            </a:r>
            <a:endParaRPr sz="1742" kern="0">
              <a:solidFill>
                <a:srgbClr val="000000"/>
              </a:solidFill>
              <a:latin typeface="Arial"/>
              <a:cs typeface="Arial"/>
              <a:sym typeface="Arial"/>
            </a:endParaRPr>
          </a:p>
        </p:txBody>
      </p:sp>
      <p:sp>
        <p:nvSpPr>
          <p:cNvPr id="479" name="Google Shape;479;p52"/>
          <p:cNvSpPr/>
          <p:nvPr/>
        </p:nvSpPr>
        <p:spPr>
          <a:xfrm>
            <a:off x="3747987" y="3637729"/>
            <a:ext cx="2299733" cy="1204000"/>
          </a:xfrm>
          <a:prstGeom prst="wedgeEllipseCallout">
            <a:avLst>
              <a:gd name="adj1" fmla="val -48749"/>
              <a:gd name="adj2" fmla="val -60625"/>
            </a:avLst>
          </a:prstGeom>
          <a:solidFill>
            <a:schemeClr val="lt2"/>
          </a:solidFill>
          <a:ln w="9525" cap="flat" cmpd="sng">
            <a:solidFill>
              <a:schemeClr val="dk2"/>
            </a:solidFill>
            <a:prstDash val="solid"/>
            <a:round/>
            <a:headEnd type="none" w="sm" len="sm"/>
            <a:tailEnd type="none" w="sm" len="sm"/>
          </a:ln>
        </p:spPr>
        <p:txBody>
          <a:bodyPr spcFirstLastPara="1" wrap="square" lIns="113773" tIns="113773" rIns="113773" bIns="113773" anchor="ctr" anchorCtr="0">
            <a:noAutofit/>
          </a:bodyPr>
          <a:lstStyle/>
          <a:p>
            <a:pPr defTabSz="1137879">
              <a:buClr>
                <a:srgbClr val="000000"/>
              </a:buClr>
            </a:pPr>
            <a:r>
              <a:rPr lang="en" sz="1742" kern="0">
                <a:solidFill>
                  <a:srgbClr val="000000"/>
                </a:solidFill>
                <a:latin typeface="Arial"/>
                <a:cs typeface="Arial"/>
                <a:sym typeface="Arial"/>
              </a:rPr>
              <a:t>Or ears</a:t>
            </a:r>
            <a:endParaRPr sz="1742" kern="0">
              <a:solidFill>
                <a:srgbClr val="000000"/>
              </a:solidFill>
              <a:latin typeface="Arial"/>
              <a:cs typeface="Arial"/>
              <a:sym typeface="Arial"/>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pic>
        <p:nvPicPr>
          <p:cNvPr id="484" name="Google Shape;484;p53"/>
          <p:cNvPicPr preferRelativeResize="0"/>
          <p:nvPr/>
        </p:nvPicPr>
        <p:blipFill>
          <a:blip r:embed="rId3">
            <a:alphaModFix/>
          </a:blip>
          <a:stretch>
            <a:fillRect/>
          </a:stretch>
        </p:blipFill>
        <p:spPr>
          <a:xfrm>
            <a:off x="722167" y="714203"/>
            <a:ext cx="2413911" cy="2413911"/>
          </a:xfrm>
          <a:prstGeom prst="rect">
            <a:avLst/>
          </a:prstGeom>
          <a:noFill/>
          <a:ln>
            <a:noFill/>
          </a:ln>
        </p:spPr>
      </p:pic>
      <p:pic>
        <p:nvPicPr>
          <p:cNvPr id="485" name="Google Shape;485;p53"/>
          <p:cNvPicPr preferRelativeResize="0"/>
          <p:nvPr/>
        </p:nvPicPr>
        <p:blipFill>
          <a:blip r:embed="rId4">
            <a:alphaModFix/>
          </a:blip>
          <a:stretch>
            <a:fillRect/>
          </a:stretch>
        </p:blipFill>
        <p:spPr>
          <a:xfrm>
            <a:off x="3547710" y="714204"/>
            <a:ext cx="2462102" cy="2462102"/>
          </a:xfrm>
          <a:prstGeom prst="rect">
            <a:avLst/>
          </a:prstGeom>
          <a:noFill/>
          <a:ln>
            <a:noFill/>
          </a:ln>
        </p:spPr>
      </p:pic>
      <p:pic>
        <p:nvPicPr>
          <p:cNvPr id="486" name="Google Shape;486;p53"/>
          <p:cNvPicPr preferRelativeResize="0"/>
          <p:nvPr/>
        </p:nvPicPr>
        <p:blipFill>
          <a:blip r:embed="rId5">
            <a:alphaModFix/>
          </a:blip>
          <a:stretch>
            <a:fillRect/>
          </a:stretch>
        </p:blipFill>
        <p:spPr>
          <a:xfrm>
            <a:off x="6370079" y="714204"/>
            <a:ext cx="2462102" cy="2462102"/>
          </a:xfrm>
          <a:prstGeom prst="rect">
            <a:avLst/>
          </a:prstGeom>
          <a:noFill/>
          <a:ln>
            <a:noFill/>
          </a:ln>
        </p:spPr>
      </p:pic>
      <p:sp>
        <p:nvSpPr>
          <p:cNvPr id="487" name="Google Shape;487;p53"/>
          <p:cNvSpPr txBox="1"/>
          <p:nvPr/>
        </p:nvSpPr>
        <p:spPr>
          <a:xfrm>
            <a:off x="3161745" y="1672145"/>
            <a:ext cx="360267"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Arial"/>
                <a:cs typeface="Arial"/>
                <a:sym typeface="Arial"/>
              </a:rPr>
              <a:t>+</a:t>
            </a:r>
            <a:endParaRPr sz="1742" kern="0">
              <a:solidFill>
                <a:srgbClr val="000000"/>
              </a:solidFill>
              <a:latin typeface="Arial"/>
              <a:cs typeface="Arial"/>
              <a:sym typeface="Arial"/>
            </a:endParaRPr>
          </a:p>
        </p:txBody>
      </p:sp>
      <p:sp>
        <p:nvSpPr>
          <p:cNvPr id="488" name="Google Shape;488;p53"/>
          <p:cNvSpPr txBox="1"/>
          <p:nvPr/>
        </p:nvSpPr>
        <p:spPr>
          <a:xfrm>
            <a:off x="6009795" y="1672145"/>
            <a:ext cx="360267"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Arial"/>
                <a:cs typeface="Arial"/>
                <a:sym typeface="Arial"/>
              </a:rPr>
              <a:t>+</a:t>
            </a:r>
            <a:endParaRPr sz="1742" kern="0">
              <a:solidFill>
                <a:srgbClr val="000000"/>
              </a:solidFill>
              <a:latin typeface="Arial"/>
              <a:cs typeface="Arial"/>
              <a:sym typeface="Arial"/>
            </a:endParaRPr>
          </a:p>
        </p:txBody>
      </p:sp>
      <p:sp>
        <p:nvSpPr>
          <p:cNvPr id="489" name="Google Shape;489;p53"/>
          <p:cNvSpPr txBox="1"/>
          <p:nvPr/>
        </p:nvSpPr>
        <p:spPr>
          <a:xfrm>
            <a:off x="9435145" y="1672145"/>
            <a:ext cx="360267"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Arial"/>
                <a:cs typeface="Arial"/>
                <a:sym typeface="Arial"/>
              </a:rPr>
              <a:t>=</a:t>
            </a:r>
            <a:endParaRPr sz="1742" kern="0">
              <a:solidFill>
                <a:srgbClr val="000000"/>
              </a:solidFill>
              <a:latin typeface="Arial"/>
              <a:cs typeface="Arial"/>
              <a:sym typeface="Arial"/>
            </a:endParaRPr>
          </a:p>
        </p:txBody>
      </p:sp>
      <p:sp>
        <p:nvSpPr>
          <p:cNvPr id="490" name="Google Shape;490;p53"/>
          <p:cNvSpPr txBox="1"/>
          <p:nvPr/>
        </p:nvSpPr>
        <p:spPr>
          <a:xfrm>
            <a:off x="10208458" y="1672145"/>
            <a:ext cx="1121493"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Arial"/>
                <a:cs typeface="Arial"/>
                <a:sym typeface="Arial"/>
              </a:rPr>
              <a:t>HORSE</a:t>
            </a:r>
            <a:endParaRPr sz="1742" kern="0">
              <a:solidFill>
                <a:srgbClr val="000000"/>
              </a:solidFill>
              <a:latin typeface="Arial"/>
              <a:cs typeface="Arial"/>
              <a:sym typeface="Arial"/>
            </a:endParaRPr>
          </a:p>
        </p:txBody>
      </p:sp>
      <p:sp>
        <p:nvSpPr>
          <p:cNvPr id="491" name="Google Shape;491;p53"/>
          <p:cNvSpPr/>
          <p:nvPr/>
        </p:nvSpPr>
        <p:spPr>
          <a:xfrm>
            <a:off x="189653" y="339547"/>
            <a:ext cx="9175040" cy="3211413"/>
          </a:xfrm>
          <a:prstGeom prst="bracePair">
            <a:avLst/>
          </a:prstGeom>
          <a:noFill/>
          <a:ln w="76200" cap="flat" cmpd="sng">
            <a:solidFill>
              <a:schemeClr val="dk2"/>
            </a:solidFill>
            <a:prstDash val="solid"/>
            <a:round/>
            <a:headEnd type="none" w="sm" len="sm"/>
            <a:tailEnd type="none" w="sm" len="sm"/>
          </a:ln>
        </p:spPr>
        <p:txBody>
          <a:bodyPr spcFirstLastPara="1" wrap="square" lIns="113773" tIns="113773" rIns="113773" bIns="113773" anchor="ctr" anchorCtr="0">
            <a:noAutofit/>
          </a:bodyPr>
          <a:lstStyle/>
          <a:p>
            <a:pPr defTabSz="1137879">
              <a:buClr>
                <a:srgbClr val="000000"/>
              </a:buClr>
            </a:pPr>
            <a:endParaRPr sz="1742" kern="0">
              <a:solidFill>
                <a:srgbClr val="000000"/>
              </a:solidFill>
              <a:latin typeface="Arial"/>
              <a:cs typeface="Arial"/>
              <a:sym typeface="Arial"/>
            </a:endParaRPr>
          </a:p>
        </p:txBody>
      </p:sp>
      <p:sp>
        <p:nvSpPr>
          <p:cNvPr id="492" name="Google Shape;492;p53"/>
          <p:cNvSpPr/>
          <p:nvPr/>
        </p:nvSpPr>
        <p:spPr>
          <a:xfrm>
            <a:off x="455747" y="3176320"/>
            <a:ext cx="3680693" cy="2462133"/>
          </a:xfrm>
          <a:prstGeom prst="wedgeEllipseCallout">
            <a:avLst>
              <a:gd name="adj1" fmla="val 36113"/>
              <a:gd name="adj2" fmla="val -76094"/>
            </a:avLst>
          </a:prstGeom>
          <a:solidFill>
            <a:schemeClr val="lt2"/>
          </a:solidFill>
          <a:ln w="9525" cap="flat" cmpd="sng">
            <a:solidFill>
              <a:schemeClr val="dk2"/>
            </a:solidFill>
            <a:prstDash val="solid"/>
            <a:round/>
            <a:headEnd type="none" w="sm" len="sm"/>
            <a:tailEnd type="none" w="sm" len="sm"/>
          </a:ln>
        </p:spPr>
        <p:txBody>
          <a:bodyPr spcFirstLastPara="1" wrap="square" lIns="113773" tIns="113773" rIns="113773" bIns="113773" anchor="ctr" anchorCtr="0">
            <a:noAutofit/>
          </a:bodyPr>
          <a:lstStyle/>
          <a:p>
            <a:pPr defTabSz="1137879">
              <a:buClr>
                <a:srgbClr val="000000"/>
              </a:buClr>
            </a:pPr>
            <a:r>
              <a:rPr lang="en" sz="1742" kern="0">
                <a:solidFill>
                  <a:srgbClr val="000000"/>
                </a:solidFill>
                <a:latin typeface="Arial"/>
                <a:cs typeface="Arial"/>
                <a:sym typeface="Arial"/>
              </a:rPr>
              <a:t>Filters can then be combined with labels to make a prediction of the image contents...</a:t>
            </a:r>
            <a:endParaRPr sz="1742" kern="0">
              <a:solidFill>
                <a:srgbClr val="000000"/>
              </a:solidFill>
              <a:latin typeface="Arial"/>
              <a:cs typeface="Arial"/>
              <a:sym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pic>
        <p:nvPicPr>
          <p:cNvPr id="497" name="Google Shape;497;p54"/>
          <p:cNvPicPr preferRelativeResize="0"/>
          <p:nvPr/>
        </p:nvPicPr>
        <p:blipFill>
          <a:blip r:embed="rId3">
            <a:alphaModFix/>
          </a:blip>
          <a:stretch>
            <a:fillRect/>
          </a:stretch>
        </p:blipFill>
        <p:spPr>
          <a:xfrm>
            <a:off x="722167" y="714203"/>
            <a:ext cx="2413911" cy="2413911"/>
          </a:xfrm>
          <a:prstGeom prst="rect">
            <a:avLst/>
          </a:prstGeom>
          <a:noFill/>
          <a:ln>
            <a:noFill/>
          </a:ln>
        </p:spPr>
      </p:pic>
      <p:pic>
        <p:nvPicPr>
          <p:cNvPr id="498" name="Google Shape;498;p54"/>
          <p:cNvPicPr preferRelativeResize="0"/>
          <p:nvPr/>
        </p:nvPicPr>
        <p:blipFill>
          <a:blip r:embed="rId4">
            <a:alphaModFix/>
          </a:blip>
          <a:stretch>
            <a:fillRect/>
          </a:stretch>
        </p:blipFill>
        <p:spPr>
          <a:xfrm>
            <a:off x="3547710" y="714204"/>
            <a:ext cx="2462102" cy="2462102"/>
          </a:xfrm>
          <a:prstGeom prst="rect">
            <a:avLst/>
          </a:prstGeom>
          <a:noFill/>
          <a:ln>
            <a:noFill/>
          </a:ln>
        </p:spPr>
      </p:pic>
      <p:pic>
        <p:nvPicPr>
          <p:cNvPr id="499" name="Google Shape;499;p54"/>
          <p:cNvPicPr preferRelativeResize="0"/>
          <p:nvPr/>
        </p:nvPicPr>
        <p:blipFill>
          <a:blip r:embed="rId5">
            <a:alphaModFix/>
          </a:blip>
          <a:stretch>
            <a:fillRect/>
          </a:stretch>
        </p:blipFill>
        <p:spPr>
          <a:xfrm>
            <a:off x="6370079" y="714204"/>
            <a:ext cx="2462102" cy="2462102"/>
          </a:xfrm>
          <a:prstGeom prst="rect">
            <a:avLst/>
          </a:prstGeom>
          <a:noFill/>
          <a:ln>
            <a:noFill/>
          </a:ln>
        </p:spPr>
      </p:pic>
      <p:sp>
        <p:nvSpPr>
          <p:cNvPr id="500" name="Google Shape;500;p54"/>
          <p:cNvSpPr txBox="1"/>
          <p:nvPr/>
        </p:nvSpPr>
        <p:spPr>
          <a:xfrm>
            <a:off x="3161745" y="1672145"/>
            <a:ext cx="360267"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Arial"/>
                <a:cs typeface="Arial"/>
                <a:sym typeface="Arial"/>
              </a:rPr>
              <a:t>+</a:t>
            </a:r>
            <a:endParaRPr sz="1742" kern="0">
              <a:solidFill>
                <a:srgbClr val="000000"/>
              </a:solidFill>
              <a:latin typeface="Arial"/>
              <a:cs typeface="Arial"/>
              <a:sym typeface="Arial"/>
            </a:endParaRPr>
          </a:p>
        </p:txBody>
      </p:sp>
      <p:sp>
        <p:nvSpPr>
          <p:cNvPr id="501" name="Google Shape;501;p54"/>
          <p:cNvSpPr txBox="1"/>
          <p:nvPr/>
        </p:nvSpPr>
        <p:spPr>
          <a:xfrm>
            <a:off x="6009795" y="1672145"/>
            <a:ext cx="360267"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Arial"/>
                <a:cs typeface="Arial"/>
                <a:sym typeface="Arial"/>
              </a:rPr>
              <a:t>+</a:t>
            </a:r>
            <a:endParaRPr sz="1742" kern="0">
              <a:solidFill>
                <a:srgbClr val="000000"/>
              </a:solidFill>
              <a:latin typeface="Arial"/>
              <a:cs typeface="Arial"/>
              <a:sym typeface="Arial"/>
            </a:endParaRPr>
          </a:p>
        </p:txBody>
      </p:sp>
      <p:sp>
        <p:nvSpPr>
          <p:cNvPr id="502" name="Google Shape;502;p54"/>
          <p:cNvSpPr txBox="1"/>
          <p:nvPr/>
        </p:nvSpPr>
        <p:spPr>
          <a:xfrm>
            <a:off x="9435145" y="1672145"/>
            <a:ext cx="360267"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Arial"/>
                <a:cs typeface="Arial"/>
                <a:sym typeface="Arial"/>
              </a:rPr>
              <a:t>=</a:t>
            </a:r>
            <a:endParaRPr sz="1742" kern="0">
              <a:solidFill>
                <a:srgbClr val="000000"/>
              </a:solidFill>
              <a:latin typeface="Arial"/>
              <a:cs typeface="Arial"/>
              <a:sym typeface="Arial"/>
            </a:endParaRPr>
          </a:p>
        </p:txBody>
      </p:sp>
      <p:sp>
        <p:nvSpPr>
          <p:cNvPr id="503" name="Google Shape;503;p54"/>
          <p:cNvSpPr txBox="1"/>
          <p:nvPr/>
        </p:nvSpPr>
        <p:spPr>
          <a:xfrm>
            <a:off x="10208458" y="1672145"/>
            <a:ext cx="1121493"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Arial"/>
                <a:cs typeface="Arial"/>
                <a:sym typeface="Arial"/>
              </a:rPr>
              <a:t>HORSE</a:t>
            </a:r>
            <a:endParaRPr sz="1742" kern="0">
              <a:solidFill>
                <a:srgbClr val="000000"/>
              </a:solidFill>
              <a:latin typeface="Arial"/>
              <a:cs typeface="Arial"/>
              <a:sym typeface="Arial"/>
            </a:endParaRPr>
          </a:p>
        </p:txBody>
      </p:sp>
      <p:sp>
        <p:nvSpPr>
          <p:cNvPr id="504" name="Google Shape;504;p54"/>
          <p:cNvSpPr/>
          <p:nvPr/>
        </p:nvSpPr>
        <p:spPr>
          <a:xfrm>
            <a:off x="189653" y="339547"/>
            <a:ext cx="9175040" cy="3211413"/>
          </a:xfrm>
          <a:prstGeom prst="bracePair">
            <a:avLst/>
          </a:prstGeom>
          <a:noFill/>
          <a:ln w="76200" cap="flat" cmpd="sng">
            <a:solidFill>
              <a:schemeClr val="dk2"/>
            </a:solidFill>
            <a:prstDash val="solid"/>
            <a:round/>
            <a:headEnd type="none" w="sm" len="sm"/>
            <a:tailEnd type="none" w="sm" len="sm"/>
          </a:ln>
        </p:spPr>
        <p:txBody>
          <a:bodyPr spcFirstLastPara="1" wrap="square" lIns="113773" tIns="113773" rIns="113773" bIns="113773" anchor="ctr" anchorCtr="0">
            <a:noAutofit/>
          </a:bodyPr>
          <a:lstStyle/>
          <a:p>
            <a:pPr defTabSz="1137879">
              <a:buClr>
                <a:srgbClr val="000000"/>
              </a:buClr>
            </a:pPr>
            <a:endParaRPr sz="1742" kern="0">
              <a:solidFill>
                <a:srgbClr val="000000"/>
              </a:solidFill>
              <a:latin typeface="Arial"/>
              <a:cs typeface="Arial"/>
              <a:sym typeface="Arial"/>
            </a:endParaRPr>
          </a:p>
        </p:txBody>
      </p:sp>
      <p:sp>
        <p:nvSpPr>
          <p:cNvPr id="505" name="Google Shape;505;p54"/>
          <p:cNvSpPr/>
          <p:nvPr/>
        </p:nvSpPr>
        <p:spPr>
          <a:xfrm>
            <a:off x="455747" y="3176320"/>
            <a:ext cx="3680693" cy="2462133"/>
          </a:xfrm>
          <a:prstGeom prst="wedgeEllipseCallout">
            <a:avLst>
              <a:gd name="adj1" fmla="val 36113"/>
              <a:gd name="adj2" fmla="val -76094"/>
            </a:avLst>
          </a:prstGeom>
          <a:solidFill>
            <a:schemeClr val="lt2"/>
          </a:solidFill>
          <a:ln w="9525" cap="flat" cmpd="sng">
            <a:solidFill>
              <a:schemeClr val="dk2"/>
            </a:solidFill>
            <a:prstDash val="solid"/>
            <a:round/>
            <a:headEnd type="none" w="sm" len="sm"/>
            <a:tailEnd type="none" w="sm" len="sm"/>
          </a:ln>
        </p:spPr>
        <p:txBody>
          <a:bodyPr spcFirstLastPara="1" wrap="square" lIns="113773" tIns="113773" rIns="113773" bIns="113773" anchor="ctr" anchorCtr="0">
            <a:noAutofit/>
          </a:bodyPr>
          <a:lstStyle/>
          <a:p>
            <a:pPr defTabSz="1137879">
              <a:buClr>
                <a:srgbClr val="000000"/>
              </a:buClr>
            </a:pPr>
            <a:r>
              <a:rPr lang="en" sz="1742" kern="0">
                <a:solidFill>
                  <a:srgbClr val="000000"/>
                </a:solidFill>
                <a:latin typeface="Arial"/>
                <a:cs typeface="Arial"/>
                <a:sym typeface="Arial"/>
              </a:rPr>
              <a:t>Filters can then be combined with labels to make a prediction of the image contents...</a:t>
            </a:r>
            <a:endParaRPr sz="1742" kern="0">
              <a:solidFill>
                <a:srgbClr val="000000"/>
              </a:solidFill>
              <a:latin typeface="Arial"/>
              <a:cs typeface="Arial"/>
              <a:sym typeface="Arial"/>
            </a:endParaRPr>
          </a:p>
        </p:txBody>
      </p:sp>
      <p:sp>
        <p:nvSpPr>
          <p:cNvPr id="506" name="Google Shape;506;p54"/>
          <p:cNvSpPr/>
          <p:nvPr/>
        </p:nvSpPr>
        <p:spPr>
          <a:xfrm>
            <a:off x="7095698" y="3051627"/>
            <a:ext cx="3680693" cy="2462133"/>
          </a:xfrm>
          <a:prstGeom prst="wedgeEllipseCallout">
            <a:avLst>
              <a:gd name="adj1" fmla="val 36113"/>
              <a:gd name="adj2" fmla="val -76094"/>
            </a:avLst>
          </a:prstGeom>
          <a:solidFill>
            <a:schemeClr val="lt2"/>
          </a:solidFill>
          <a:ln w="9525" cap="flat" cmpd="sng">
            <a:solidFill>
              <a:schemeClr val="dk2"/>
            </a:solidFill>
            <a:prstDash val="solid"/>
            <a:round/>
            <a:headEnd type="none" w="sm" len="sm"/>
            <a:tailEnd type="none" w="sm" len="sm"/>
          </a:ln>
        </p:spPr>
        <p:txBody>
          <a:bodyPr spcFirstLastPara="1" wrap="square" lIns="113773" tIns="113773" rIns="113773" bIns="113773" anchor="ctr" anchorCtr="0">
            <a:noAutofit/>
          </a:bodyPr>
          <a:lstStyle/>
          <a:p>
            <a:pPr defTabSz="1137879">
              <a:buClr>
                <a:srgbClr val="000000"/>
              </a:buClr>
            </a:pPr>
            <a:r>
              <a:rPr lang="en" sz="1742" kern="0">
                <a:solidFill>
                  <a:srgbClr val="000000"/>
                </a:solidFill>
                <a:latin typeface="Arial"/>
                <a:cs typeface="Arial"/>
                <a:sym typeface="Arial"/>
              </a:rPr>
              <a:t>The filters that match the label are learned over time!</a:t>
            </a:r>
            <a:endParaRPr sz="1742" kern="0">
              <a:solidFill>
                <a:srgbClr val="000000"/>
              </a:solidFill>
              <a:latin typeface="Arial"/>
              <a:cs typeface="Arial"/>
              <a:sym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55"/>
          <p:cNvSpPr/>
          <p:nvPr/>
        </p:nvSpPr>
        <p:spPr>
          <a:xfrm>
            <a:off x="189653" y="339547"/>
            <a:ext cx="9175040" cy="3211413"/>
          </a:xfrm>
          <a:prstGeom prst="bracePair">
            <a:avLst/>
          </a:prstGeom>
          <a:noFill/>
          <a:ln w="76200" cap="flat" cmpd="sng">
            <a:solidFill>
              <a:schemeClr val="dk2"/>
            </a:solidFill>
            <a:prstDash val="solid"/>
            <a:round/>
            <a:headEnd type="none" w="sm" len="sm"/>
            <a:tailEnd type="none" w="sm" len="sm"/>
          </a:ln>
        </p:spPr>
        <p:txBody>
          <a:bodyPr spcFirstLastPara="1" wrap="square" lIns="113773" tIns="113773" rIns="113773" bIns="113773" anchor="ctr" anchorCtr="0">
            <a:noAutofit/>
          </a:bodyPr>
          <a:lstStyle/>
          <a:p>
            <a:pPr defTabSz="1137879">
              <a:buClr>
                <a:srgbClr val="000000"/>
              </a:buClr>
            </a:pPr>
            <a:endParaRPr sz="1742" kern="0">
              <a:solidFill>
                <a:srgbClr val="000000"/>
              </a:solidFill>
              <a:latin typeface="Arial"/>
              <a:cs typeface="Arial"/>
              <a:sym typeface="Arial"/>
            </a:endParaRPr>
          </a:p>
        </p:txBody>
      </p:sp>
      <p:sp>
        <p:nvSpPr>
          <p:cNvPr id="512" name="Google Shape;512;p55"/>
          <p:cNvSpPr txBox="1"/>
          <p:nvPr/>
        </p:nvSpPr>
        <p:spPr>
          <a:xfrm>
            <a:off x="3161745" y="1672145"/>
            <a:ext cx="360267"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Arial"/>
                <a:cs typeface="Arial"/>
                <a:sym typeface="Arial"/>
              </a:rPr>
              <a:t>+</a:t>
            </a:r>
            <a:endParaRPr sz="1742" kern="0">
              <a:solidFill>
                <a:srgbClr val="000000"/>
              </a:solidFill>
              <a:latin typeface="Arial"/>
              <a:cs typeface="Arial"/>
              <a:sym typeface="Arial"/>
            </a:endParaRPr>
          </a:p>
        </p:txBody>
      </p:sp>
      <p:sp>
        <p:nvSpPr>
          <p:cNvPr id="513" name="Google Shape;513;p55"/>
          <p:cNvSpPr txBox="1"/>
          <p:nvPr/>
        </p:nvSpPr>
        <p:spPr>
          <a:xfrm>
            <a:off x="6009795" y="1672145"/>
            <a:ext cx="360267"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Arial"/>
                <a:cs typeface="Arial"/>
                <a:sym typeface="Arial"/>
              </a:rPr>
              <a:t>+</a:t>
            </a:r>
            <a:endParaRPr sz="1742" kern="0">
              <a:solidFill>
                <a:srgbClr val="000000"/>
              </a:solidFill>
              <a:latin typeface="Arial"/>
              <a:cs typeface="Arial"/>
              <a:sym typeface="Arial"/>
            </a:endParaRPr>
          </a:p>
        </p:txBody>
      </p:sp>
      <p:sp>
        <p:nvSpPr>
          <p:cNvPr id="514" name="Google Shape;514;p55"/>
          <p:cNvSpPr txBox="1"/>
          <p:nvPr/>
        </p:nvSpPr>
        <p:spPr>
          <a:xfrm>
            <a:off x="9435145" y="1672145"/>
            <a:ext cx="360267"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Arial"/>
                <a:cs typeface="Arial"/>
                <a:sym typeface="Arial"/>
              </a:rPr>
              <a:t>=</a:t>
            </a:r>
            <a:endParaRPr sz="1742" kern="0">
              <a:solidFill>
                <a:srgbClr val="000000"/>
              </a:solidFill>
              <a:latin typeface="Arial"/>
              <a:cs typeface="Arial"/>
              <a:sym typeface="Arial"/>
            </a:endParaRPr>
          </a:p>
        </p:txBody>
      </p:sp>
      <p:sp>
        <p:nvSpPr>
          <p:cNvPr id="515" name="Google Shape;515;p55"/>
          <p:cNvSpPr txBox="1"/>
          <p:nvPr/>
        </p:nvSpPr>
        <p:spPr>
          <a:xfrm>
            <a:off x="10208458" y="1672145"/>
            <a:ext cx="1121493"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Arial"/>
                <a:cs typeface="Arial"/>
                <a:sym typeface="Arial"/>
              </a:rPr>
              <a:t>?</a:t>
            </a:r>
            <a:endParaRPr sz="1742" kern="0">
              <a:solidFill>
                <a:srgbClr val="000000"/>
              </a:solidFill>
              <a:latin typeface="Arial"/>
              <a:cs typeface="Arial"/>
              <a:sym typeface="Arial"/>
            </a:endParaRPr>
          </a:p>
        </p:txBody>
      </p:sp>
      <p:pic>
        <p:nvPicPr>
          <p:cNvPr id="516" name="Google Shape;516;p55"/>
          <p:cNvPicPr preferRelativeResize="0"/>
          <p:nvPr/>
        </p:nvPicPr>
        <p:blipFill>
          <a:blip r:embed="rId3">
            <a:alphaModFix/>
          </a:blip>
          <a:stretch>
            <a:fillRect/>
          </a:stretch>
        </p:blipFill>
        <p:spPr>
          <a:xfrm>
            <a:off x="691227" y="709987"/>
            <a:ext cx="2470533" cy="2470533"/>
          </a:xfrm>
          <a:prstGeom prst="rect">
            <a:avLst/>
          </a:prstGeom>
          <a:noFill/>
          <a:ln>
            <a:noFill/>
          </a:ln>
        </p:spPr>
      </p:pic>
      <p:pic>
        <p:nvPicPr>
          <p:cNvPr id="517" name="Google Shape;517;p55"/>
          <p:cNvPicPr preferRelativeResize="0"/>
          <p:nvPr/>
        </p:nvPicPr>
        <p:blipFill>
          <a:blip r:embed="rId4">
            <a:alphaModFix/>
          </a:blip>
          <a:stretch>
            <a:fillRect/>
          </a:stretch>
        </p:blipFill>
        <p:spPr>
          <a:xfrm>
            <a:off x="3541907" y="685907"/>
            <a:ext cx="2470533" cy="2470533"/>
          </a:xfrm>
          <a:prstGeom prst="rect">
            <a:avLst/>
          </a:prstGeom>
          <a:noFill/>
          <a:ln>
            <a:noFill/>
          </a:ln>
        </p:spPr>
      </p:pic>
      <p:pic>
        <p:nvPicPr>
          <p:cNvPr id="518" name="Google Shape;518;p55"/>
          <p:cNvPicPr preferRelativeResize="0"/>
          <p:nvPr/>
        </p:nvPicPr>
        <p:blipFill>
          <a:blip r:embed="rId5">
            <a:alphaModFix/>
          </a:blip>
          <a:stretch>
            <a:fillRect/>
          </a:stretch>
        </p:blipFill>
        <p:spPr>
          <a:xfrm>
            <a:off x="6392587" y="709987"/>
            <a:ext cx="2470533" cy="2470533"/>
          </a:xfrm>
          <a:prstGeom prst="rect">
            <a:avLst/>
          </a:prstGeom>
          <a:noFill/>
          <a:ln>
            <a:noFill/>
          </a:ln>
        </p:spPr>
      </p:pic>
      <p:sp>
        <p:nvSpPr>
          <p:cNvPr id="519" name="Google Shape;519;p55"/>
          <p:cNvSpPr/>
          <p:nvPr/>
        </p:nvSpPr>
        <p:spPr>
          <a:xfrm>
            <a:off x="2824812" y="4302169"/>
            <a:ext cx="4251147" cy="1280160"/>
          </a:xfrm>
          <a:prstGeom prst="roundRect">
            <a:avLst>
              <a:gd name="adj" fmla="val 16667"/>
            </a:avLst>
          </a:prstGeom>
          <a:solidFill>
            <a:srgbClr val="FF9900"/>
          </a:solidFill>
          <a:ln w="9525" cap="flat" cmpd="sng">
            <a:solidFill>
              <a:srgbClr val="FF9900"/>
            </a:solidFill>
            <a:prstDash val="solid"/>
            <a:round/>
            <a:headEnd type="none" w="sm" len="sm"/>
            <a:tailEnd type="none" w="sm" len="sm"/>
          </a:ln>
        </p:spPr>
        <p:txBody>
          <a:bodyPr spcFirstLastPara="1" wrap="square" lIns="113773" tIns="113773" rIns="113773" bIns="113773" anchor="ctr" anchorCtr="0">
            <a:noAutofit/>
          </a:bodyPr>
          <a:lstStyle/>
          <a:p>
            <a:pPr algn="ctr" defTabSz="1137879">
              <a:buClr>
                <a:srgbClr val="000000"/>
              </a:buClr>
            </a:pPr>
            <a:r>
              <a:rPr lang="en" sz="1742" kern="0">
                <a:solidFill>
                  <a:srgbClr val="FFFFFF"/>
                </a:solidFill>
                <a:latin typeface="Arial"/>
                <a:cs typeface="Arial"/>
                <a:sym typeface="Arial"/>
              </a:rPr>
              <a:t>Model</a:t>
            </a:r>
            <a:endParaRPr sz="1742" kern="0">
              <a:solidFill>
                <a:srgbClr val="FFFFFF"/>
              </a:solidFill>
              <a:latin typeface="Arial"/>
              <a:cs typeface="Arial"/>
              <a:sym typeface="Arial"/>
            </a:endParaRPr>
          </a:p>
        </p:txBody>
      </p:sp>
      <p:cxnSp>
        <p:nvCxnSpPr>
          <p:cNvPr id="520" name="Google Shape;520;p55"/>
          <p:cNvCxnSpPr/>
          <p:nvPr/>
        </p:nvCxnSpPr>
        <p:spPr>
          <a:xfrm>
            <a:off x="828132" y="4942249"/>
            <a:ext cx="1968213" cy="0"/>
          </a:xfrm>
          <a:prstGeom prst="straightConnector1">
            <a:avLst/>
          </a:prstGeom>
          <a:noFill/>
          <a:ln w="76200" cap="flat" cmpd="sng">
            <a:solidFill>
              <a:srgbClr val="FF9900"/>
            </a:solidFill>
            <a:prstDash val="solid"/>
            <a:round/>
            <a:headEnd type="none" w="med" len="med"/>
            <a:tailEnd type="triangle" w="med" len="med"/>
          </a:ln>
        </p:spPr>
      </p:cxnSp>
      <p:sp>
        <p:nvSpPr>
          <p:cNvPr id="521" name="Google Shape;521;p55"/>
          <p:cNvSpPr txBox="1"/>
          <p:nvPr/>
        </p:nvSpPr>
        <p:spPr>
          <a:xfrm>
            <a:off x="751723" y="4460462"/>
            <a:ext cx="1146507"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Roboto"/>
                <a:ea typeface="Roboto"/>
                <a:cs typeface="Roboto"/>
                <a:sym typeface="Roboto"/>
              </a:rPr>
              <a:t>Data</a:t>
            </a:r>
            <a:endParaRPr sz="1742" kern="0">
              <a:solidFill>
                <a:srgbClr val="000000"/>
              </a:solidFill>
              <a:latin typeface="Roboto"/>
              <a:ea typeface="Roboto"/>
              <a:cs typeface="Roboto"/>
              <a:sym typeface="Roboto"/>
            </a:endParaRPr>
          </a:p>
        </p:txBody>
      </p:sp>
      <p:cxnSp>
        <p:nvCxnSpPr>
          <p:cNvPr id="522" name="Google Shape;522;p55"/>
          <p:cNvCxnSpPr/>
          <p:nvPr/>
        </p:nvCxnSpPr>
        <p:spPr>
          <a:xfrm>
            <a:off x="7075959" y="4942249"/>
            <a:ext cx="1968213" cy="0"/>
          </a:xfrm>
          <a:prstGeom prst="straightConnector1">
            <a:avLst/>
          </a:prstGeom>
          <a:noFill/>
          <a:ln w="76200" cap="flat" cmpd="sng">
            <a:solidFill>
              <a:srgbClr val="FF9900"/>
            </a:solidFill>
            <a:prstDash val="solid"/>
            <a:round/>
            <a:headEnd type="none" w="med" len="med"/>
            <a:tailEnd type="triangle" w="med" len="med"/>
          </a:ln>
        </p:spPr>
      </p:cxnSp>
      <p:sp>
        <p:nvSpPr>
          <p:cNvPr id="523" name="Google Shape;523;p55"/>
          <p:cNvSpPr txBox="1"/>
          <p:nvPr/>
        </p:nvSpPr>
        <p:spPr>
          <a:xfrm>
            <a:off x="7128430" y="4460462"/>
            <a:ext cx="1380587"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Roboto"/>
                <a:ea typeface="Roboto"/>
                <a:cs typeface="Roboto"/>
                <a:sym typeface="Roboto"/>
              </a:rPr>
              <a:t>Inferences</a:t>
            </a:r>
            <a:endParaRPr sz="1742" kern="0">
              <a:solidFill>
                <a:srgbClr val="000000"/>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B6A8FBFD-EB25-477D-8327-EA879A6A5A80}"/>
              </a:ext>
            </a:extLst>
          </p:cNvPr>
          <p:cNvPicPr>
            <a:picLocks noChangeAspect="1"/>
          </p:cNvPicPr>
          <p:nvPr/>
        </p:nvPicPr>
        <p:blipFill rotWithShape="1">
          <a:blip r:embed="rId2"/>
          <a:srcRect t="23473" b="27500"/>
          <a:stretch/>
        </p:blipFill>
        <p:spPr>
          <a:xfrm>
            <a:off x="106680" y="1822450"/>
            <a:ext cx="11379200" cy="3138170"/>
          </a:xfrm>
          <a:prstGeom prst="rect">
            <a:avLst/>
          </a:prstGeom>
        </p:spPr>
      </p:pic>
      <p:sp>
        <p:nvSpPr>
          <p:cNvPr id="5" name="Título 2">
            <a:extLst>
              <a:ext uri="{FF2B5EF4-FFF2-40B4-BE49-F238E27FC236}">
                <a16:creationId xmlns:a16="http://schemas.microsoft.com/office/drawing/2014/main" id="{17CBEC7A-DE4A-4C4D-9633-0037DF948052}"/>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C81BAC52-1E86-4955-A191-140EA383932E}"/>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simple world</a:t>
            </a:r>
          </a:p>
        </p:txBody>
      </p:sp>
    </p:spTree>
    <p:extLst>
      <p:ext uri="{BB962C8B-B14F-4D97-AF65-F5344CB8AC3E}">
        <p14:creationId xmlns:p14="http://schemas.microsoft.com/office/powerpoint/2010/main" val="253061426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56"/>
          <p:cNvSpPr/>
          <p:nvPr/>
        </p:nvSpPr>
        <p:spPr>
          <a:xfrm>
            <a:off x="189653" y="339547"/>
            <a:ext cx="9175040" cy="3211413"/>
          </a:xfrm>
          <a:prstGeom prst="bracePair">
            <a:avLst/>
          </a:prstGeom>
          <a:noFill/>
          <a:ln w="76200" cap="flat" cmpd="sng">
            <a:solidFill>
              <a:schemeClr val="dk2"/>
            </a:solidFill>
            <a:prstDash val="solid"/>
            <a:round/>
            <a:headEnd type="none" w="sm" len="sm"/>
            <a:tailEnd type="none" w="sm" len="sm"/>
          </a:ln>
        </p:spPr>
        <p:txBody>
          <a:bodyPr spcFirstLastPara="1" wrap="square" lIns="113773" tIns="113773" rIns="113773" bIns="113773" anchor="ctr" anchorCtr="0">
            <a:noAutofit/>
          </a:bodyPr>
          <a:lstStyle/>
          <a:p>
            <a:pPr defTabSz="1137879">
              <a:buClr>
                <a:srgbClr val="000000"/>
              </a:buClr>
            </a:pPr>
            <a:endParaRPr sz="1742" kern="0">
              <a:solidFill>
                <a:srgbClr val="000000"/>
              </a:solidFill>
              <a:latin typeface="Arial"/>
              <a:cs typeface="Arial"/>
              <a:sym typeface="Arial"/>
            </a:endParaRPr>
          </a:p>
        </p:txBody>
      </p:sp>
      <p:sp>
        <p:nvSpPr>
          <p:cNvPr id="529" name="Google Shape;529;p56"/>
          <p:cNvSpPr txBox="1"/>
          <p:nvPr/>
        </p:nvSpPr>
        <p:spPr>
          <a:xfrm>
            <a:off x="3161745" y="1672145"/>
            <a:ext cx="360267"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Arial"/>
                <a:cs typeface="Arial"/>
                <a:sym typeface="Arial"/>
              </a:rPr>
              <a:t>+</a:t>
            </a:r>
            <a:endParaRPr sz="1742" kern="0">
              <a:solidFill>
                <a:srgbClr val="000000"/>
              </a:solidFill>
              <a:latin typeface="Arial"/>
              <a:cs typeface="Arial"/>
              <a:sym typeface="Arial"/>
            </a:endParaRPr>
          </a:p>
        </p:txBody>
      </p:sp>
      <p:sp>
        <p:nvSpPr>
          <p:cNvPr id="530" name="Google Shape;530;p56"/>
          <p:cNvSpPr txBox="1"/>
          <p:nvPr/>
        </p:nvSpPr>
        <p:spPr>
          <a:xfrm>
            <a:off x="6009795" y="1672145"/>
            <a:ext cx="360267"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Arial"/>
                <a:cs typeface="Arial"/>
                <a:sym typeface="Arial"/>
              </a:rPr>
              <a:t>+</a:t>
            </a:r>
            <a:endParaRPr sz="1742" kern="0">
              <a:solidFill>
                <a:srgbClr val="000000"/>
              </a:solidFill>
              <a:latin typeface="Arial"/>
              <a:cs typeface="Arial"/>
              <a:sym typeface="Arial"/>
            </a:endParaRPr>
          </a:p>
        </p:txBody>
      </p:sp>
      <p:sp>
        <p:nvSpPr>
          <p:cNvPr id="531" name="Google Shape;531;p56"/>
          <p:cNvSpPr txBox="1"/>
          <p:nvPr/>
        </p:nvSpPr>
        <p:spPr>
          <a:xfrm>
            <a:off x="9435145" y="1672145"/>
            <a:ext cx="360267"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Arial"/>
                <a:cs typeface="Arial"/>
                <a:sym typeface="Arial"/>
              </a:rPr>
              <a:t>=</a:t>
            </a:r>
            <a:endParaRPr sz="1742" kern="0">
              <a:solidFill>
                <a:srgbClr val="000000"/>
              </a:solidFill>
              <a:latin typeface="Arial"/>
              <a:cs typeface="Arial"/>
              <a:sym typeface="Arial"/>
            </a:endParaRPr>
          </a:p>
        </p:txBody>
      </p:sp>
      <p:sp>
        <p:nvSpPr>
          <p:cNvPr id="532" name="Google Shape;532;p56"/>
          <p:cNvSpPr txBox="1"/>
          <p:nvPr/>
        </p:nvSpPr>
        <p:spPr>
          <a:xfrm>
            <a:off x="10208458" y="1672145"/>
            <a:ext cx="1121493"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Arial"/>
                <a:cs typeface="Arial"/>
                <a:sym typeface="Arial"/>
              </a:rPr>
              <a:t>HUMAN</a:t>
            </a:r>
            <a:endParaRPr sz="1742" kern="0">
              <a:solidFill>
                <a:srgbClr val="000000"/>
              </a:solidFill>
              <a:latin typeface="Arial"/>
              <a:cs typeface="Arial"/>
              <a:sym typeface="Arial"/>
            </a:endParaRPr>
          </a:p>
        </p:txBody>
      </p:sp>
      <p:pic>
        <p:nvPicPr>
          <p:cNvPr id="533" name="Google Shape;533;p56"/>
          <p:cNvPicPr preferRelativeResize="0"/>
          <p:nvPr/>
        </p:nvPicPr>
        <p:blipFill>
          <a:blip r:embed="rId3">
            <a:alphaModFix/>
          </a:blip>
          <a:stretch>
            <a:fillRect/>
          </a:stretch>
        </p:blipFill>
        <p:spPr>
          <a:xfrm>
            <a:off x="691227" y="709987"/>
            <a:ext cx="2470533" cy="2470533"/>
          </a:xfrm>
          <a:prstGeom prst="rect">
            <a:avLst/>
          </a:prstGeom>
          <a:noFill/>
          <a:ln>
            <a:noFill/>
          </a:ln>
        </p:spPr>
      </p:pic>
      <p:pic>
        <p:nvPicPr>
          <p:cNvPr id="534" name="Google Shape;534;p56"/>
          <p:cNvPicPr preferRelativeResize="0"/>
          <p:nvPr/>
        </p:nvPicPr>
        <p:blipFill>
          <a:blip r:embed="rId4">
            <a:alphaModFix/>
          </a:blip>
          <a:stretch>
            <a:fillRect/>
          </a:stretch>
        </p:blipFill>
        <p:spPr>
          <a:xfrm>
            <a:off x="3541907" y="685907"/>
            <a:ext cx="2470533" cy="2470533"/>
          </a:xfrm>
          <a:prstGeom prst="rect">
            <a:avLst/>
          </a:prstGeom>
          <a:noFill/>
          <a:ln>
            <a:noFill/>
          </a:ln>
        </p:spPr>
      </p:pic>
      <p:pic>
        <p:nvPicPr>
          <p:cNvPr id="535" name="Google Shape;535;p56"/>
          <p:cNvPicPr preferRelativeResize="0"/>
          <p:nvPr/>
        </p:nvPicPr>
        <p:blipFill>
          <a:blip r:embed="rId5">
            <a:alphaModFix/>
          </a:blip>
          <a:stretch>
            <a:fillRect/>
          </a:stretch>
        </p:blipFill>
        <p:spPr>
          <a:xfrm>
            <a:off x="6392587" y="709987"/>
            <a:ext cx="2470533" cy="2470533"/>
          </a:xfrm>
          <a:prstGeom prst="rect">
            <a:avLst/>
          </a:prstGeom>
          <a:noFill/>
          <a:ln>
            <a:noFill/>
          </a:ln>
        </p:spPr>
      </p:pic>
      <p:sp>
        <p:nvSpPr>
          <p:cNvPr id="536" name="Google Shape;536;p56"/>
          <p:cNvSpPr/>
          <p:nvPr/>
        </p:nvSpPr>
        <p:spPr>
          <a:xfrm>
            <a:off x="2824812" y="4302169"/>
            <a:ext cx="4251147" cy="1280160"/>
          </a:xfrm>
          <a:prstGeom prst="roundRect">
            <a:avLst>
              <a:gd name="adj" fmla="val 16667"/>
            </a:avLst>
          </a:prstGeom>
          <a:solidFill>
            <a:srgbClr val="FF9900"/>
          </a:solidFill>
          <a:ln w="9525" cap="flat" cmpd="sng">
            <a:solidFill>
              <a:srgbClr val="FF9900"/>
            </a:solidFill>
            <a:prstDash val="solid"/>
            <a:round/>
            <a:headEnd type="none" w="sm" len="sm"/>
            <a:tailEnd type="none" w="sm" len="sm"/>
          </a:ln>
        </p:spPr>
        <p:txBody>
          <a:bodyPr spcFirstLastPara="1" wrap="square" lIns="113773" tIns="113773" rIns="113773" bIns="113773" anchor="ctr" anchorCtr="0">
            <a:noAutofit/>
          </a:bodyPr>
          <a:lstStyle/>
          <a:p>
            <a:pPr algn="ctr" defTabSz="1137879">
              <a:buClr>
                <a:srgbClr val="000000"/>
              </a:buClr>
            </a:pPr>
            <a:r>
              <a:rPr lang="en" sz="1742" kern="0">
                <a:solidFill>
                  <a:srgbClr val="FFFFFF"/>
                </a:solidFill>
                <a:latin typeface="Arial"/>
                <a:cs typeface="Arial"/>
                <a:sym typeface="Arial"/>
              </a:rPr>
              <a:t>Model</a:t>
            </a:r>
            <a:endParaRPr sz="1742" kern="0">
              <a:solidFill>
                <a:srgbClr val="FFFFFF"/>
              </a:solidFill>
              <a:latin typeface="Arial"/>
              <a:cs typeface="Arial"/>
              <a:sym typeface="Arial"/>
            </a:endParaRPr>
          </a:p>
        </p:txBody>
      </p:sp>
      <p:cxnSp>
        <p:nvCxnSpPr>
          <p:cNvPr id="537" name="Google Shape;537;p56"/>
          <p:cNvCxnSpPr/>
          <p:nvPr/>
        </p:nvCxnSpPr>
        <p:spPr>
          <a:xfrm>
            <a:off x="828132" y="4942249"/>
            <a:ext cx="1968213" cy="0"/>
          </a:xfrm>
          <a:prstGeom prst="straightConnector1">
            <a:avLst/>
          </a:prstGeom>
          <a:noFill/>
          <a:ln w="76200" cap="flat" cmpd="sng">
            <a:solidFill>
              <a:srgbClr val="FF9900"/>
            </a:solidFill>
            <a:prstDash val="solid"/>
            <a:round/>
            <a:headEnd type="none" w="med" len="med"/>
            <a:tailEnd type="triangle" w="med" len="med"/>
          </a:ln>
        </p:spPr>
      </p:cxnSp>
      <p:sp>
        <p:nvSpPr>
          <p:cNvPr id="538" name="Google Shape;538;p56"/>
          <p:cNvSpPr txBox="1"/>
          <p:nvPr/>
        </p:nvSpPr>
        <p:spPr>
          <a:xfrm>
            <a:off x="751723" y="4460462"/>
            <a:ext cx="1146507"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Roboto"/>
                <a:ea typeface="Roboto"/>
                <a:cs typeface="Roboto"/>
                <a:sym typeface="Roboto"/>
              </a:rPr>
              <a:t>Data</a:t>
            </a:r>
            <a:endParaRPr sz="1742" kern="0">
              <a:solidFill>
                <a:srgbClr val="000000"/>
              </a:solidFill>
              <a:latin typeface="Roboto"/>
              <a:ea typeface="Roboto"/>
              <a:cs typeface="Roboto"/>
              <a:sym typeface="Roboto"/>
            </a:endParaRPr>
          </a:p>
        </p:txBody>
      </p:sp>
      <p:cxnSp>
        <p:nvCxnSpPr>
          <p:cNvPr id="539" name="Google Shape;539;p56"/>
          <p:cNvCxnSpPr/>
          <p:nvPr/>
        </p:nvCxnSpPr>
        <p:spPr>
          <a:xfrm>
            <a:off x="7075959" y="4942249"/>
            <a:ext cx="1968213" cy="0"/>
          </a:xfrm>
          <a:prstGeom prst="straightConnector1">
            <a:avLst/>
          </a:prstGeom>
          <a:noFill/>
          <a:ln w="76200" cap="flat" cmpd="sng">
            <a:solidFill>
              <a:srgbClr val="FF9900"/>
            </a:solidFill>
            <a:prstDash val="solid"/>
            <a:round/>
            <a:headEnd type="none" w="med" len="med"/>
            <a:tailEnd type="triangle" w="med" len="med"/>
          </a:ln>
        </p:spPr>
      </p:cxnSp>
      <p:sp>
        <p:nvSpPr>
          <p:cNvPr id="540" name="Google Shape;540;p56"/>
          <p:cNvSpPr txBox="1"/>
          <p:nvPr/>
        </p:nvSpPr>
        <p:spPr>
          <a:xfrm>
            <a:off x="7128430" y="4460462"/>
            <a:ext cx="1380587"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Roboto"/>
                <a:ea typeface="Roboto"/>
                <a:cs typeface="Roboto"/>
                <a:sym typeface="Roboto"/>
              </a:rPr>
              <a:t>Inferences</a:t>
            </a:r>
            <a:endParaRPr sz="1742" kern="0">
              <a:solidFill>
                <a:srgbClr val="000000"/>
              </a:solidFill>
              <a:latin typeface="Roboto"/>
              <a:ea typeface="Roboto"/>
              <a:cs typeface="Roboto"/>
              <a:sym typeface="Roboto"/>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57"/>
          <p:cNvSpPr txBox="1">
            <a:spLocks noGrp="1"/>
          </p:cNvSpPr>
          <p:nvPr>
            <p:ph type="title" idx="4294967295"/>
          </p:nvPr>
        </p:nvSpPr>
        <p:spPr>
          <a:xfrm>
            <a:off x="428713" y="329000"/>
            <a:ext cx="9702933" cy="515573"/>
          </a:xfrm>
          <a:prstGeom prst="rect">
            <a:avLst/>
          </a:prstGeom>
        </p:spPr>
        <p:txBody>
          <a:bodyPr spcFirstLastPara="1" wrap="square" lIns="113773" tIns="113773" rIns="113773" bIns="113773" anchor="t" anchorCtr="0">
            <a:normAutofit fontScale="90000"/>
          </a:bodyPr>
          <a:lstStyle/>
          <a:p>
            <a:r>
              <a:rPr lang="en"/>
              <a:t>The Machine Learning Paradigm</a:t>
            </a:r>
            <a:endParaRPr/>
          </a:p>
        </p:txBody>
      </p:sp>
      <p:sp>
        <p:nvSpPr>
          <p:cNvPr id="546" name="Google Shape;546;p57"/>
          <p:cNvSpPr/>
          <p:nvPr/>
        </p:nvSpPr>
        <p:spPr>
          <a:xfrm>
            <a:off x="840902" y="3268222"/>
            <a:ext cx="2408747" cy="1576213"/>
          </a:xfrm>
          <a:prstGeom prst="roundRect">
            <a:avLst>
              <a:gd name="adj" fmla="val 16667"/>
            </a:avLst>
          </a:prstGeom>
          <a:solidFill>
            <a:srgbClr val="FF9900"/>
          </a:solidFill>
          <a:ln w="9525" cap="flat" cmpd="sng">
            <a:solidFill>
              <a:srgbClr val="A51C30"/>
            </a:solidFill>
            <a:prstDash val="solid"/>
            <a:round/>
            <a:headEnd type="none" w="sm" len="sm"/>
            <a:tailEnd type="none" w="sm" len="sm"/>
          </a:ln>
        </p:spPr>
        <p:txBody>
          <a:bodyPr spcFirstLastPara="1" wrap="square" lIns="113773" tIns="113773" rIns="113773" bIns="113773" anchor="ctr" anchorCtr="0">
            <a:noAutofit/>
          </a:bodyPr>
          <a:lstStyle/>
          <a:p>
            <a:pPr algn="ctr" defTabSz="1137879">
              <a:buClr>
                <a:srgbClr val="000000"/>
              </a:buClr>
            </a:pPr>
            <a:r>
              <a:rPr lang="en" sz="1742" kern="0">
                <a:solidFill>
                  <a:srgbClr val="FFFFFF"/>
                </a:solidFill>
                <a:latin typeface="Arial"/>
                <a:cs typeface="Arial"/>
                <a:sym typeface="Arial"/>
              </a:rPr>
              <a:t>Make a Guess!</a:t>
            </a:r>
            <a:endParaRPr sz="1742" kern="0">
              <a:solidFill>
                <a:srgbClr val="FFFFFF"/>
              </a:solidFill>
              <a:latin typeface="Arial"/>
              <a:cs typeface="Arial"/>
              <a:sym typeface="Arial"/>
            </a:endParaRPr>
          </a:p>
        </p:txBody>
      </p:sp>
      <p:sp>
        <p:nvSpPr>
          <p:cNvPr id="547" name="Google Shape;547;p57"/>
          <p:cNvSpPr/>
          <p:nvPr/>
        </p:nvSpPr>
        <p:spPr>
          <a:xfrm>
            <a:off x="4281900" y="3268222"/>
            <a:ext cx="2408747" cy="1576213"/>
          </a:xfrm>
          <a:prstGeom prst="roundRect">
            <a:avLst>
              <a:gd name="adj" fmla="val 16667"/>
            </a:avLst>
          </a:prstGeom>
          <a:solidFill>
            <a:srgbClr val="FF9900"/>
          </a:solidFill>
          <a:ln w="9525" cap="flat" cmpd="sng">
            <a:solidFill>
              <a:srgbClr val="A51C30"/>
            </a:solidFill>
            <a:prstDash val="solid"/>
            <a:round/>
            <a:headEnd type="none" w="sm" len="sm"/>
            <a:tailEnd type="none" w="sm" len="sm"/>
          </a:ln>
        </p:spPr>
        <p:txBody>
          <a:bodyPr spcFirstLastPara="1" wrap="square" lIns="113773" tIns="113773" rIns="113773" bIns="113773" anchor="ctr" anchorCtr="0">
            <a:noAutofit/>
          </a:bodyPr>
          <a:lstStyle/>
          <a:p>
            <a:pPr algn="ctr" defTabSz="1137879">
              <a:buClr>
                <a:srgbClr val="000000"/>
              </a:buClr>
            </a:pPr>
            <a:r>
              <a:rPr lang="en" sz="1742" kern="0">
                <a:solidFill>
                  <a:srgbClr val="FFFFFF"/>
                </a:solidFill>
                <a:latin typeface="Arial"/>
                <a:cs typeface="Arial"/>
                <a:sym typeface="Arial"/>
              </a:rPr>
              <a:t>Measure your accuracy</a:t>
            </a:r>
            <a:endParaRPr sz="1742" kern="0">
              <a:solidFill>
                <a:srgbClr val="FFFFFF"/>
              </a:solidFill>
              <a:latin typeface="Arial"/>
              <a:cs typeface="Arial"/>
              <a:sym typeface="Arial"/>
            </a:endParaRPr>
          </a:p>
        </p:txBody>
      </p:sp>
      <p:sp>
        <p:nvSpPr>
          <p:cNvPr id="548" name="Google Shape;548;p57"/>
          <p:cNvSpPr/>
          <p:nvPr/>
        </p:nvSpPr>
        <p:spPr>
          <a:xfrm>
            <a:off x="7722898" y="3268222"/>
            <a:ext cx="2408747" cy="1576213"/>
          </a:xfrm>
          <a:prstGeom prst="roundRect">
            <a:avLst>
              <a:gd name="adj" fmla="val 16667"/>
            </a:avLst>
          </a:prstGeom>
          <a:solidFill>
            <a:srgbClr val="FF9900"/>
          </a:solidFill>
          <a:ln w="9525" cap="flat" cmpd="sng">
            <a:solidFill>
              <a:srgbClr val="A51C30"/>
            </a:solidFill>
            <a:prstDash val="solid"/>
            <a:round/>
            <a:headEnd type="none" w="sm" len="sm"/>
            <a:tailEnd type="none" w="sm" len="sm"/>
          </a:ln>
        </p:spPr>
        <p:txBody>
          <a:bodyPr spcFirstLastPara="1" wrap="square" lIns="113773" tIns="113773" rIns="113773" bIns="113773" anchor="ctr" anchorCtr="0">
            <a:noAutofit/>
          </a:bodyPr>
          <a:lstStyle/>
          <a:p>
            <a:pPr algn="ctr" defTabSz="1137879">
              <a:buClr>
                <a:srgbClr val="000000"/>
              </a:buClr>
            </a:pPr>
            <a:r>
              <a:rPr lang="en" sz="1742" kern="0">
                <a:solidFill>
                  <a:srgbClr val="FFFFFF"/>
                </a:solidFill>
                <a:latin typeface="Arial"/>
                <a:cs typeface="Arial"/>
                <a:sym typeface="Arial"/>
              </a:rPr>
              <a:t>Optimize your Guess</a:t>
            </a:r>
            <a:endParaRPr sz="1742" kern="0">
              <a:solidFill>
                <a:srgbClr val="FFFFFF"/>
              </a:solidFill>
              <a:latin typeface="Arial"/>
              <a:cs typeface="Arial"/>
              <a:sym typeface="Arial"/>
            </a:endParaRPr>
          </a:p>
        </p:txBody>
      </p:sp>
      <p:sp>
        <p:nvSpPr>
          <p:cNvPr id="549" name="Google Shape;549;p57"/>
          <p:cNvSpPr/>
          <p:nvPr/>
        </p:nvSpPr>
        <p:spPr>
          <a:xfrm>
            <a:off x="3362987" y="3898782"/>
            <a:ext cx="809013" cy="257973"/>
          </a:xfrm>
          <a:prstGeom prst="rightArrow">
            <a:avLst>
              <a:gd name="adj1" fmla="val 50000"/>
              <a:gd name="adj2" fmla="val 50000"/>
            </a:avLst>
          </a:prstGeom>
          <a:solidFill>
            <a:srgbClr val="FF9900"/>
          </a:solidFill>
          <a:ln>
            <a:noFill/>
          </a:ln>
        </p:spPr>
        <p:txBody>
          <a:bodyPr spcFirstLastPara="1" wrap="square" lIns="113773" tIns="113773" rIns="113773" bIns="113773" anchor="ctr" anchorCtr="0">
            <a:noAutofit/>
          </a:bodyPr>
          <a:lstStyle/>
          <a:p>
            <a:pPr defTabSz="1137879">
              <a:buClr>
                <a:srgbClr val="000000"/>
              </a:buClr>
            </a:pPr>
            <a:endParaRPr sz="1742" kern="0">
              <a:solidFill>
                <a:srgbClr val="000000"/>
              </a:solidFill>
              <a:latin typeface="Arial"/>
              <a:cs typeface="Arial"/>
              <a:sym typeface="Arial"/>
            </a:endParaRPr>
          </a:p>
        </p:txBody>
      </p:sp>
      <p:sp>
        <p:nvSpPr>
          <p:cNvPr id="550" name="Google Shape;550;p57"/>
          <p:cNvSpPr/>
          <p:nvPr/>
        </p:nvSpPr>
        <p:spPr>
          <a:xfrm>
            <a:off x="6802274" y="3898782"/>
            <a:ext cx="809013" cy="257973"/>
          </a:xfrm>
          <a:prstGeom prst="rightArrow">
            <a:avLst>
              <a:gd name="adj1" fmla="val 50000"/>
              <a:gd name="adj2" fmla="val 50000"/>
            </a:avLst>
          </a:prstGeom>
          <a:solidFill>
            <a:srgbClr val="FF9900"/>
          </a:solidFill>
          <a:ln>
            <a:noFill/>
          </a:ln>
        </p:spPr>
        <p:txBody>
          <a:bodyPr spcFirstLastPara="1" wrap="square" lIns="113773" tIns="113773" rIns="113773" bIns="113773" anchor="ctr" anchorCtr="0">
            <a:noAutofit/>
          </a:bodyPr>
          <a:lstStyle/>
          <a:p>
            <a:pPr defTabSz="1137879">
              <a:buClr>
                <a:srgbClr val="000000"/>
              </a:buClr>
            </a:pPr>
            <a:endParaRPr sz="1742" kern="0">
              <a:solidFill>
                <a:srgbClr val="000000"/>
              </a:solidFill>
              <a:latin typeface="Arial"/>
              <a:cs typeface="Arial"/>
              <a:sym typeface="Arial"/>
            </a:endParaRPr>
          </a:p>
        </p:txBody>
      </p:sp>
      <p:sp>
        <p:nvSpPr>
          <p:cNvPr id="551" name="Google Shape;551;p57"/>
          <p:cNvSpPr/>
          <p:nvPr/>
        </p:nvSpPr>
        <p:spPr>
          <a:xfrm rot="-5400000">
            <a:off x="1802422" y="5007707"/>
            <a:ext cx="485707" cy="257973"/>
          </a:xfrm>
          <a:prstGeom prst="rightArrow">
            <a:avLst>
              <a:gd name="adj1" fmla="val 50000"/>
              <a:gd name="adj2" fmla="val 50000"/>
            </a:avLst>
          </a:prstGeom>
          <a:solidFill>
            <a:srgbClr val="FF9900"/>
          </a:solidFill>
          <a:ln>
            <a:noFill/>
          </a:ln>
        </p:spPr>
        <p:txBody>
          <a:bodyPr spcFirstLastPara="1" wrap="square" lIns="113773" tIns="113773" rIns="113773" bIns="113773" anchor="ctr" anchorCtr="0">
            <a:noAutofit/>
          </a:bodyPr>
          <a:lstStyle/>
          <a:p>
            <a:pPr defTabSz="1137879">
              <a:buClr>
                <a:srgbClr val="000000"/>
              </a:buClr>
            </a:pPr>
            <a:endParaRPr sz="1742" kern="0">
              <a:solidFill>
                <a:srgbClr val="000000"/>
              </a:solidFill>
              <a:latin typeface="Arial"/>
              <a:cs typeface="Arial"/>
              <a:sym typeface="Arial"/>
            </a:endParaRPr>
          </a:p>
        </p:txBody>
      </p:sp>
      <p:sp>
        <p:nvSpPr>
          <p:cNvPr id="552" name="Google Shape;552;p57"/>
          <p:cNvSpPr/>
          <p:nvPr/>
        </p:nvSpPr>
        <p:spPr>
          <a:xfrm>
            <a:off x="1987316" y="5264934"/>
            <a:ext cx="7011573" cy="114613"/>
          </a:xfrm>
          <a:prstGeom prst="rect">
            <a:avLst/>
          </a:prstGeom>
          <a:solidFill>
            <a:srgbClr val="FF9900"/>
          </a:solidFill>
          <a:ln>
            <a:noFill/>
          </a:ln>
        </p:spPr>
        <p:txBody>
          <a:bodyPr spcFirstLastPara="1" wrap="square" lIns="113773" tIns="113773" rIns="113773" bIns="113773" anchor="ctr" anchorCtr="0">
            <a:noAutofit/>
          </a:bodyPr>
          <a:lstStyle/>
          <a:p>
            <a:pPr defTabSz="1137879">
              <a:buClr>
                <a:srgbClr val="000000"/>
              </a:buClr>
            </a:pPr>
            <a:endParaRPr sz="1742" kern="0">
              <a:solidFill>
                <a:srgbClr val="000000"/>
              </a:solidFill>
              <a:latin typeface="Arial"/>
              <a:cs typeface="Arial"/>
              <a:sym typeface="Arial"/>
            </a:endParaRPr>
          </a:p>
        </p:txBody>
      </p:sp>
      <p:sp>
        <p:nvSpPr>
          <p:cNvPr id="553" name="Google Shape;553;p57"/>
          <p:cNvSpPr/>
          <p:nvPr/>
        </p:nvSpPr>
        <p:spPr>
          <a:xfrm>
            <a:off x="8855591" y="4844436"/>
            <a:ext cx="143360" cy="420373"/>
          </a:xfrm>
          <a:prstGeom prst="rect">
            <a:avLst/>
          </a:prstGeom>
          <a:solidFill>
            <a:srgbClr val="FF9900"/>
          </a:solidFill>
          <a:ln>
            <a:noFill/>
          </a:ln>
        </p:spPr>
        <p:txBody>
          <a:bodyPr spcFirstLastPara="1" wrap="square" lIns="113773" tIns="113773" rIns="113773" bIns="113773" anchor="ctr" anchorCtr="0">
            <a:noAutofit/>
          </a:bodyPr>
          <a:lstStyle/>
          <a:p>
            <a:pPr defTabSz="1137879">
              <a:buClr>
                <a:srgbClr val="000000"/>
              </a:buClr>
            </a:pPr>
            <a:endParaRPr sz="1742" kern="0">
              <a:solidFill>
                <a:srgbClr val="000000"/>
              </a:solidFill>
              <a:latin typeface="Arial"/>
              <a:cs typeface="Arial"/>
              <a:sym typeface="Arial"/>
            </a:endParaRPr>
          </a:p>
        </p:txBody>
      </p:sp>
      <p:sp>
        <p:nvSpPr>
          <p:cNvPr id="554" name="Google Shape;554;p57"/>
          <p:cNvSpPr txBox="1"/>
          <p:nvPr/>
        </p:nvSpPr>
        <p:spPr>
          <a:xfrm>
            <a:off x="5097307" y="5264934"/>
            <a:ext cx="1184587"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Roboto"/>
                <a:ea typeface="Roboto"/>
                <a:cs typeface="Roboto"/>
                <a:sym typeface="Roboto"/>
              </a:rPr>
              <a:t>Repeat</a:t>
            </a:r>
            <a:endParaRPr sz="1742" kern="0">
              <a:solidFill>
                <a:srgbClr val="000000"/>
              </a:solidFill>
              <a:latin typeface="Roboto"/>
              <a:ea typeface="Roboto"/>
              <a:cs typeface="Roboto"/>
              <a:sym typeface="Roboto"/>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58"/>
          <p:cNvSpPr txBox="1">
            <a:spLocks noGrp="1"/>
          </p:cNvSpPr>
          <p:nvPr>
            <p:ph type="title" idx="4294967295"/>
          </p:nvPr>
        </p:nvSpPr>
        <p:spPr>
          <a:xfrm>
            <a:off x="428713" y="329000"/>
            <a:ext cx="9702933" cy="515573"/>
          </a:xfrm>
          <a:prstGeom prst="rect">
            <a:avLst/>
          </a:prstGeom>
        </p:spPr>
        <p:txBody>
          <a:bodyPr spcFirstLastPara="1" wrap="square" lIns="113773" tIns="113773" rIns="113773" bIns="113773" anchor="t" anchorCtr="0">
            <a:normAutofit fontScale="90000"/>
          </a:bodyPr>
          <a:lstStyle/>
          <a:p>
            <a:r>
              <a:rPr lang="en"/>
              <a:t>The Machine Learning Paradigm</a:t>
            </a:r>
            <a:endParaRPr/>
          </a:p>
        </p:txBody>
      </p:sp>
      <p:sp>
        <p:nvSpPr>
          <p:cNvPr id="560" name="Google Shape;560;p58"/>
          <p:cNvSpPr/>
          <p:nvPr/>
        </p:nvSpPr>
        <p:spPr>
          <a:xfrm>
            <a:off x="840902" y="3268222"/>
            <a:ext cx="2408747" cy="1576213"/>
          </a:xfrm>
          <a:prstGeom prst="roundRect">
            <a:avLst>
              <a:gd name="adj" fmla="val 16667"/>
            </a:avLst>
          </a:prstGeom>
          <a:solidFill>
            <a:srgbClr val="FF9900"/>
          </a:solidFill>
          <a:ln w="9525" cap="flat" cmpd="sng">
            <a:solidFill>
              <a:srgbClr val="A51C30"/>
            </a:solidFill>
            <a:prstDash val="solid"/>
            <a:round/>
            <a:headEnd type="none" w="sm" len="sm"/>
            <a:tailEnd type="none" w="sm" len="sm"/>
          </a:ln>
        </p:spPr>
        <p:txBody>
          <a:bodyPr spcFirstLastPara="1" wrap="square" lIns="113773" tIns="113773" rIns="113773" bIns="113773" anchor="ctr" anchorCtr="0">
            <a:noAutofit/>
          </a:bodyPr>
          <a:lstStyle/>
          <a:p>
            <a:pPr algn="ctr" defTabSz="1137879">
              <a:buClr>
                <a:srgbClr val="000000"/>
              </a:buClr>
            </a:pPr>
            <a:r>
              <a:rPr lang="en" sz="1742" kern="0">
                <a:solidFill>
                  <a:srgbClr val="FFFFFF"/>
                </a:solidFill>
                <a:latin typeface="Arial"/>
                <a:cs typeface="Arial"/>
                <a:sym typeface="Arial"/>
              </a:rPr>
              <a:t>Make a Guess!</a:t>
            </a:r>
            <a:endParaRPr sz="1742" kern="0">
              <a:solidFill>
                <a:srgbClr val="FFFFFF"/>
              </a:solidFill>
              <a:latin typeface="Arial"/>
              <a:cs typeface="Arial"/>
              <a:sym typeface="Arial"/>
            </a:endParaRPr>
          </a:p>
        </p:txBody>
      </p:sp>
      <p:sp>
        <p:nvSpPr>
          <p:cNvPr id="561" name="Google Shape;561;p58"/>
          <p:cNvSpPr/>
          <p:nvPr/>
        </p:nvSpPr>
        <p:spPr>
          <a:xfrm>
            <a:off x="4281900" y="3268222"/>
            <a:ext cx="2408747" cy="1576213"/>
          </a:xfrm>
          <a:prstGeom prst="roundRect">
            <a:avLst>
              <a:gd name="adj" fmla="val 16667"/>
            </a:avLst>
          </a:prstGeom>
          <a:solidFill>
            <a:srgbClr val="FF9900"/>
          </a:solidFill>
          <a:ln w="9525" cap="flat" cmpd="sng">
            <a:solidFill>
              <a:srgbClr val="A51C30"/>
            </a:solidFill>
            <a:prstDash val="solid"/>
            <a:round/>
            <a:headEnd type="none" w="sm" len="sm"/>
            <a:tailEnd type="none" w="sm" len="sm"/>
          </a:ln>
        </p:spPr>
        <p:txBody>
          <a:bodyPr spcFirstLastPara="1" wrap="square" lIns="113773" tIns="113773" rIns="113773" bIns="113773" anchor="ctr" anchorCtr="0">
            <a:noAutofit/>
          </a:bodyPr>
          <a:lstStyle/>
          <a:p>
            <a:pPr algn="ctr" defTabSz="1137879">
              <a:buClr>
                <a:srgbClr val="000000"/>
              </a:buClr>
            </a:pPr>
            <a:r>
              <a:rPr lang="en" sz="1742" kern="0">
                <a:solidFill>
                  <a:srgbClr val="FFFFFF"/>
                </a:solidFill>
                <a:latin typeface="Arial"/>
                <a:cs typeface="Arial"/>
                <a:sym typeface="Arial"/>
              </a:rPr>
              <a:t>Measure your accuracy</a:t>
            </a:r>
            <a:endParaRPr sz="1742" kern="0">
              <a:solidFill>
                <a:srgbClr val="FFFFFF"/>
              </a:solidFill>
              <a:latin typeface="Arial"/>
              <a:cs typeface="Arial"/>
              <a:sym typeface="Arial"/>
            </a:endParaRPr>
          </a:p>
        </p:txBody>
      </p:sp>
      <p:sp>
        <p:nvSpPr>
          <p:cNvPr id="562" name="Google Shape;562;p58"/>
          <p:cNvSpPr/>
          <p:nvPr/>
        </p:nvSpPr>
        <p:spPr>
          <a:xfrm>
            <a:off x="7722898" y="3268222"/>
            <a:ext cx="2408747" cy="1576213"/>
          </a:xfrm>
          <a:prstGeom prst="roundRect">
            <a:avLst>
              <a:gd name="adj" fmla="val 16667"/>
            </a:avLst>
          </a:prstGeom>
          <a:solidFill>
            <a:srgbClr val="FF9900"/>
          </a:solidFill>
          <a:ln w="9525" cap="flat" cmpd="sng">
            <a:solidFill>
              <a:srgbClr val="A51C30"/>
            </a:solidFill>
            <a:prstDash val="solid"/>
            <a:round/>
            <a:headEnd type="none" w="sm" len="sm"/>
            <a:tailEnd type="none" w="sm" len="sm"/>
          </a:ln>
        </p:spPr>
        <p:txBody>
          <a:bodyPr spcFirstLastPara="1" wrap="square" lIns="113773" tIns="113773" rIns="113773" bIns="113773" anchor="ctr" anchorCtr="0">
            <a:noAutofit/>
          </a:bodyPr>
          <a:lstStyle/>
          <a:p>
            <a:pPr algn="ctr" defTabSz="1137879">
              <a:buClr>
                <a:srgbClr val="000000"/>
              </a:buClr>
            </a:pPr>
            <a:r>
              <a:rPr lang="en" sz="1742" kern="0">
                <a:solidFill>
                  <a:srgbClr val="FFFFFF"/>
                </a:solidFill>
                <a:latin typeface="Arial"/>
                <a:cs typeface="Arial"/>
                <a:sym typeface="Arial"/>
              </a:rPr>
              <a:t>Optimize your Guess</a:t>
            </a:r>
            <a:endParaRPr sz="1742" kern="0">
              <a:solidFill>
                <a:srgbClr val="FFFFFF"/>
              </a:solidFill>
              <a:latin typeface="Arial"/>
              <a:cs typeface="Arial"/>
              <a:sym typeface="Arial"/>
            </a:endParaRPr>
          </a:p>
        </p:txBody>
      </p:sp>
      <p:sp>
        <p:nvSpPr>
          <p:cNvPr id="563" name="Google Shape;563;p58"/>
          <p:cNvSpPr/>
          <p:nvPr/>
        </p:nvSpPr>
        <p:spPr>
          <a:xfrm>
            <a:off x="3362987" y="3898782"/>
            <a:ext cx="809013" cy="257973"/>
          </a:xfrm>
          <a:prstGeom prst="rightArrow">
            <a:avLst>
              <a:gd name="adj1" fmla="val 50000"/>
              <a:gd name="adj2" fmla="val 50000"/>
            </a:avLst>
          </a:prstGeom>
          <a:solidFill>
            <a:srgbClr val="FF9900"/>
          </a:solidFill>
          <a:ln>
            <a:noFill/>
          </a:ln>
        </p:spPr>
        <p:txBody>
          <a:bodyPr spcFirstLastPara="1" wrap="square" lIns="113773" tIns="113773" rIns="113773" bIns="113773" anchor="ctr" anchorCtr="0">
            <a:noAutofit/>
          </a:bodyPr>
          <a:lstStyle/>
          <a:p>
            <a:pPr defTabSz="1137879">
              <a:buClr>
                <a:srgbClr val="000000"/>
              </a:buClr>
            </a:pPr>
            <a:endParaRPr sz="1742" kern="0">
              <a:solidFill>
                <a:srgbClr val="000000"/>
              </a:solidFill>
              <a:latin typeface="Arial"/>
              <a:cs typeface="Arial"/>
              <a:sym typeface="Arial"/>
            </a:endParaRPr>
          </a:p>
        </p:txBody>
      </p:sp>
      <p:sp>
        <p:nvSpPr>
          <p:cNvPr id="564" name="Google Shape;564;p58"/>
          <p:cNvSpPr/>
          <p:nvPr/>
        </p:nvSpPr>
        <p:spPr>
          <a:xfrm>
            <a:off x="6802274" y="3898782"/>
            <a:ext cx="809013" cy="257973"/>
          </a:xfrm>
          <a:prstGeom prst="rightArrow">
            <a:avLst>
              <a:gd name="adj1" fmla="val 50000"/>
              <a:gd name="adj2" fmla="val 50000"/>
            </a:avLst>
          </a:prstGeom>
          <a:solidFill>
            <a:srgbClr val="FF9900"/>
          </a:solidFill>
          <a:ln>
            <a:noFill/>
          </a:ln>
        </p:spPr>
        <p:txBody>
          <a:bodyPr spcFirstLastPara="1" wrap="square" lIns="113773" tIns="113773" rIns="113773" bIns="113773" anchor="ctr" anchorCtr="0">
            <a:noAutofit/>
          </a:bodyPr>
          <a:lstStyle/>
          <a:p>
            <a:pPr defTabSz="1137879">
              <a:buClr>
                <a:srgbClr val="000000"/>
              </a:buClr>
            </a:pPr>
            <a:endParaRPr sz="1742" kern="0">
              <a:solidFill>
                <a:srgbClr val="000000"/>
              </a:solidFill>
              <a:latin typeface="Arial"/>
              <a:cs typeface="Arial"/>
              <a:sym typeface="Arial"/>
            </a:endParaRPr>
          </a:p>
        </p:txBody>
      </p:sp>
      <p:sp>
        <p:nvSpPr>
          <p:cNvPr id="565" name="Google Shape;565;p58"/>
          <p:cNvSpPr/>
          <p:nvPr/>
        </p:nvSpPr>
        <p:spPr>
          <a:xfrm rot="-5400000">
            <a:off x="1802422" y="5007707"/>
            <a:ext cx="485707" cy="257973"/>
          </a:xfrm>
          <a:prstGeom prst="rightArrow">
            <a:avLst>
              <a:gd name="adj1" fmla="val 50000"/>
              <a:gd name="adj2" fmla="val 50000"/>
            </a:avLst>
          </a:prstGeom>
          <a:solidFill>
            <a:srgbClr val="FF9900"/>
          </a:solidFill>
          <a:ln>
            <a:noFill/>
          </a:ln>
        </p:spPr>
        <p:txBody>
          <a:bodyPr spcFirstLastPara="1" wrap="square" lIns="113773" tIns="113773" rIns="113773" bIns="113773" anchor="ctr" anchorCtr="0">
            <a:noAutofit/>
          </a:bodyPr>
          <a:lstStyle/>
          <a:p>
            <a:pPr defTabSz="1137879">
              <a:buClr>
                <a:srgbClr val="000000"/>
              </a:buClr>
            </a:pPr>
            <a:endParaRPr sz="1742" kern="0">
              <a:solidFill>
                <a:srgbClr val="000000"/>
              </a:solidFill>
              <a:latin typeface="Arial"/>
              <a:cs typeface="Arial"/>
              <a:sym typeface="Arial"/>
            </a:endParaRPr>
          </a:p>
        </p:txBody>
      </p:sp>
      <p:sp>
        <p:nvSpPr>
          <p:cNvPr id="566" name="Google Shape;566;p58"/>
          <p:cNvSpPr/>
          <p:nvPr/>
        </p:nvSpPr>
        <p:spPr>
          <a:xfrm>
            <a:off x="1987316" y="5264934"/>
            <a:ext cx="7011573" cy="114613"/>
          </a:xfrm>
          <a:prstGeom prst="rect">
            <a:avLst/>
          </a:prstGeom>
          <a:solidFill>
            <a:srgbClr val="FF9900"/>
          </a:solidFill>
          <a:ln>
            <a:noFill/>
          </a:ln>
        </p:spPr>
        <p:txBody>
          <a:bodyPr spcFirstLastPara="1" wrap="square" lIns="113773" tIns="113773" rIns="113773" bIns="113773" anchor="ctr" anchorCtr="0">
            <a:noAutofit/>
          </a:bodyPr>
          <a:lstStyle/>
          <a:p>
            <a:pPr defTabSz="1137879">
              <a:buClr>
                <a:srgbClr val="000000"/>
              </a:buClr>
            </a:pPr>
            <a:endParaRPr sz="1742" kern="0">
              <a:solidFill>
                <a:srgbClr val="000000"/>
              </a:solidFill>
              <a:latin typeface="Arial"/>
              <a:cs typeface="Arial"/>
              <a:sym typeface="Arial"/>
            </a:endParaRPr>
          </a:p>
        </p:txBody>
      </p:sp>
      <p:sp>
        <p:nvSpPr>
          <p:cNvPr id="567" name="Google Shape;567;p58"/>
          <p:cNvSpPr/>
          <p:nvPr/>
        </p:nvSpPr>
        <p:spPr>
          <a:xfrm>
            <a:off x="8855591" y="4844436"/>
            <a:ext cx="143360" cy="420373"/>
          </a:xfrm>
          <a:prstGeom prst="rect">
            <a:avLst/>
          </a:prstGeom>
          <a:solidFill>
            <a:srgbClr val="FF9900"/>
          </a:solidFill>
          <a:ln>
            <a:noFill/>
          </a:ln>
        </p:spPr>
        <p:txBody>
          <a:bodyPr spcFirstLastPara="1" wrap="square" lIns="113773" tIns="113773" rIns="113773" bIns="113773" anchor="ctr" anchorCtr="0">
            <a:noAutofit/>
          </a:bodyPr>
          <a:lstStyle/>
          <a:p>
            <a:pPr defTabSz="1137879">
              <a:buClr>
                <a:srgbClr val="000000"/>
              </a:buClr>
            </a:pPr>
            <a:endParaRPr sz="1742" kern="0">
              <a:solidFill>
                <a:srgbClr val="000000"/>
              </a:solidFill>
              <a:latin typeface="Arial"/>
              <a:cs typeface="Arial"/>
              <a:sym typeface="Arial"/>
            </a:endParaRPr>
          </a:p>
        </p:txBody>
      </p:sp>
      <p:sp>
        <p:nvSpPr>
          <p:cNvPr id="568" name="Google Shape;568;p58"/>
          <p:cNvSpPr txBox="1"/>
          <p:nvPr/>
        </p:nvSpPr>
        <p:spPr>
          <a:xfrm>
            <a:off x="5097307" y="5264934"/>
            <a:ext cx="1184587"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Roboto"/>
                <a:ea typeface="Roboto"/>
                <a:cs typeface="Roboto"/>
                <a:sym typeface="Roboto"/>
              </a:rPr>
              <a:t>Repeat</a:t>
            </a:r>
            <a:endParaRPr sz="1742" kern="0">
              <a:solidFill>
                <a:srgbClr val="000000"/>
              </a:solidFill>
              <a:latin typeface="Roboto"/>
              <a:ea typeface="Roboto"/>
              <a:cs typeface="Roboto"/>
              <a:sym typeface="Roboto"/>
            </a:endParaRPr>
          </a:p>
        </p:txBody>
      </p:sp>
      <p:sp>
        <p:nvSpPr>
          <p:cNvPr id="569" name="Google Shape;569;p58"/>
          <p:cNvSpPr/>
          <p:nvPr/>
        </p:nvSpPr>
        <p:spPr>
          <a:xfrm>
            <a:off x="1349538" y="1066505"/>
            <a:ext cx="3152053" cy="1979787"/>
          </a:xfrm>
          <a:prstGeom prst="wedgeEllipseCallout">
            <a:avLst>
              <a:gd name="adj1" fmla="val -30181"/>
              <a:gd name="adj2" fmla="val 73370"/>
            </a:avLst>
          </a:prstGeom>
          <a:solidFill>
            <a:schemeClr val="lt2"/>
          </a:solidFill>
          <a:ln w="9525" cap="flat" cmpd="sng">
            <a:solidFill>
              <a:schemeClr val="dk2"/>
            </a:solidFill>
            <a:prstDash val="solid"/>
            <a:round/>
            <a:headEnd type="none" w="sm" len="sm"/>
            <a:tailEnd type="none" w="sm" len="sm"/>
          </a:ln>
        </p:spPr>
        <p:txBody>
          <a:bodyPr spcFirstLastPara="1" wrap="square" lIns="113773" tIns="113773" rIns="113773" bIns="113773" anchor="ctr" anchorCtr="0">
            <a:noAutofit/>
          </a:bodyPr>
          <a:lstStyle/>
          <a:p>
            <a:pPr defTabSz="1137879">
              <a:buClr>
                <a:srgbClr val="000000"/>
              </a:buClr>
            </a:pPr>
            <a:r>
              <a:rPr lang="en" sz="1742" kern="0">
                <a:solidFill>
                  <a:srgbClr val="000000"/>
                </a:solidFill>
                <a:latin typeface="Arial"/>
                <a:cs typeface="Arial"/>
                <a:sym typeface="Arial"/>
              </a:rPr>
              <a:t>Randomly initialize filters. Apply them to images, and make a guess which ones match labels to images</a:t>
            </a:r>
            <a:endParaRPr sz="1742" kern="0">
              <a:solidFill>
                <a:srgbClr val="000000"/>
              </a:solidFill>
              <a:latin typeface="Arial"/>
              <a:cs typeface="Arial"/>
              <a:sym typeface="Aria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59"/>
          <p:cNvSpPr txBox="1">
            <a:spLocks noGrp="1"/>
          </p:cNvSpPr>
          <p:nvPr>
            <p:ph type="title" idx="4294967295"/>
          </p:nvPr>
        </p:nvSpPr>
        <p:spPr>
          <a:xfrm>
            <a:off x="428713" y="329000"/>
            <a:ext cx="9702933" cy="515573"/>
          </a:xfrm>
          <a:prstGeom prst="rect">
            <a:avLst/>
          </a:prstGeom>
        </p:spPr>
        <p:txBody>
          <a:bodyPr spcFirstLastPara="1" wrap="square" lIns="113773" tIns="113773" rIns="113773" bIns="113773" anchor="t" anchorCtr="0">
            <a:normAutofit fontScale="90000"/>
          </a:bodyPr>
          <a:lstStyle/>
          <a:p>
            <a:r>
              <a:rPr lang="en"/>
              <a:t>The Machine Learning Paradigm</a:t>
            </a:r>
            <a:endParaRPr/>
          </a:p>
        </p:txBody>
      </p:sp>
      <p:sp>
        <p:nvSpPr>
          <p:cNvPr id="575" name="Google Shape;575;p59"/>
          <p:cNvSpPr/>
          <p:nvPr/>
        </p:nvSpPr>
        <p:spPr>
          <a:xfrm>
            <a:off x="840902" y="3268222"/>
            <a:ext cx="2408747" cy="1576213"/>
          </a:xfrm>
          <a:prstGeom prst="roundRect">
            <a:avLst>
              <a:gd name="adj" fmla="val 16667"/>
            </a:avLst>
          </a:prstGeom>
          <a:solidFill>
            <a:srgbClr val="FF9900"/>
          </a:solidFill>
          <a:ln w="9525" cap="flat" cmpd="sng">
            <a:solidFill>
              <a:srgbClr val="A51C30"/>
            </a:solidFill>
            <a:prstDash val="solid"/>
            <a:round/>
            <a:headEnd type="none" w="sm" len="sm"/>
            <a:tailEnd type="none" w="sm" len="sm"/>
          </a:ln>
        </p:spPr>
        <p:txBody>
          <a:bodyPr spcFirstLastPara="1" wrap="square" lIns="113773" tIns="113773" rIns="113773" bIns="113773" anchor="ctr" anchorCtr="0">
            <a:noAutofit/>
          </a:bodyPr>
          <a:lstStyle/>
          <a:p>
            <a:pPr algn="ctr" defTabSz="1137879">
              <a:buClr>
                <a:srgbClr val="000000"/>
              </a:buClr>
            </a:pPr>
            <a:r>
              <a:rPr lang="en" sz="1742" kern="0">
                <a:solidFill>
                  <a:srgbClr val="FFFFFF"/>
                </a:solidFill>
                <a:latin typeface="Arial"/>
                <a:cs typeface="Arial"/>
                <a:sym typeface="Arial"/>
              </a:rPr>
              <a:t>Make a Guess!</a:t>
            </a:r>
            <a:endParaRPr sz="1742" kern="0">
              <a:solidFill>
                <a:srgbClr val="FFFFFF"/>
              </a:solidFill>
              <a:latin typeface="Arial"/>
              <a:cs typeface="Arial"/>
              <a:sym typeface="Arial"/>
            </a:endParaRPr>
          </a:p>
        </p:txBody>
      </p:sp>
      <p:sp>
        <p:nvSpPr>
          <p:cNvPr id="576" name="Google Shape;576;p59"/>
          <p:cNvSpPr/>
          <p:nvPr/>
        </p:nvSpPr>
        <p:spPr>
          <a:xfrm>
            <a:off x="4281900" y="3268222"/>
            <a:ext cx="2408747" cy="1576213"/>
          </a:xfrm>
          <a:prstGeom prst="roundRect">
            <a:avLst>
              <a:gd name="adj" fmla="val 16667"/>
            </a:avLst>
          </a:prstGeom>
          <a:solidFill>
            <a:srgbClr val="FF9900"/>
          </a:solidFill>
          <a:ln w="9525" cap="flat" cmpd="sng">
            <a:solidFill>
              <a:srgbClr val="A51C30"/>
            </a:solidFill>
            <a:prstDash val="solid"/>
            <a:round/>
            <a:headEnd type="none" w="sm" len="sm"/>
            <a:tailEnd type="none" w="sm" len="sm"/>
          </a:ln>
        </p:spPr>
        <p:txBody>
          <a:bodyPr spcFirstLastPara="1" wrap="square" lIns="113773" tIns="113773" rIns="113773" bIns="113773" anchor="ctr" anchorCtr="0">
            <a:noAutofit/>
          </a:bodyPr>
          <a:lstStyle/>
          <a:p>
            <a:pPr algn="ctr" defTabSz="1137879">
              <a:buClr>
                <a:srgbClr val="000000"/>
              </a:buClr>
            </a:pPr>
            <a:r>
              <a:rPr lang="en" sz="1742" kern="0">
                <a:solidFill>
                  <a:srgbClr val="FFFFFF"/>
                </a:solidFill>
                <a:latin typeface="Arial"/>
                <a:cs typeface="Arial"/>
                <a:sym typeface="Arial"/>
              </a:rPr>
              <a:t>Measure your accuracy</a:t>
            </a:r>
            <a:endParaRPr sz="1742" kern="0">
              <a:solidFill>
                <a:srgbClr val="FFFFFF"/>
              </a:solidFill>
              <a:latin typeface="Arial"/>
              <a:cs typeface="Arial"/>
              <a:sym typeface="Arial"/>
            </a:endParaRPr>
          </a:p>
        </p:txBody>
      </p:sp>
      <p:sp>
        <p:nvSpPr>
          <p:cNvPr id="577" name="Google Shape;577;p59"/>
          <p:cNvSpPr/>
          <p:nvPr/>
        </p:nvSpPr>
        <p:spPr>
          <a:xfrm>
            <a:off x="7722898" y="3268222"/>
            <a:ext cx="2408747" cy="1576213"/>
          </a:xfrm>
          <a:prstGeom prst="roundRect">
            <a:avLst>
              <a:gd name="adj" fmla="val 16667"/>
            </a:avLst>
          </a:prstGeom>
          <a:solidFill>
            <a:srgbClr val="FF9900"/>
          </a:solidFill>
          <a:ln w="9525" cap="flat" cmpd="sng">
            <a:solidFill>
              <a:srgbClr val="A51C30"/>
            </a:solidFill>
            <a:prstDash val="solid"/>
            <a:round/>
            <a:headEnd type="none" w="sm" len="sm"/>
            <a:tailEnd type="none" w="sm" len="sm"/>
          </a:ln>
        </p:spPr>
        <p:txBody>
          <a:bodyPr spcFirstLastPara="1" wrap="square" lIns="113773" tIns="113773" rIns="113773" bIns="113773" anchor="ctr" anchorCtr="0">
            <a:noAutofit/>
          </a:bodyPr>
          <a:lstStyle/>
          <a:p>
            <a:pPr algn="ctr" defTabSz="1137879">
              <a:buClr>
                <a:srgbClr val="000000"/>
              </a:buClr>
            </a:pPr>
            <a:r>
              <a:rPr lang="en" sz="1742" kern="0">
                <a:solidFill>
                  <a:srgbClr val="FFFFFF"/>
                </a:solidFill>
                <a:latin typeface="Arial"/>
                <a:cs typeface="Arial"/>
                <a:sym typeface="Arial"/>
              </a:rPr>
              <a:t>Optimize your Guess</a:t>
            </a:r>
            <a:endParaRPr sz="1742" kern="0">
              <a:solidFill>
                <a:srgbClr val="FFFFFF"/>
              </a:solidFill>
              <a:latin typeface="Arial"/>
              <a:cs typeface="Arial"/>
              <a:sym typeface="Arial"/>
            </a:endParaRPr>
          </a:p>
        </p:txBody>
      </p:sp>
      <p:sp>
        <p:nvSpPr>
          <p:cNvPr id="578" name="Google Shape;578;p59"/>
          <p:cNvSpPr/>
          <p:nvPr/>
        </p:nvSpPr>
        <p:spPr>
          <a:xfrm>
            <a:off x="3362987" y="3898782"/>
            <a:ext cx="809013" cy="257973"/>
          </a:xfrm>
          <a:prstGeom prst="rightArrow">
            <a:avLst>
              <a:gd name="adj1" fmla="val 50000"/>
              <a:gd name="adj2" fmla="val 50000"/>
            </a:avLst>
          </a:prstGeom>
          <a:solidFill>
            <a:srgbClr val="FF9900"/>
          </a:solidFill>
          <a:ln>
            <a:noFill/>
          </a:ln>
        </p:spPr>
        <p:txBody>
          <a:bodyPr spcFirstLastPara="1" wrap="square" lIns="113773" tIns="113773" rIns="113773" bIns="113773" anchor="ctr" anchorCtr="0">
            <a:noAutofit/>
          </a:bodyPr>
          <a:lstStyle/>
          <a:p>
            <a:pPr defTabSz="1137879">
              <a:buClr>
                <a:srgbClr val="000000"/>
              </a:buClr>
            </a:pPr>
            <a:endParaRPr sz="1742" kern="0">
              <a:solidFill>
                <a:srgbClr val="000000"/>
              </a:solidFill>
              <a:latin typeface="Arial"/>
              <a:cs typeface="Arial"/>
              <a:sym typeface="Arial"/>
            </a:endParaRPr>
          </a:p>
        </p:txBody>
      </p:sp>
      <p:sp>
        <p:nvSpPr>
          <p:cNvPr id="579" name="Google Shape;579;p59"/>
          <p:cNvSpPr/>
          <p:nvPr/>
        </p:nvSpPr>
        <p:spPr>
          <a:xfrm>
            <a:off x="6802274" y="3898782"/>
            <a:ext cx="809013" cy="257973"/>
          </a:xfrm>
          <a:prstGeom prst="rightArrow">
            <a:avLst>
              <a:gd name="adj1" fmla="val 50000"/>
              <a:gd name="adj2" fmla="val 50000"/>
            </a:avLst>
          </a:prstGeom>
          <a:solidFill>
            <a:srgbClr val="FF9900"/>
          </a:solidFill>
          <a:ln>
            <a:noFill/>
          </a:ln>
        </p:spPr>
        <p:txBody>
          <a:bodyPr spcFirstLastPara="1" wrap="square" lIns="113773" tIns="113773" rIns="113773" bIns="113773" anchor="ctr" anchorCtr="0">
            <a:noAutofit/>
          </a:bodyPr>
          <a:lstStyle/>
          <a:p>
            <a:pPr defTabSz="1137879">
              <a:buClr>
                <a:srgbClr val="000000"/>
              </a:buClr>
            </a:pPr>
            <a:endParaRPr sz="1742" kern="0">
              <a:solidFill>
                <a:srgbClr val="000000"/>
              </a:solidFill>
              <a:latin typeface="Arial"/>
              <a:cs typeface="Arial"/>
              <a:sym typeface="Arial"/>
            </a:endParaRPr>
          </a:p>
        </p:txBody>
      </p:sp>
      <p:sp>
        <p:nvSpPr>
          <p:cNvPr id="580" name="Google Shape;580;p59"/>
          <p:cNvSpPr/>
          <p:nvPr/>
        </p:nvSpPr>
        <p:spPr>
          <a:xfrm rot="-5400000">
            <a:off x="1802422" y="5007707"/>
            <a:ext cx="485707" cy="257973"/>
          </a:xfrm>
          <a:prstGeom prst="rightArrow">
            <a:avLst>
              <a:gd name="adj1" fmla="val 50000"/>
              <a:gd name="adj2" fmla="val 50000"/>
            </a:avLst>
          </a:prstGeom>
          <a:solidFill>
            <a:srgbClr val="FF9900"/>
          </a:solidFill>
          <a:ln>
            <a:noFill/>
          </a:ln>
        </p:spPr>
        <p:txBody>
          <a:bodyPr spcFirstLastPara="1" wrap="square" lIns="113773" tIns="113773" rIns="113773" bIns="113773" anchor="ctr" anchorCtr="0">
            <a:noAutofit/>
          </a:bodyPr>
          <a:lstStyle/>
          <a:p>
            <a:pPr defTabSz="1137879">
              <a:buClr>
                <a:srgbClr val="000000"/>
              </a:buClr>
            </a:pPr>
            <a:endParaRPr sz="1742" kern="0">
              <a:solidFill>
                <a:srgbClr val="000000"/>
              </a:solidFill>
              <a:latin typeface="Arial"/>
              <a:cs typeface="Arial"/>
              <a:sym typeface="Arial"/>
            </a:endParaRPr>
          </a:p>
        </p:txBody>
      </p:sp>
      <p:sp>
        <p:nvSpPr>
          <p:cNvPr id="581" name="Google Shape;581;p59"/>
          <p:cNvSpPr/>
          <p:nvPr/>
        </p:nvSpPr>
        <p:spPr>
          <a:xfrm>
            <a:off x="1987316" y="5264934"/>
            <a:ext cx="7011573" cy="114613"/>
          </a:xfrm>
          <a:prstGeom prst="rect">
            <a:avLst/>
          </a:prstGeom>
          <a:solidFill>
            <a:srgbClr val="FF9900"/>
          </a:solidFill>
          <a:ln>
            <a:noFill/>
          </a:ln>
        </p:spPr>
        <p:txBody>
          <a:bodyPr spcFirstLastPara="1" wrap="square" lIns="113773" tIns="113773" rIns="113773" bIns="113773" anchor="ctr" anchorCtr="0">
            <a:noAutofit/>
          </a:bodyPr>
          <a:lstStyle/>
          <a:p>
            <a:pPr defTabSz="1137879">
              <a:buClr>
                <a:srgbClr val="000000"/>
              </a:buClr>
            </a:pPr>
            <a:endParaRPr sz="1742" kern="0">
              <a:solidFill>
                <a:srgbClr val="000000"/>
              </a:solidFill>
              <a:latin typeface="Arial"/>
              <a:cs typeface="Arial"/>
              <a:sym typeface="Arial"/>
            </a:endParaRPr>
          </a:p>
        </p:txBody>
      </p:sp>
      <p:sp>
        <p:nvSpPr>
          <p:cNvPr id="582" name="Google Shape;582;p59"/>
          <p:cNvSpPr/>
          <p:nvPr/>
        </p:nvSpPr>
        <p:spPr>
          <a:xfrm>
            <a:off x="8855591" y="4844436"/>
            <a:ext cx="143360" cy="420373"/>
          </a:xfrm>
          <a:prstGeom prst="rect">
            <a:avLst/>
          </a:prstGeom>
          <a:solidFill>
            <a:srgbClr val="FF9900"/>
          </a:solidFill>
          <a:ln>
            <a:noFill/>
          </a:ln>
        </p:spPr>
        <p:txBody>
          <a:bodyPr spcFirstLastPara="1" wrap="square" lIns="113773" tIns="113773" rIns="113773" bIns="113773" anchor="ctr" anchorCtr="0">
            <a:noAutofit/>
          </a:bodyPr>
          <a:lstStyle/>
          <a:p>
            <a:pPr defTabSz="1137879">
              <a:buClr>
                <a:srgbClr val="000000"/>
              </a:buClr>
            </a:pPr>
            <a:endParaRPr sz="1742" kern="0">
              <a:solidFill>
                <a:srgbClr val="000000"/>
              </a:solidFill>
              <a:latin typeface="Arial"/>
              <a:cs typeface="Arial"/>
              <a:sym typeface="Arial"/>
            </a:endParaRPr>
          </a:p>
        </p:txBody>
      </p:sp>
      <p:sp>
        <p:nvSpPr>
          <p:cNvPr id="583" name="Google Shape;583;p59"/>
          <p:cNvSpPr txBox="1"/>
          <p:nvPr/>
        </p:nvSpPr>
        <p:spPr>
          <a:xfrm>
            <a:off x="5097307" y="5264934"/>
            <a:ext cx="1184587"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Roboto"/>
                <a:ea typeface="Roboto"/>
                <a:cs typeface="Roboto"/>
                <a:sym typeface="Roboto"/>
              </a:rPr>
              <a:t>Repeat</a:t>
            </a:r>
            <a:endParaRPr sz="1742" kern="0">
              <a:solidFill>
                <a:srgbClr val="000000"/>
              </a:solidFill>
              <a:latin typeface="Roboto"/>
              <a:ea typeface="Roboto"/>
              <a:cs typeface="Roboto"/>
              <a:sym typeface="Roboto"/>
            </a:endParaRPr>
          </a:p>
        </p:txBody>
      </p:sp>
      <p:sp>
        <p:nvSpPr>
          <p:cNvPr id="584" name="Google Shape;584;p59"/>
          <p:cNvSpPr/>
          <p:nvPr/>
        </p:nvSpPr>
        <p:spPr>
          <a:xfrm>
            <a:off x="4769582" y="991060"/>
            <a:ext cx="3152053" cy="1979787"/>
          </a:xfrm>
          <a:prstGeom prst="wedgeEllipseCallout">
            <a:avLst>
              <a:gd name="adj1" fmla="val -30181"/>
              <a:gd name="adj2" fmla="val 73370"/>
            </a:avLst>
          </a:prstGeom>
          <a:solidFill>
            <a:schemeClr val="lt2"/>
          </a:solidFill>
          <a:ln w="9525" cap="flat" cmpd="sng">
            <a:solidFill>
              <a:schemeClr val="dk2"/>
            </a:solidFill>
            <a:prstDash val="solid"/>
            <a:round/>
            <a:headEnd type="none" w="sm" len="sm"/>
            <a:tailEnd type="none" w="sm" len="sm"/>
          </a:ln>
        </p:spPr>
        <p:txBody>
          <a:bodyPr spcFirstLastPara="1" wrap="square" lIns="113773" tIns="113773" rIns="113773" bIns="113773" anchor="ctr" anchorCtr="0">
            <a:noAutofit/>
          </a:bodyPr>
          <a:lstStyle/>
          <a:p>
            <a:pPr defTabSz="1137879">
              <a:buClr>
                <a:srgbClr val="000000"/>
              </a:buClr>
            </a:pPr>
            <a:r>
              <a:rPr lang="en" sz="1742" kern="0">
                <a:solidFill>
                  <a:srgbClr val="000000"/>
                </a:solidFill>
                <a:latin typeface="Arial"/>
                <a:cs typeface="Arial"/>
                <a:sym typeface="Arial"/>
              </a:rPr>
              <a:t>Check to see how many of your filters work to match images to labels</a:t>
            </a:r>
            <a:endParaRPr sz="1742" kern="0">
              <a:solidFill>
                <a:srgbClr val="000000"/>
              </a:solidFill>
              <a:latin typeface="Arial"/>
              <a:cs typeface="Arial"/>
              <a:sym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60"/>
          <p:cNvSpPr txBox="1">
            <a:spLocks noGrp="1"/>
          </p:cNvSpPr>
          <p:nvPr>
            <p:ph type="title" idx="4294967295"/>
          </p:nvPr>
        </p:nvSpPr>
        <p:spPr>
          <a:xfrm>
            <a:off x="428713" y="329000"/>
            <a:ext cx="9702933" cy="515573"/>
          </a:xfrm>
          <a:prstGeom prst="rect">
            <a:avLst/>
          </a:prstGeom>
        </p:spPr>
        <p:txBody>
          <a:bodyPr spcFirstLastPara="1" wrap="square" lIns="113773" tIns="113773" rIns="113773" bIns="113773" anchor="t" anchorCtr="0">
            <a:normAutofit fontScale="90000"/>
          </a:bodyPr>
          <a:lstStyle/>
          <a:p>
            <a:r>
              <a:rPr lang="en"/>
              <a:t>The Machine Learning Paradigm</a:t>
            </a:r>
            <a:endParaRPr/>
          </a:p>
        </p:txBody>
      </p:sp>
      <p:sp>
        <p:nvSpPr>
          <p:cNvPr id="590" name="Google Shape;590;p60"/>
          <p:cNvSpPr/>
          <p:nvPr/>
        </p:nvSpPr>
        <p:spPr>
          <a:xfrm>
            <a:off x="840902" y="3268222"/>
            <a:ext cx="2408747" cy="1576213"/>
          </a:xfrm>
          <a:prstGeom prst="roundRect">
            <a:avLst>
              <a:gd name="adj" fmla="val 16667"/>
            </a:avLst>
          </a:prstGeom>
          <a:solidFill>
            <a:srgbClr val="FF9900"/>
          </a:solidFill>
          <a:ln w="9525" cap="flat" cmpd="sng">
            <a:solidFill>
              <a:srgbClr val="A51C30"/>
            </a:solidFill>
            <a:prstDash val="solid"/>
            <a:round/>
            <a:headEnd type="none" w="sm" len="sm"/>
            <a:tailEnd type="none" w="sm" len="sm"/>
          </a:ln>
        </p:spPr>
        <p:txBody>
          <a:bodyPr spcFirstLastPara="1" wrap="square" lIns="113773" tIns="113773" rIns="113773" bIns="113773" anchor="ctr" anchorCtr="0">
            <a:noAutofit/>
          </a:bodyPr>
          <a:lstStyle/>
          <a:p>
            <a:pPr algn="ctr" defTabSz="1137879">
              <a:buClr>
                <a:srgbClr val="000000"/>
              </a:buClr>
            </a:pPr>
            <a:r>
              <a:rPr lang="en" sz="1742" kern="0">
                <a:solidFill>
                  <a:srgbClr val="FFFFFF"/>
                </a:solidFill>
                <a:latin typeface="Arial"/>
                <a:cs typeface="Arial"/>
                <a:sym typeface="Arial"/>
              </a:rPr>
              <a:t>Make a Guess!</a:t>
            </a:r>
            <a:endParaRPr sz="1742" kern="0">
              <a:solidFill>
                <a:srgbClr val="FFFFFF"/>
              </a:solidFill>
              <a:latin typeface="Arial"/>
              <a:cs typeface="Arial"/>
              <a:sym typeface="Arial"/>
            </a:endParaRPr>
          </a:p>
        </p:txBody>
      </p:sp>
      <p:sp>
        <p:nvSpPr>
          <p:cNvPr id="591" name="Google Shape;591;p60"/>
          <p:cNvSpPr/>
          <p:nvPr/>
        </p:nvSpPr>
        <p:spPr>
          <a:xfrm>
            <a:off x="4281900" y="3268222"/>
            <a:ext cx="2408747" cy="1576213"/>
          </a:xfrm>
          <a:prstGeom prst="roundRect">
            <a:avLst>
              <a:gd name="adj" fmla="val 16667"/>
            </a:avLst>
          </a:prstGeom>
          <a:solidFill>
            <a:srgbClr val="FF9900"/>
          </a:solidFill>
          <a:ln w="9525" cap="flat" cmpd="sng">
            <a:solidFill>
              <a:srgbClr val="A51C30"/>
            </a:solidFill>
            <a:prstDash val="solid"/>
            <a:round/>
            <a:headEnd type="none" w="sm" len="sm"/>
            <a:tailEnd type="none" w="sm" len="sm"/>
          </a:ln>
        </p:spPr>
        <p:txBody>
          <a:bodyPr spcFirstLastPara="1" wrap="square" lIns="113773" tIns="113773" rIns="113773" bIns="113773" anchor="ctr" anchorCtr="0">
            <a:noAutofit/>
          </a:bodyPr>
          <a:lstStyle/>
          <a:p>
            <a:pPr algn="ctr" defTabSz="1137879">
              <a:buClr>
                <a:srgbClr val="000000"/>
              </a:buClr>
            </a:pPr>
            <a:r>
              <a:rPr lang="en" sz="1742" kern="0">
                <a:solidFill>
                  <a:srgbClr val="FFFFFF"/>
                </a:solidFill>
                <a:latin typeface="Arial"/>
                <a:cs typeface="Arial"/>
                <a:sym typeface="Arial"/>
              </a:rPr>
              <a:t>Measure your accuracy</a:t>
            </a:r>
            <a:endParaRPr sz="1742" kern="0">
              <a:solidFill>
                <a:srgbClr val="FFFFFF"/>
              </a:solidFill>
              <a:latin typeface="Arial"/>
              <a:cs typeface="Arial"/>
              <a:sym typeface="Arial"/>
            </a:endParaRPr>
          </a:p>
        </p:txBody>
      </p:sp>
      <p:sp>
        <p:nvSpPr>
          <p:cNvPr id="592" name="Google Shape;592;p60"/>
          <p:cNvSpPr/>
          <p:nvPr/>
        </p:nvSpPr>
        <p:spPr>
          <a:xfrm>
            <a:off x="7722898" y="3268222"/>
            <a:ext cx="2408747" cy="1576213"/>
          </a:xfrm>
          <a:prstGeom prst="roundRect">
            <a:avLst>
              <a:gd name="adj" fmla="val 16667"/>
            </a:avLst>
          </a:prstGeom>
          <a:solidFill>
            <a:srgbClr val="FF9900"/>
          </a:solidFill>
          <a:ln w="9525" cap="flat" cmpd="sng">
            <a:solidFill>
              <a:srgbClr val="A51C30"/>
            </a:solidFill>
            <a:prstDash val="solid"/>
            <a:round/>
            <a:headEnd type="none" w="sm" len="sm"/>
            <a:tailEnd type="none" w="sm" len="sm"/>
          </a:ln>
        </p:spPr>
        <p:txBody>
          <a:bodyPr spcFirstLastPara="1" wrap="square" lIns="113773" tIns="113773" rIns="113773" bIns="113773" anchor="ctr" anchorCtr="0">
            <a:noAutofit/>
          </a:bodyPr>
          <a:lstStyle/>
          <a:p>
            <a:pPr algn="ctr" defTabSz="1137879">
              <a:buClr>
                <a:srgbClr val="000000"/>
              </a:buClr>
            </a:pPr>
            <a:r>
              <a:rPr lang="en" sz="1742" kern="0">
                <a:solidFill>
                  <a:srgbClr val="FFFFFF"/>
                </a:solidFill>
                <a:latin typeface="Arial"/>
                <a:cs typeface="Arial"/>
                <a:sym typeface="Arial"/>
              </a:rPr>
              <a:t>Optimize your Guess</a:t>
            </a:r>
            <a:endParaRPr sz="1742" kern="0">
              <a:solidFill>
                <a:srgbClr val="FFFFFF"/>
              </a:solidFill>
              <a:latin typeface="Arial"/>
              <a:cs typeface="Arial"/>
              <a:sym typeface="Arial"/>
            </a:endParaRPr>
          </a:p>
        </p:txBody>
      </p:sp>
      <p:sp>
        <p:nvSpPr>
          <p:cNvPr id="593" name="Google Shape;593;p60"/>
          <p:cNvSpPr/>
          <p:nvPr/>
        </p:nvSpPr>
        <p:spPr>
          <a:xfrm>
            <a:off x="3362987" y="3898782"/>
            <a:ext cx="809013" cy="257973"/>
          </a:xfrm>
          <a:prstGeom prst="rightArrow">
            <a:avLst>
              <a:gd name="adj1" fmla="val 50000"/>
              <a:gd name="adj2" fmla="val 50000"/>
            </a:avLst>
          </a:prstGeom>
          <a:solidFill>
            <a:srgbClr val="FF9900"/>
          </a:solidFill>
          <a:ln>
            <a:noFill/>
          </a:ln>
        </p:spPr>
        <p:txBody>
          <a:bodyPr spcFirstLastPara="1" wrap="square" lIns="113773" tIns="113773" rIns="113773" bIns="113773" anchor="ctr" anchorCtr="0">
            <a:noAutofit/>
          </a:bodyPr>
          <a:lstStyle/>
          <a:p>
            <a:pPr defTabSz="1137879">
              <a:buClr>
                <a:srgbClr val="000000"/>
              </a:buClr>
            </a:pPr>
            <a:endParaRPr sz="1742" kern="0">
              <a:solidFill>
                <a:srgbClr val="000000"/>
              </a:solidFill>
              <a:latin typeface="Arial"/>
              <a:cs typeface="Arial"/>
              <a:sym typeface="Arial"/>
            </a:endParaRPr>
          </a:p>
        </p:txBody>
      </p:sp>
      <p:sp>
        <p:nvSpPr>
          <p:cNvPr id="594" name="Google Shape;594;p60"/>
          <p:cNvSpPr/>
          <p:nvPr/>
        </p:nvSpPr>
        <p:spPr>
          <a:xfrm>
            <a:off x="6802274" y="3898782"/>
            <a:ext cx="809013" cy="257973"/>
          </a:xfrm>
          <a:prstGeom prst="rightArrow">
            <a:avLst>
              <a:gd name="adj1" fmla="val 50000"/>
              <a:gd name="adj2" fmla="val 50000"/>
            </a:avLst>
          </a:prstGeom>
          <a:solidFill>
            <a:srgbClr val="FF9900"/>
          </a:solidFill>
          <a:ln>
            <a:noFill/>
          </a:ln>
        </p:spPr>
        <p:txBody>
          <a:bodyPr spcFirstLastPara="1" wrap="square" lIns="113773" tIns="113773" rIns="113773" bIns="113773" anchor="ctr" anchorCtr="0">
            <a:noAutofit/>
          </a:bodyPr>
          <a:lstStyle/>
          <a:p>
            <a:pPr defTabSz="1137879">
              <a:buClr>
                <a:srgbClr val="000000"/>
              </a:buClr>
            </a:pPr>
            <a:endParaRPr sz="1742" kern="0">
              <a:solidFill>
                <a:srgbClr val="000000"/>
              </a:solidFill>
              <a:latin typeface="Arial"/>
              <a:cs typeface="Arial"/>
              <a:sym typeface="Arial"/>
            </a:endParaRPr>
          </a:p>
        </p:txBody>
      </p:sp>
      <p:sp>
        <p:nvSpPr>
          <p:cNvPr id="595" name="Google Shape;595;p60"/>
          <p:cNvSpPr/>
          <p:nvPr/>
        </p:nvSpPr>
        <p:spPr>
          <a:xfrm rot="-5400000">
            <a:off x="1802422" y="5007707"/>
            <a:ext cx="485707" cy="257973"/>
          </a:xfrm>
          <a:prstGeom prst="rightArrow">
            <a:avLst>
              <a:gd name="adj1" fmla="val 50000"/>
              <a:gd name="adj2" fmla="val 50000"/>
            </a:avLst>
          </a:prstGeom>
          <a:solidFill>
            <a:srgbClr val="FF9900"/>
          </a:solidFill>
          <a:ln>
            <a:noFill/>
          </a:ln>
        </p:spPr>
        <p:txBody>
          <a:bodyPr spcFirstLastPara="1" wrap="square" lIns="113773" tIns="113773" rIns="113773" bIns="113773" anchor="ctr" anchorCtr="0">
            <a:noAutofit/>
          </a:bodyPr>
          <a:lstStyle/>
          <a:p>
            <a:pPr defTabSz="1137879">
              <a:buClr>
                <a:srgbClr val="000000"/>
              </a:buClr>
            </a:pPr>
            <a:endParaRPr sz="1742" kern="0">
              <a:solidFill>
                <a:srgbClr val="000000"/>
              </a:solidFill>
              <a:latin typeface="Arial"/>
              <a:cs typeface="Arial"/>
              <a:sym typeface="Arial"/>
            </a:endParaRPr>
          </a:p>
        </p:txBody>
      </p:sp>
      <p:sp>
        <p:nvSpPr>
          <p:cNvPr id="596" name="Google Shape;596;p60"/>
          <p:cNvSpPr/>
          <p:nvPr/>
        </p:nvSpPr>
        <p:spPr>
          <a:xfrm>
            <a:off x="1987316" y="5264934"/>
            <a:ext cx="7011573" cy="114613"/>
          </a:xfrm>
          <a:prstGeom prst="rect">
            <a:avLst/>
          </a:prstGeom>
          <a:solidFill>
            <a:srgbClr val="FF9900"/>
          </a:solidFill>
          <a:ln>
            <a:noFill/>
          </a:ln>
        </p:spPr>
        <p:txBody>
          <a:bodyPr spcFirstLastPara="1" wrap="square" lIns="113773" tIns="113773" rIns="113773" bIns="113773" anchor="ctr" anchorCtr="0">
            <a:noAutofit/>
          </a:bodyPr>
          <a:lstStyle/>
          <a:p>
            <a:pPr defTabSz="1137879">
              <a:buClr>
                <a:srgbClr val="000000"/>
              </a:buClr>
            </a:pPr>
            <a:endParaRPr sz="1742" kern="0">
              <a:solidFill>
                <a:srgbClr val="000000"/>
              </a:solidFill>
              <a:latin typeface="Arial"/>
              <a:cs typeface="Arial"/>
              <a:sym typeface="Arial"/>
            </a:endParaRPr>
          </a:p>
        </p:txBody>
      </p:sp>
      <p:sp>
        <p:nvSpPr>
          <p:cNvPr id="597" name="Google Shape;597;p60"/>
          <p:cNvSpPr/>
          <p:nvPr/>
        </p:nvSpPr>
        <p:spPr>
          <a:xfrm>
            <a:off x="8855591" y="4844436"/>
            <a:ext cx="143360" cy="420373"/>
          </a:xfrm>
          <a:prstGeom prst="rect">
            <a:avLst/>
          </a:prstGeom>
          <a:solidFill>
            <a:srgbClr val="FF9900"/>
          </a:solidFill>
          <a:ln>
            <a:noFill/>
          </a:ln>
        </p:spPr>
        <p:txBody>
          <a:bodyPr spcFirstLastPara="1" wrap="square" lIns="113773" tIns="113773" rIns="113773" bIns="113773" anchor="ctr" anchorCtr="0">
            <a:noAutofit/>
          </a:bodyPr>
          <a:lstStyle/>
          <a:p>
            <a:pPr defTabSz="1137879">
              <a:buClr>
                <a:srgbClr val="000000"/>
              </a:buClr>
            </a:pPr>
            <a:endParaRPr sz="1742" kern="0">
              <a:solidFill>
                <a:srgbClr val="000000"/>
              </a:solidFill>
              <a:latin typeface="Arial"/>
              <a:cs typeface="Arial"/>
              <a:sym typeface="Arial"/>
            </a:endParaRPr>
          </a:p>
        </p:txBody>
      </p:sp>
      <p:sp>
        <p:nvSpPr>
          <p:cNvPr id="598" name="Google Shape;598;p60"/>
          <p:cNvSpPr txBox="1"/>
          <p:nvPr/>
        </p:nvSpPr>
        <p:spPr>
          <a:xfrm>
            <a:off x="5097307" y="5264934"/>
            <a:ext cx="1184587"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Roboto"/>
                <a:ea typeface="Roboto"/>
                <a:cs typeface="Roboto"/>
                <a:sym typeface="Roboto"/>
              </a:rPr>
              <a:t>Repeat</a:t>
            </a:r>
            <a:endParaRPr sz="1742" kern="0">
              <a:solidFill>
                <a:srgbClr val="000000"/>
              </a:solidFill>
              <a:latin typeface="Roboto"/>
              <a:ea typeface="Roboto"/>
              <a:cs typeface="Roboto"/>
              <a:sym typeface="Roboto"/>
            </a:endParaRPr>
          </a:p>
        </p:txBody>
      </p:sp>
      <p:sp>
        <p:nvSpPr>
          <p:cNvPr id="599" name="Google Shape;599;p60"/>
          <p:cNvSpPr/>
          <p:nvPr/>
        </p:nvSpPr>
        <p:spPr>
          <a:xfrm>
            <a:off x="8088516" y="991060"/>
            <a:ext cx="3152053" cy="1979787"/>
          </a:xfrm>
          <a:prstGeom prst="wedgeEllipseCallout">
            <a:avLst>
              <a:gd name="adj1" fmla="val -30181"/>
              <a:gd name="adj2" fmla="val 73370"/>
            </a:avLst>
          </a:prstGeom>
          <a:solidFill>
            <a:schemeClr val="lt2"/>
          </a:solidFill>
          <a:ln w="9525" cap="flat" cmpd="sng">
            <a:solidFill>
              <a:schemeClr val="dk2"/>
            </a:solidFill>
            <a:prstDash val="solid"/>
            <a:round/>
            <a:headEnd type="none" w="sm" len="sm"/>
            <a:tailEnd type="none" w="sm" len="sm"/>
          </a:ln>
        </p:spPr>
        <p:txBody>
          <a:bodyPr spcFirstLastPara="1" wrap="square" lIns="113773" tIns="113773" rIns="113773" bIns="113773" anchor="ctr" anchorCtr="0">
            <a:noAutofit/>
          </a:bodyPr>
          <a:lstStyle/>
          <a:p>
            <a:pPr defTabSz="1137879">
              <a:buClr>
                <a:srgbClr val="000000"/>
              </a:buClr>
            </a:pPr>
            <a:r>
              <a:rPr lang="en" sz="1742" kern="0">
                <a:solidFill>
                  <a:srgbClr val="000000"/>
                </a:solidFill>
                <a:latin typeface="Arial"/>
                <a:cs typeface="Arial"/>
                <a:sym typeface="Arial"/>
              </a:rPr>
              <a:t>Use the data from the previous steps to tweak your set of filters...</a:t>
            </a:r>
            <a:endParaRPr sz="1742" kern="0">
              <a:solidFill>
                <a:srgbClr val="000000"/>
              </a:solidFill>
              <a:latin typeface="Arial"/>
              <a:cs typeface="Arial"/>
              <a:sym typeface="Arial"/>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61"/>
          <p:cNvSpPr txBox="1">
            <a:spLocks noGrp="1"/>
          </p:cNvSpPr>
          <p:nvPr>
            <p:ph type="title" idx="4294967295"/>
          </p:nvPr>
        </p:nvSpPr>
        <p:spPr>
          <a:xfrm>
            <a:off x="428713" y="329000"/>
            <a:ext cx="9702933" cy="515573"/>
          </a:xfrm>
          <a:prstGeom prst="rect">
            <a:avLst/>
          </a:prstGeom>
        </p:spPr>
        <p:txBody>
          <a:bodyPr spcFirstLastPara="1" wrap="square" lIns="113773" tIns="113773" rIns="113773" bIns="113773" anchor="t" anchorCtr="0">
            <a:normAutofit fontScale="90000"/>
          </a:bodyPr>
          <a:lstStyle/>
          <a:p>
            <a:r>
              <a:rPr lang="en"/>
              <a:t>The Machine Learning Paradigm</a:t>
            </a:r>
            <a:endParaRPr/>
          </a:p>
        </p:txBody>
      </p:sp>
      <p:sp>
        <p:nvSpPr>
          <p:cNvPr id="605" name="Google Shape;605;p61"/>
          <p:cNvSpPr/>
          <p:nvPr/>
        </p:nvSpPr>
        <p:spPr>
          <a:xfrm>
            <a:off x="840902" y="3268222"/>
            <a:ext cx="2408747" cy="1576213"/>
          </a:xfrm>
          <a:prstGeom prst="roundRect">
            <a:avLst>
              <a:gd name="adj" fmla="val 16667"/>
            </a:avLst>
          </a:prstGeom>
          <a:solidFill>
            <a:srgbClr val="FF9900"/>
          </a:solidFill>
          <a:ln w="9525" cap="flat" cmpd="sng">
            <a:solidFill>
              <a:srgbClr val="A51C30"/>
            </a:solidFill>
            <a:prstDash val="solid"/>
            <a:round/>
            <a:headEnd type="none" w="sm" len="sm"/>
            <a:tailEnd type="none" w="sm" len="sm"/>
          </a:ln>
        </p:spPr>
        <p:txBody>
          <a:bodyPr spcFirstLastPara="1" wrap="square" lIns="113773" tIns="113773" rIns="113773" bIns="113773" anchor="ctr" anchorCtr="0">
            <a:noAutofit/>
          </a:bodyPr>
          <a:lstStyle/>
          <a:p>
            <a:pPr algn="ctr" defTabSz="1137879">
              <a:buClr>
                <a:srgbClr val="000000"/>
              </a:buClr>
            </a:pPr>
            <a:r>
              <a:rPr lang="en" sz="1742" kern="0">
                <a:solidFill>
                  <a:srgbClr val="FFFFFF"/>
                </a:solidFill>
                <a:latin typeface="Arial"/>
                <a:cs typeface="Arial"/>
                <a:sym typeface="Arial"/>
              </a:rPr>
              <a:t>Make a Guess!</a:t>
            </a:r>
            <a:endParaRPr sz="1742" kern="0">
              <a:solidFill>
                <a:srgbClr val="FFFFFF"/>
              </a:solidFill>
              <a:latin typeface="Arial"/>
              <a:cs typeface="Arial"/>
              <a:sym typeface="Arial"/>
            </a:endParaRPr>
          </a:p>
        </p:txBody>
      </p:sp>
      <p:sp>
        <p:nvSpPr>
          <p:cNvPr id="606" name="Google Shape;606;p61"/>
          <p:cNvSpPr/>
          <p:nvPr/>
        </p:nvSpPr>
        <p:spPr>
          <a:xfrm>
            <a:off x="4281900" y="3268222"/>
            <a:ext cx="2408747" cy="1576213"/>
          </a:xfrm>
          <a:prstGeom prst="roundRect">
            <a:avLst>
              <a:gd name="adj" fmla="val 16667"/>
            </a:avLst>
          </a:prstGeom>
          <a:solidFill>
            <a:srgbClr val="FF9900"/>
          </a:solidFill>
          <a:ln w="9525" cap="flat" cmpd="sng">
            <a:solidFill>
              <a:srgbClr val="A51C30"/>
            </a:solidFill>
            <a:prstDash val="solid"/>
            <a:round/>
            <a:headEnd type="none" w="sm" len="sm"/>
            <a:tailEnd type="none" w="sm" len="sm"/>
          </a:ln>
        </p:spPr>
        <p:txBody>
          <a:bodyPr spcFirstLastPara="1" wrap="square" lIns="113773" tIns="113773" rIns="113773" bIns="113773" anchor="ctr" anchorCtr="0">
            <a:noAutofit/>
          </a:bodyPr>
          <a:lstStyle/>
          <a:p>
            <a:pPr algn="ctr" defTabSz="1137879">
              <a:buClr>
                <a:srgbClr val="000000"/>
              </a:buClr>
            </a:pPr>
            <a:r>
              <a:rPr lang="en" sz="1742" kern="0">
                <a:solidFill>
                  <a:srgbClr val="FFFFFF"/>
                </a:solidFill>
                <a:latin typeface="Arial"/>
                <a:cs typeface="Arial"/>
                <a:sym typeface="Arial"/>
              </a:rPr>
              <a:t>Measure your accuracy</a:t>
            </a:r>
            <a:endParaRPr sz="1742" kern="0">
              <a:solidFill>
                <a:srgbClr val="FFFFFF"/>
              </a:solidFill>
              <a:latin typeface="Arial"/>
              <a:cs typeface="Arial"/>
              <a:sym typeface="Arial"/>
            </a:endParaRPr>
          </a:p>
        </p:txBody>
      </p:sp>
      <p:sp>
        <p:nvSpPr>
          <p:cNvPr id="607" name="Google Shape;607;p61"/>
          <p:cNvSpPr/>
          <p:nvPr/>
        </p:nvSpPr>
        <p:spPr>
          <a:xfrm>
            <a:off x="7722898" y="3268222"/>
            <a:ext cx="2408747" cy="1576213"/>
          </a:xfrm>
          <a:prstGeom prst="roundRect">
            <a:avLst>
              <a:gd name="adj" fmla="val 16667"/>
            </a:avLst>
          </a:prstGeom>
          <a:solidFill>
            <a:srgbClr val="FF9900"/>
          </a:solidFill>
          <a:ln w="9525" cap="flat" cmpd="sng">
            <a:solidFill>
              <a:srgbClr val="A51C30"/>
            </a:solidFill>
            <a:prstDash val="solid"/>
            <a:round/>
            <a:headEnd type="none" w="sm" len="sm"/>
            <a:tailEnd type="none" w="sm" len="sm"/>
          </a:ln>
        </p:spPr>
        <p:txBody>
          <a:bodyPr spcFirstLastPara="1" wrap="square" lIns="113773" tIns="113773" rIns="113773" bIns="113773" anchor="ctr" anchorCtr="0">
            <a:noAutofit/>
          </a:bodyPr>
          <a:lstStyle/>
          <a:p>
            <a:pPr algn="ctr" defTabSz="1137879">
              <a:buClr>
                <a:srgbClr val="000000"/>
              </a:buClr>
            </a:pPr>
            <a:r>
              <a:rPr lang="en" sz="1742" kern="0">
                <a:solidFill>
                  <a:srgbClr val="FFFFFF"/>
                </a:solidFill>
                <a:latin typeface="Arial"/>
                <a:cs typeface="Arial"/>
                <a:sym typeface="Arial"/>
              </a:rPr>
              <a:t>Optimize your Guess</a:t>
            </a:r>
            <a:endParaRPr sz="1742" kern="0">
              <a:solidFill>
                <a:srgbClr val="FFFFFF"/>
              </a:solidFill>
              <a:latin typeface="Arial"/>
              <a:cs typeface="Arial"/>
              <a:sym typeface="Arial"/>
            </a:endParaRPr>
          </a:p>
        </p:txBody>
      </p:sp>
      <p:sp>
        <p:nvSpPr>
          <p:cNvPr id="608" name="Google Shape;608;p61"/>
          <p:cNvSpPr/>
          <p:nvPr/>
        </p:nvSpPr>
        <p:spPr>
          <a:xfrm>
            <a:off x="3362987" y="3898782"/>
            <a:ext cx="809013" cy="257973"/>
          </a:xfrm>
          <a:prstGeom prst="rightArrow">
            <a:avLst>
              <a:gd name="adj1" fmla="val 50000"/>
              <a:gd name="adj2" fmla="val 50000"/>
            </a:avLst>
          </a:prstGeom>
          <a:solidFill>
            <a:srgbClr val="FF9900"/>
          </a:solidFill>
          <a:ln>
            <a:noFill/>
          </a:ln>
        </p:spPr>
        <p:txBody>
          <a:bodyPr spcFirstLastPara="1" wrap="square" lIns="113773" tIns="113773" rIns="113773" bIns="113773" anchor="ctr" anchorCtr="0">
            <a:noAutofit/>
          </a:bodyPr>
          <a:lstStyle/>
          <a:p>
            <a:pPr defTabSz="1137879">
              <a:buClr>
                <a:srgbClr val="000000"/>
              </a:buClr>
            </a:pPr>
            <a:endParaRPr sz="1742" kern="0">
              <a:solidFill>
                <a:srgbClr val="000000"/>
              </a:solidFill>
              <a:latin typeface="Arial"/>
              <a:cs typeface="Arial"/>
              <a:sym typeface="Arial"/>
            </a:endParaRPr>
          </a:p>
        </p:txBody>
      </p:sp>
      <p:sp>
        <p:nvSpPr>
          <p:cNvPr id="609" name="Google Shape;609;p61"/>
          <p:cNvSpPr/>
          <p:nvPr/>
        </p:nvSpPr>
        <p:spPr>
          <a:xfrm>
            <a:off x="6802274" y="3898782"/>
            <a:ext cx="809013" cy="257973"/>
          </a:xfrm>
          <a:prstGeom prst="rightArrow">
            <a:avLst>
              <a:gd name="adj1" fmla="val 50000"/>
              <a:gd name="adj2" fmla="val 50000"/>
            </a:avLst>
          </a:prstGeom>
          <a:solidFill>
            <a:srgbClr val="FF9900"/>
          </a:solidFill>
          <a:ln>
            <a:noFill/>
          </a:ln>
        </p:spPr>
        <p:txBody>
          <a:bodyPr spcFirstLastPara="1" wrap="square" lIns="113773" tIns="113773" rIns="113773" bIns="113773" anchor="ctr" anchorCtr="0">
            <a:noAutofit/>
          </a:bodyPr>
          <a:lstStyle/>
          <a:p>
            <a:pPr defTabSz="1137879">
              <a:buClr>
                <a:srgbClr val="000000"/>
              </a:buClr>
            </a:pPr>
            <a:endParaRPr sz="1742" kern="0">
              <a:solidFill>
                <a:srgbClr val="000000"/>
              </a:solidFill>
              <a:latin typeface="Arial"/>
              <a:cs typeface="Arial"/>
              <a:sym typeface="Arial"/>
            </a:endParaRPr>
          </a:p>
        </p:txBody>
      </p:sp>
      <p:sp>
        <p:nvSpPr>
          <p:cNvPr id="610" name="Google Shape;610;p61"/>
          <p:cNvSpPr/>
          <p:nvPr/>
        </p:nvSpPr>
        <p:spPr>
          <a:xfrm rot="-5400000">
            <a:off x="1802422" y="5007707"/>
            <a:ext cx="485707" cy="257973"/>
          </a:xfrm>
          <a:prstGeom prst="rightArrow">
            <a:avLst>
              <a:gd name="adj1" fmla="val 50000"/>
              <a:gd name="adj2" fmla="val 50000"/>
            </a:avLst>
          </a:prstGeom>
          <a:solidFill>
            <a:srgbClr val="FF9900"/>
          </a:solidFill>
          <a:ln>
            <a:noFill/>
          </a:ln>
        </p:spPr>
        <p:txBody>
          <a:bodyPr spcFirstLastPara="1" wrap="square" lIns="113773" tIns="113773" rIns="113773" bIns="113773" anchor="ctr" anchorCtr="0">
            <a:noAutofit/>
          </a:bodyPr>
          <a:lstStyle/>
          <a:p>
            <a:pPr defTabSz="1137879">
              <a:buClr>
                <a:srgbClr val="000000"/>
              </a:buClr>
            </a:pPr>
            <a:endParaRPr sz="1742" kern="0">
              <a:solidFill>
                <a:srgbClr val="000000"/>
              </a:solidFill>
              <a:latin typeface="Arial"/>
              <a:cs typeface="Arial"/>
              <a:sym typeface="Arial"/>
            </a:endParaRPr>
          </a:p>
        </p:txBody>
      </p:sp>
      <p:sp>
        <p:nvSpPr>
          <p:cNvPr id="611" name="Google Shape;611;p61"/>
          <p:cNvSpPr/>
          <p:nvPr/>
        </p:nvSpPr>
        <p:spPr>
          <a:xfrm>
            <a:off x="1987316" y="5264934"/>
            <a:ext cx="7011573" cy="114613"/>
          </a:xfrm>
          <a:prstGeom prst="rect">
            <a:avLst/>
          </a:prstGeom>
          <a:solidFill>
            <a:srgbClr val="FF9900"/>
          </a:solidFill>
          <a:ln>
            <a:noFill/>
          </a:ln>
        </p:spPr>
        <p:txBody>
          <a:bodyPr spcFirstLastPara="1" wrap="square" lIns="113773" tIns="113773" rIns="113773" bIns="113773" anchor="ctr" anchorCtr="0">
            <a:noAutofit/>
          </a:bodyPr>
          <a:lstStyle/>
          <a:p>
            <a:pPr defTabSz="1137879">
              <a:buClr>
                <a:srgbClr val="000000"/>
              </a:buClr>
            </a:pPr>
            <a:endParaRPr sz="1742" kern="0">
              <a:solidFill>
                <a:srgbClr val="000000"/>
              </a:solidFill>
              <a:latin typeface="Arial"/>
              <a:cs typeface="Arial"/>
              <a:sym typeface="Arial"/>
            </a:endParaRPr>
          </a:p>
        </p:txBody>
      </p:sp>
      <p:sp>
        <p:nvSpPr>
          <p:cNvPr id="612" name="Google Shape;612;p61"/>
          <p:cNvSpPr/>
          <p:nvPr/>
        </p:nvSpPr>
        <p:spPr>
          <a:xfrm>
            <a:off x="8855591" y="4844436"/>
            <a:ext cx="143360" cy="420373"/>
          </a:xfrm>
          <a:prstGeom prst="rect">
            <a:avLst/>
          </a:prstGeom>
          <a:solidFill>
            <a:srgbClr val="FF9900"/>
          </a:solidFill>
          <a:ln>
            <a:noFill/>
          </a:ln>
        </p:spPr>
        <p:txBody>
          <a:bodyPr spcFirstLastPara="1" wrap="square" lIns="113773" tIns="113773" rIns="113773" bIns="113773" anchor="ctr" anchorCtr="0">
            <a:noAutofit/>
          </a:bodyPr>
          <a:lstStyle/>
          <a:p>
            <a:pPr defTabSz="1137879">
              <a:buClr>
                <a:srgbClr val="000000"/>
              </a:buClr>
            </a:pPr>
            <a:endParaRPr sz="1742" kern="0">
              <a:solidFill>
                <a:srgbClr val="000000"/>
              </a:solidFill>
              <a:latin typeface="Arial"/>
              <a:cs typeface="Arial"/>
              <a:sym typeface="Arial"/>
            </a:endParaRPr>
          </a:p>
        </p:txBody>
      </p:sp>
      <p:sp>
        <p:nvSpPr>
          <p:cNvPr id="613" name="Google Shape;613;p61"/>
          <p:cNvSpPr txBox="1"/>
          <p:nvPr/>
        </p:nvSpPr>
        <p:spPr>
          <a:xfrm>
            <a:off x="5097307" y="5264934"/>
            <a:ext cx="1184587"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Roboto"/>
                <a:ea typeface="Roboto"/>
                <a:cs typeface="Roboto"/>
                <a:sym typeface="Roboto"/>
              </a:rPr>
              <a:t>Repeat</a:t>
            </a:r>
            <a:endParaRPr sz="1742" kern="0">
              <a:solidFill>
                <a:srgbClr val="000000"/>
              </a:solidFill>
              <a:latin typeface="Roboto"/>
              <a:ea typeface="Roboto"/>
              <a:cs typeface="Roboto"/>
              <a:sym typeface="Roboto"/>
            </a:endParaRPr>
          </a:p>
        </p:txBody>
      </p:sp>
      <p:sp>
        <p:nvSpPr>
          <p:cNvPr id="614" name="Google Shape;614;p61"/>
          <p:cNvSpPr/>
          <p:nvPr/>
        </p:nvSpPr>
        <p:spPr>
          <a:xfrm>
            <a:off x="7444796" y="5379547"/>
            <a:ext cx="2350133" cy="807893"/>
          </a:xfrm>
          <a:prstGeom prst="wedgeEllipseCallout">
            <a:avLst>
              <a:gd name="adj1" fmla="val -72513"/>
              <a:gd name="adj2" fmla="val -35636"/>
            </a:avLst>
          </a:prstGeom>
          <a:solidFill>
            <a:schemeClr val="lt2"/>
          </a:solidFill>
          <a:ln w="9525" cap="flat" cmpd="sng">
            <a:solidFill>
              <a:schemeClr val="dk2"/>
            </a:solidFill>
            <a:prstDash val="solid"/>
            <a:round/>
            <a:headEnd type="none" w="sm" len="sm"/>
            <a:tailEnd type="none" w="sm" len="sm"/>
          </a:ln>
        </p:spPr>
        <p:txBody>
          <a:bodyPr spcFirstLastPara="1" wrap="square" lIns="113773" tIns="113773" rIns="113773" bIns="113773" anchor="ctr" anchorCtr="0">
            <a:noAutofit/>
          </a:bodyPr>
          <a:lstStyle/>
          <a:p>
            <a:pPr defTabSz="1137879">
              <a:buClr>
                <a:srgbClr val="000000"/>
              </a:buClr>
            </a:pPr>
            <a:r>
              <a:rPr lang="en" sz="1742" kern="0">
                <a:solidFill>
                  <a:srgbClr val="000000"/>
                </a:solidFill>
                <a:latin typeface="Arial"/>
                <a:cs typeface="Arial"/>
                <a:sym typeface="Arial"/>
              </a:rPr>
              <a:t>...and Repeat</a:t>
            </a:r>
            <a:endParaRPr sz="1742" kern="0">
              <a:solidFill>
                <a:srgbClr val="000000"/>
              </a:solidFill>
              <a:latin typeface="Arial"/>
              <a:cs typeface="Arial"/>
              <a:sym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62"/>
          <p:cNvSpPr/>
          <p:nvPr/>
        </p:nvSpPr>
        <p:spPr>
          <a:xfrm>
            <a:off x="189653" y="339547"/>
            <a:ext cx="9175040" cy="3211413"/>
          </a:xfrm>
          <a:prstGeom prst="bracePair">
            <a:avLst/>
          </a:prstGeom>
          <a:noFill/>
          <a:ln w="76200" cap="flat" cmpd="sng">
            <a:solidFill>
              <a:schemeClr val="dk2"/>
            </a:solidFill>
            <a:prstDash val="solid"/>
            <a:round/>
            <a:headEnd type="none" w="sm" len="sm"/>
            <a:tailEnd type="none" w="sm" len="sm"/>
          </a:ln>
        </p:spPr>
        <p:txBody>
          <a:bodyPr spcFirstLastPara="1" wrap="square" lIns="113773" tIns="113773" rIns="113773" bIns="113773" anchor="ctr" anchorCtr="0">
            <a:noAutofit/>
          </a:bodyPr>
          <a:lstStyle/>
          <a:p>
            <a:pPr defTabSz="1137879">
              <a:buClr>
                <a:srgbClr val="000000"/>
              </a:buClr>
            </a:pPr>
            <a:endParaRPr sz="1742" kern="0">
              <a:solidFill>
                <a:srgbClr val="000000"/>
              </a:solidFill>
              <a:latin typeface="Arial"/>
              <a:cs typeface="Arial"/>
              <a:sym typeface="Arial"/>
            </a:endParaRPr>
          </a:p>
        </p:txBody>
      </p:sp>
      <p:sp>
        <p:nvSpPr>
          <p:cNvPr id="620" name="Google Shape;620;p62"/>
          <p:cNvSpPr txBox="1"/>
          <p:nvPr/>
        </p:nvSpPr>
        <p:spPr>
          <a:xfrm>
            <a:off x="3161745" y="1672145"/>
            <a:ext cx="360267"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Arial"/>
                <a:cs typeface="Arial"/>
                <a:sym typeface="Arial"/>
              </a:rPr>
              <a:t>+</a:t>
            </a:r>
            <a:endParaRPr sz="1742" kern="0">
              <a:solidFill>
                <a:srgbClr val="000000"/>
              </a:solidFill>
              <a:latin typeface="Arial"/>
              <a:cs typeface="Arial"/>
              <a:sym typeface="Arial"/>
            </a:endParaRPr>
          </a:p>
        </p:txBody>
      </p:sp>
      <p:sp>
        <p:nvSpPr>
          <p:cNvPr id="621" name="Google Shape;621;p62"/>
          <p:cNvSpPr txBox="1"/>
          <p:nvPr/>
        </p:nvSpPr>
        <p:spPr>
          <a:xfrm>
            <a:off x="6009795" y="1672145"/>
            <a:ext cx="360267"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Arial"/>
                <a:cs typeface="Arial"/>
                <a:sym typeface="Arial"/>
              </a:rPr>
              <a:t>+</a:t>
            </a:r>
            <a:endParaRPr sz="1742" kern="0">
              <a:solidFill>
                <a:srgbClr val="000000"/>
              </a:solidFill>
              <a:latin typeface="Arial"/>
              <a:cs typeface="Arial"/>
              <a:sym typeface="Arial"/>
            </a:endParaRPr>
          </a:p>
        </p:txBody>
      </p:sp>
      <p:sp>
        <p:nvSpPr>
          <p:cNvPr id="622" name="Google Shape;622;p62"/>
          <p:cNvSpPr txBox="1"/>
          <p:nvPr/>
        </p:nvSpPr>
        <p:spPr>
          <a:xfrm>
            <a:off x="9435145" y="1672145"/>
            <a:ext cx="360267"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Arial"/>
                <a:cs typeface="Arial"/>
                <a:sym typeface="Arial"/>
              </a:rPr>
              <a:t>=</a:t>
            </a:r>
            <a:endParaRPr sz="1742" kern="0">
              <a:solidFill>
                <a:srgbClr val="000000"/>
              </a:solidFill>
              <a:latin typeface="Arial"/>
              <a:cs typeface="Arial"/>
              <a:sym typeface="Arial"/>
            </a:endParaRPr>
          </a:p>
        </p:txBody>
      </p:sp>
      <p:sp>
        <p:nvSpPr>
          <p:cNvPr id="623" name="Google Shape;623;p62"/>
          <p:cNvSpPr txBox="1"/>
          <p:nvPr/>
        </p:nvSpPr>
        <p:spPr>
          <a:xfrm>
            <a:off x="10208458" y="1672145"/>
            <a:ext cx="1121493"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Arial"/>
                <a:cs typeface="Arial"/>
                <a:sym typeface="Arial"/>
              </a:rPr>
              <a:t>?</a:t>
            </a:r>
            <a:endParaRPr sz="1742" kern="0">
              <a:solidFill>
                <a:srgbClr val="000000"/>
              </a:solidFill>
              <a:latin typeface="Arial"/>
              <a:cs typeface="Arial"/>
              <a:sym typeface="Arial"/>
            </a:endParaRPr>
          </a:p>
        </p:txBody>
      </p:sp>
      <p:pic>
        <p:nvPicPr>
          <p:cNvPr id="624" name="Google Shape;624;p62"/>
          <p:cNvPicPr preferRelativeResize="0"/>
          <p:nvPr/>
        </p:nvPicPr>
        <p:blipFill>
          <a:blip r:embed="rId3">
            <a:alphaModFix/>
          </a:blip>
          <a:stretch>
            <a:fillRect/>
          </a:stretch>
        </p:blipFill>
        <p:spPr>
          <a:xfrm>
            <a:off x="691227" y="709987"/>
            <a:ext cx="2470533" cy="2470533"/>
          </a:xfrm>
          <a:prstGeom prst="rect">
            <a:avLst/>
          </a:prstGeom>
          <a:noFill/>
          <a:ln>
            <a:noFill/>
          </a:ln>
        </p:spPr>
      </p:pic>
      <p:pic>
        <p:nvPicPr>
          <p:cNvPr id="625" name="Google Shape;625;p62"/>
          <p:cNvPicPr preferRelativeResize="0"/>
          <p:nvPr/>
        </p:nvPicPr>
        <p:blipFill>
          <a:blip r:embed="rId4">
            <a:alphaModFix/>
          </a:blip>
          <a:stretch>
            <a:fillRect/>
          </a:stretch>
        </p:blipFill>
        <p:spPr>
          <a:xfrm>
            <a:off x="3541907" y="685907"/>
            <a:ext cx="2470533" cy="2470533"/>
          </a:xfrm>
          <a:prstGeom prst="rect">
            <a:avLst/>
          </a:prstGeom>
          <a:noFill/>
          <a:ln>
            <a:noFill/>
          </a:ln>
        </p:spPr>
      </p:pic>
      <p:pic>
        <p:nvPicPr>
          <p:cNvPr id="626" name="Google Shape;626;p62"/>
          <p:cNvPicPr preferRelativeResize="0"/>
          <p:nvPr/>
        </p:nvPicPr>
        <p:blipFill>
          <a:blip r:embed="rId5">
            <a:alphaModFix/>
          </a:blip>
          <a:stretch>
            <a:fillRect/>
          </a:stretch>
        </p:blipFill>
        <p:spPr>
          <a:xfrm>
            <a:off x="6392587" y="709987"/>
            <a:ext cx="2470533" cy="2470533"/>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63"/>
          <p:cNvSpPr/>
          <p:nvPr/>
        </p:nvSpPr>
        <p:spPr>
          <a:xfrm>
            <a:off x="189653" y="339547"/>
            <a:ext cx="9175040" cy="3211413"/>
          </a:xfrm>
          <a:prstGeom prst="bracePair">
            <a:avLst/>
          </a:prstGeom>
          <a:noFill/>
          <a:ln w="76200" cap="flat" cmpd="sng">
            <a:solidFill>
              <a:schemeClr val="dk2"/>
            </a:solidFill>
            <a:prstDash val="solid"/>
            <a:round/>
            <a:headEnd type="none" w="sm" len="sm"/>
            <a:tailEnd type="none" w="sm" len="sm"/>
          </a:ln>
        </p:spPr>
        <p:txBody>
          <a:bodyPr spcFirstLastPara="1" wrap="square" lIns="113773" tIns="113773" rIns="113773" bIns="113773" anchor="ctr" anchorCtr="0">
            <a:noAutofit/>
          </a:bodyPr>
          <a:lstStyle/>
          <a:p>
            <a:pPr defTabSz="1137879">
              <a:buClr>
                <a:srgbClr val="000000"/>
              </a:buClr>
            </a:pPr>
            <a:endParaRPr sz="1742" kern="0">
              <a:solidFill>
                <a:srgbClr val="000000"/>
              </a:solidFill>
              <a:latin typeface="Arial"/>
              <a:cs typeface="Arial"/>
              <a:sym typeface="Arial"/>
            </a:endParaRPr>
          </a:p>
        </p:txBody>
      </p:sp>
      <p:sp>
        <p:nvSpPr>
          <p:cNvPr id="632" name="Google Shape;632;p63"/>
          <p:cNvSpPr txBox="1"/>
          <p:nvPr/>
        </p:nvSpPr>
        <p:spPr>
          <a:xfrm>
            <a:off x="3161745" y="1672145"/>
            <a:ext cx="360267"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Arial"/>
                <a:cs typeface="Arial"/>
                <a:sym typeface="Arial"/>
              </a:rPr>
              <a:t>+</a:t>
            </a:r>
            <a:endParaRPr sz="1742" kern="0">
              <a:solidFill>
                <a:srgbClr val="000000"/>
              </a:solidFill>
              <a:latin typeface="Arial"/>
              <a:cs typeface="Arial"/>
              <a:sym typeface="Arial"/>
            </a:endParaRPr>
          </a:p>
        </p:txBody>
      </p:sp>
      <p:sp>
        <p:nvSpPr>
          <p:cNvPr id="633" name="Google Shape;633;p63"/>
          <p:cNvSpPr txBox="1"/>
          <p:nvPr/>
        </p:nvSpPr>
        <p:spPr>
          <a:xfrm>
            <a:off x="6009795" y="1672145"/>
            <a:ext cx="360267"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Arial"/>
                <a:cs typeface="Arial"/>
                <a:sym typeface="Arial"/>
              </a:rPr>
              <a:t>+</a:t>
            </a:r>
            <a:endParaRPr sz="1742" kern="0">
              <a:solidFill>
                <a:srgbClr val="000000"/>
              </a:solidFill>
              <a:latin typeface="Arial"/>
              <a:cs typeface="Arial"/>
              <a:sym typeface="Arial"/>
            </a:endParaRPr>
          </a:p>
        </p:txBody>
      </p:sp>
      <p:sp>
        <p:nvSpPr>
          <p:cNvPr id="634" name="Google Shape;634;p63"/>
          <p:cNvSpPr txBox="1"/>
          <p:nvPr/>
        </p:nvSpPr>
        <p:spPr>
          <a:xfrm>
            <a:off x="9435145" y="1672145"/>
            <a:ext cx="360267"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Arial"/>
                <a:cs typeface="Arial"/>
                <a:sym typeface="Arial"/>
              </a:rPr>
              <a:t>=</a:t>
            </a:r>
            <a:endParaRPr sz="1742" kern="0">
              <a:solidFill>
                <a:srgbClr val="000000"/>
              </a:solidFill>
              <a:latin typeface="Arial"/>
              <a:cs typeface="Arial"/>
              <a:sym typeface="Arial"/>
            </a:endParaRPr>
          </a:p>
        </p:txBody>
      </p:sp>
      <p:sp>
        <p:nvSpPr>
          <p:cNvPr id="635" name="Google Shape;635;p63"/>
          <p:cNvSpPr txBox="1"/>
          <p:nvPr/>
        </p:nvSpPr>
        <p:spPr>
          <a:xfrm>
            <a:off x="10208458" y="1672145"/>
            <a:ext cx="1121493"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Arial"/>
                <a:cs typeface="Arial"/>
                <a:sym typeface="Arial"/>
              </a:rPr>
              <a:t>HUMAN</a:t>
            </a:r>
            <a:endParaRPr sz="1742" kern="0">
              <a:solidFill>
                <a:srgbClr val="000000"/>
              </a:solidFill>
              <a:latin typeface="Arial"/>
              <a:cs typeface="Arial"/>
              <a:sym typeface="Arial"/>
            </a:endParaRPr>
          </a:p>
        </p:txBody>
      </p:sp>
      <p:pic>
        <p:nvPicPr>
          <p:cNvPr id="636" name="Google Shape;636;p63"/>
          <p:cNvPicPr preferRelativeResize="0"/>
          <p:nvPr/>
        </p:nvPicPr>
        <p:blipFill>
          <a:blip r:embed="rId3">
            <a:alphaModFix/>
          </a:blip>
          <a:stretch>
            <a:fillRect/>
          </a:stretch>
        </p:blipFill>
        <p:spPr>
          <a:xfrm>
            <a:off x="691227" y="709987"/>
            <a:ext cx="2470533" cy="2470533"/>
          </a:xfrm>
          <a:prstGeom prst="rect">
            <a:avLst/>
          </a:prstGeom>
          <a:noFill/>
          <a:ln>
            <a:noFill/>
          </a:ln>
        </p:spPr>
      </p:pic>
      <p:pic>
        <p:nvPicPr>
          <p:cNvPr id="637" name="Google Shape;637;p63"/>
          <p:cNvPicPr preferRelativeResize="0"/>
          <p:nvPr/>
        </p:nvPicPr>
        <p:blipFill>
          <a:blip r:embed="rId4">
            <a:alphaModFix/>
          </a:blip>
          <a:stretch>
            <a:fillRect/>
          </a:stretch>
        </p:blipFill>
        <p:spPr>
          <a:xfrm>
            <a:off x="3541907" y="685907"/>
            <a:ext cx="2470533" cy="2470533"/>
          </a:xfrm>
          <a:prstGeom prst="rect">
            <a:avLst/>
          </a:prstGeom>
          <a:noFill/>
          <a:ln>
            <a:noFill/>
          </a:ln>
        </p:spPr>
      </p:pic>
      <p:pic>
        <p:nvPicPr>
          <p:cNvPr id="638" name="Google Shape;638;p63"/>
          <p:cNvPicPr preferRelativeResize="0"/>
          <p:nvPr/>
        </p:nvPicPr>
        <p:blipFill>
          <a:blip r:embed="rId5">
            <a:alphaModFix/>
          </a:blip>
          <a:stretch>
            <a:fillRect/>
          </a:stretch>
        </p:blipFill>
        <p:spPr>
          <a:xfrm>
            <a:off x="6392587" y="709987"/>
            <a:ext cx="2470533" cy="2470533"/>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64"/>
          <p:cNvSpPr/>
          <p:nvPr/>
        </p:nvSpPr>
        <p:spPr>
          <a:xfrm>
            <a:off x="189653" y="339547"/>
            <a:ext cx="9175040" cy="3211413"/>
          </a:xfrm>
          <a:prstGeom prst="bracePair">
            <a:avLst/>
          </a:prstGeom>
          <a:noFill/>
          <a:ln w="76200" cap="flat" cmpd="sng">
            <a:solidFill>
              <a:schemeClr val="dk2"/>
            </a:solidFill>
            <a:prstDash val="solid"/>
            <a:round/>
            <a:headEnd type="none" w="sm" len="sm"/>
            <a:tailEnd type="none" w="sm" len="sm"/>
          </a:ln>
        </p:spPr>
        <p:txBody>
          <a:bodyPr spcFirstLastPara="1" wrap="square" lIns="113773" tIns="113773" rIns="113773" bIns="113773" anchor="ctr" anchorCtr="0">
            <a:noAutofit/>
          </a:bodyPr>
          <a:lstStyle/>
          <a:p>
            <a:pPr defTabSz="1137879">
              <a:buClr>
                <a:srgbClr val="000000"/>
              </a:buClr>
            </a:pPr>
            <a:endParaRPr sz="1742" kern="0">
              <a:solidFill>
                <a:srgbClr val="000000"/>
              </a:solidFill>
              <a:latin typeface="Arial"/>
              <a:cs typeface="Arial"/>
              <a:sym typeface="Arial"/>
            </a:endParaRPr>
          </a:p>
        </p:txBody>
      </p:sp>
      <p:sp>
        <p:nvSpPr>
          <p:cNvPr id="644" name="Google Shape;644;p64"/>
          <p:cNvSpPr txBox="1"/>
          <p:nvPr/>
        </p:nvSpPr>
        <p:spPr>
          <a:xfrm>
            <a:off x="3161745" y="1672145"/>
            <a:ext cx="360267"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Arial"/>
                <a:cs typeface="Arial"/>
                <a:sym typeface="Arial"/>
              </a:rPr>
              <a:t>+</a:t>
            </a:r>
            <a:endParaRPr sz="1742" kern="0">
              <a:solidFill>
                <a:srgbClr val="000000"/>
              </a:solidFill>
              <a:latin typeface="Arial"/>
              <a:cs typeface="Arial"/>
              <a:sym typeface="Arial"/>
            </a:endParaRPr>
          </a:p>
        </p:txBody>
      </p:sp>
      <p:sp>
        <p:nvSpPr>
          <p:cNvPr id="645" name="Google Shape;645;p64"/>
          <p:cNvSpPr txBox="1"/>
          <p:nvPr/>
        </p:nvSpPr>
        <p:spPr>
          <a:xfrm>
            <a:off x="6009795" y="1672145"/>
            <a:ext cx="360267"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Arial"/>
                <a:cs typeface="Arial"/>
                <a:sym typeface="Arial"/>
              </a:rPr>
              <a:t>+</a:t>
            </a:r>
            <a:endParaRPr sz="1742" kern="0">
              <a:solidFill>
                <a:srgbClr val="000000"/>
              </a:solidFill>
              <a:latin typeface="Arial"/>
              <a:cs typeface="Arial"/>
              <a:sym typeface="Arial"/>
            </a:endParaRPr>
          </a:p>
        </p:txBody>
      </p:sp>
      <p:sp>
        <p:nvSpPr>
          <p:cNvPr id="646" name="Google Shape;646;p64"/>
          <p:cNvSpPr txBox="1"/>
          <p:nvPr/>
        </p:nvSpPr>
        <p:spPr>
          <a:xfrm>
            <a:off x="9435145" y="1672145"/>
            <a:ext cx="360267"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Arial"/>
                <a:cs typeface="Arial"/>
                <a:sym typeface="Arial"/>
              </a:rPr>
              <a:t>=</a:t>
            </a:r>
            <a:endParaRPr sz="1742" kern="0">
              <a:solidFill>
                <a:srgbClr val="000000"/>
              </a:solidFill>
              <a:latin typeface="Arial"/>
              <a:cs typeface="Arial"/>
              <a:sym typeface="Arial"/>
            </a:endParaRPr>
          </a:p>
        </p:txBody>
      </p:sp>
      <p:sp>
        <p:nvSpPr>
          <p:cNvPr id="647" name="Google Shape;647;p64"/>
          <p:cNvSpPr txBox="1"/>
          <p:nvPr/>
        </p:nvSpPr>
        <p:spPr>
          <a:xfrm>
            <a:off x="10208458" y="1672145"/>
            <a:ext cx="1121493"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000000"/>
                </a:solidFill>
                <a:latin typeface="Arial"/>
                <a:cs typeface="Arial"/>
                <a:sym typeface="Arial"/>
              </a:rPr>
              <a:t>HUMAN</a:t>
            </a:r>
            <a:endParaRPr sz="1742" kern="0">
              <a:solidFill>
                <a:srgbClr val="000000"/>
              </a:solidFill>
              <a:latin typeface="Arial"/>
              <a:cs typeface="Arial"/>
              <a:sym typeface="Arial"/>
            </a:endParaRPr>
          </a:p>
        </p:txBody>
      </p:sp>
      <p:pic>
        <p:nvPicPr>
          <p:cNvPr id="648" name="Google Shape;648;p64"/>
          <p:cNvPicPr preferRelativeResize="0"/>
          <p:nvPr/>
        </p:nvPicPr>
        <p:blipFill>
          <a:blip r:embed="rId3">
            <a:alphaModFix/>
          </a:blip>
          <a:stretch>
            <a:fillRect/>
          </a:stretch>
        </p:blipFill>
        <p:spPr>
          <a:xfrm>
            <a:off x="691227" y="709987"/>
            <a:ext cx="2470533" cy="2470533"/>
          </a:xfrm>
          <a:prstGeom prst="rect">
            <a:avLst/>
          </a:prstGeom>
          <a:noFill/>
          <a:ln>
            <a:noFill/>
          </a:ln>
        </p:spPr>
      </p:pic>
      <p:pic>
        <p:nvPicPr>
          <p:cNvPr id="649" name="Google Shape;649;p64"/>
          <p:cNvPicPr preferRelativeResize="0"/>
          <p:nvPr/>
        </p:nvPicPr>
        <p:blipFill>
          <a:blip r:embed="rId4">
            <a:alphaModFix/>
          </a:blip>
          <a:stretch>
            <a:fillRect/>
          </a:stretch>
        </p:blipFill>
        <p:spPr>
          <a:xfrm>
            <a:off x="3541907" y="685907"/>
            <a:ext cx="2470533" cy="2470533"/>
          </a:xfrm>
          <a:prstGeom prst="rect">
            <a:avLst/>
          </a:prstGeom>
          <a:noFill/>
          <a:ln>
            <a:noFill/>
          </a:ln>
        </p:spPr>
      </p:pic>
      <p:pic>
        <p:nvPicPr>
          <p:cNvPr id="650" name="Google Shape;650;p64"/>
          <p:cNvPicPr preferRelativeResize="0"/>
          <p:nvPr/>
        </p:nvPicPr>
        <p:blipFill>
          <a:blip r:embed="rId5">
            <a:alphaModFix/>
          </a:blip>
          <a:stretch>
            <a:fillRect/>
          </a:stretch>
        </p:blipFill>
        <p:spPr>
          <a:xfrm>
            <a:off x="6392587" y="709987"/>
            <a:ext cx="2470533" cy="2470533"/>
          </a:xfrm>
          <a:prstGeom prst="rect">
            <a:avLst/>
          </a:prstGeom>
          <a:noFill/>
          <a:ln>
            <a:noFill/>
          </a:ln>
        </p:spPr>
      </p:pic>
      <p:pic>
        <p:nvPicPr>
          <p:cNvPr id="651" name="Google Shape;651;p64"/>
          <p:cNvPicPr preferRelativeResize="0"/>
          <p:nvPr/>
        </p:nvPicPr>
        <p:blipFill>
          <a:blip r:embed="rId6">
            <a:alphaModFix/>
          </a:blip>
          <a:stretch>
            <a:fillRect/>
          </a:stretch>
        </p:blipFill>
        <p:spPr>
          <a:xfrm>
            <a:off x="7100648" y="2086063"/>
            <a:ext cx="4263964" cy="4263933"/>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655"/>
        <p:cNvGrpSpPr/>
        <p:nvPr/>
      </p:nvGrpSpPr>
      <p:grpSpPr>
        <a:xfrm>
          <a:off x="0" y="0"/>
          <a:ext cx="0" cy="0"/>
          <a:chOff x="0" y="0"/>
          <a:chExt cx="0" cy="0"/>
        </a:xfrm>
      </p:grpSpPr>
      <p:sp>
        <p:nvSpPr>
          <p:cNvPr id="656" name="Google Shape;656;p65"/>
          <p:cNvSpPr txBox="1"/>
          <p:nvPr/>
        </p:nvSpPr>
        <p:spPr>
          <a:xfrm>
            <a:off x="0" y="339610"/>
            <a:ext cx="11379200" cy="5401953"/>
          </a:xfrm>
          <a:prstGeom prst="rect">
            <a:avLst/>
          </a:prstGeom>
          <a:noFill/>
          <a:ln>
            <a:noFill/>
          </a:ln>
        </p:spPr>
        <p:txBody>
          <a:bodyPr spcFirstLastPara="1" wrap="square" lIns="113773" tIns="113773" rIns="113773" bIns="113773" anchor="t" anchorCtr="0">
            <a:spAutoFit/>
          </a:bodyPr>
          <a:lstStyle/>
          <a:p>
            <a:pPr defTabSz="1137879">
              <a:lnSpc>
                <a:spcPct val="150000"/>
              </a:lnSpc>
              <a:buClr>
                <a:srgbClr val="000000"/>
              </a:buClr>
            </a:pPr>
            <a:r>
              <a:rPr lang="en" sz="1867" kern="0">
                <a:solidFill>
                  <a:srgbClr val="FFFFFF"/>
                </a:solidFill>
                <a:latin typeface="Roboto Mono"/>
                <a:ea typeface="Roboto Mono"/>
                <a:cs typeface="Roboto Mono"/>
                <a:sym typeface="Roboto Mono"/>
              </a:rPr>
              <a:t>model </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 tf</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keras</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models</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Sequential</a:t>
            </a:r>
            <a:r>
              <a:rPr lang="en" sz="1867" kern="0">
                <a:solidFill>
                  <a:srgbClr val="A3A3A3"/>
                </a:solidFill>
                <a:latin typeface="Roboto Mono"/>
                <a:ea typeface="Roboto Mono"/>
                <a:cs typeface="Roboto Mono"/>
                <a:sym typeface="Roboto Mono"/>
              </a:rPr>
              <a:t>([</a:t>
            </a:r>
            <a:endParaRPr sz="1867" kern="0">
              <a:solidFill>
                <a:srgbClr val="FFFFFF"/>
              </a:solidFill>
              <a:latin typeface="Roboto Mono"/>
              <a:ea typeface="Roboto Mono"/>
              <a:cs typeface="Roboto Mono"/>
              <a:sym typeface="Roboto Mono"/>
            </a:endParaRPr>
          </a:p>
          <a:p>
            <a:pPr defTabSz="1137879">
              <a:lnSpc>
                <a:spcPct val="150000"/>
              </a:lnSpc>
              <a:buClr>
                <a:srgbClr val="000000"/>
              </a:buClr>
            </a:pPr>
            <a:r>
              <a:rPr lang="en" sz="1867" kern="0">
                <a:solidFill>
                  <a:srgbClr val="FFFFFF"/>
                </a:solidFill>
                <a:latin typeface="Roboto Mono"/>
                <a:ea typeface="Roboto Mono"/>
                <a:cs typeface="Roboto Mono"/>
                <a:sym typeface="Roboto Mono"/>
              </a:rPr>
              <a:t>    tf</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keras</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layers</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Conv2D</a:t>
            </a:r>
            <a:r>
              <a:rPr lang="en" sz="1867" kern="0">
                <a:solidFill>
                  <a:srgbClr val="A3A3A3"/>
                </a:solidFill>
                <a:latin typeface="Roboto Mono"/>
                <a:ea typeface="Roboto Mono"/>
                <a:cs typeface="Roboto Mono"/>
                <a:sym typeface="Roboto Mono"/>
              </a:rPr>
              <a:t>(</a:t>
            </a:r>
            <a:r>
              <a:rPr lang="en" sz="1867" kern="0">
                <a:solidFill>
                  <a:srgbClr val="F4B400"/>
                </a:solidFill>
                <a:latin typeface="Roboto Mono"/>
                <a:ea typeface="Roboto Mono"/>
                <a:cs typeface="Roboto Mono"/>
                <a:sym typeface="Roboto Mono"/>
              </a:rPr>
              <a:t>16</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 </a:t>
            </a:r>
            <a:r>
              <a:rPr lang="en" sz="1867" kern="0">
                <a:solidFill>
                  <a:srgbClr val="A3A3A3"/>
                </a:solidFill>
                <a:latin typeface="Roboto Mono"/>
                <a:ea typeface="Roboto Mono"/>
                <a:cs typeface="Roboto Mono"/>
                <a:sym typeface="Roboto Mono"/>
              </a:rPr>
              <a:t>(</a:t>
            </a:r>
            <a:r>
              <a:rPr lang="en" sz="1867" kern="0">
                <a:solidFill>
                  <a:srgbClr val="F4B400"/>
                </a:solidFill>
                <a:latin typeface="Roboto Mono"/>
                <a:ea typeface="Roboto Mono"/>
                <a:cs typeface="Roboto Mono"/>
                <a:sym typeface="Roboto Mono"/>
              </a:rPr>
              <a:t>3</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 </a:t>
            </a:r>
            <a:r>
              <a:rPr lang="en" sz="1867" kern="0">
                <a:solidFill>
                  <a:srgbClr val="F4B400"/>
                </a:solidFill>
                <a:latin typeface="Roboto Mono"/>
                <a:ea typeface="Roboto Mono"/>
                <a:cs typeface="Roboto Mono"/>
                <a:sym typeface="Roboto Mono"/>
              </a:rPr>
              <a:t>3</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 activation</a:t>
            </a:r>
            <a:r>
              <a:rPr lang="en" sz="1867" kern="0">
                <a:solidFill>
                  <a:srgbClr val="A3A3A3"/>
                </a:solidFill>
                <a:latin typeface="Roboto Mono"/>
                <a:ea typeface="Roboto Mono"/>
                <a:cs typeface="Roboto Mono"/>
                <a:sym typeface="Roboto Mono"/>
              </a:rPr>
              <a:t>=</a:t>
            </a:r>
            <a:r>
              <a:rPr lang="en" sz="1867" kern="0">
                <a:solidFill>
                  <a:srgbClr val="57BB8A"/>
                </a:solidFill>
                <a:latin typeface="Roboto Mono"/>
                <a:ea typeface="Roboto Mono"/>
                <a:cs typeface="Roboto Mono"/>
                <a:sym typeface="Roboto Mono"/>
              </a:rPr>
              <a:t>'relu'</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 </a:t>
            </a:r>
            <a:br>
              <a:rPr lang="en" sz="1867" kern="0">
                <a:solidFill>
                  <a:srgbClr val="FFFFFF"/>
                </a:solidFill>
                <a:latin typeface="Roboto Mono"/>
                <a:ea typeface="Roboto Mono"/>
                <a:cs typeface="Roboto Mono"/>
                <a:sym typeface="Roboto Mono"/>
              </a:rPr>
            </a:br>
            <a:r>
              <a:rPr lang="en" sz="1867" kern="0">
                <a:solidFill>
                  <a:srgbClr val="FFFFFF"/>
                </a:solidFill>
                <a:latin typeface="Roboto Mono"/>
                <a:ea typeface="Roboto Mono"/>
                <a:cs typeface="Roboto Mono"/>
                <a:sym typeface="Roboto Mono"/>
              </a:rPr>
              <a:t>			input_shape</a:t>
            </a:r>
            <a:r>
              <a:rPr lang="en" sz="1867" kern="0">
                <a:solidFill>
                  <a:srgbClr val="A3A3A3"/>
                </a:solidFill>
                <a:latin typeface="Roboto Mono"/>
                <a:ea typeface="Roboto Mono"/>
                <a:cs typeface="Roboto Mono"/>
                <a:sym typeface="Roboto Mono"/>
              </a:rPr>
              <a:t>=(</a:t>
            </a:r>
            <a:r>
              <a:rPr lang="en" sz="1867" kern="0">
                <a:solidFill>
                  <a:srgbClr val="F4B400"/>
                </a:solidFill>
                <a:latin typeface="Roboto Mono"/>
                <a:ea typeface="Roboto Mono"/>
                <a:cs typeface="Roboto Mono"/>
                <a:sym typeface="Roboto Mono"/>
              </a:rPr>
              <a:t>300</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 </a:t>
            </a:r>
            <a:r>
              <a:rPr lang="en" sz="1867" kern="0">
                <a:solidFill>
                  <a:srgbClr val="F4B400"/>
                </a:solidFill>
                <a:latin typeface="Roboto Mono"/>
                <a:ea typeface="Roboto Mono"/>
                <a:cs typeface="Roboto Mono"/>
                <a:sym typeface="Roboto Mono"/>
              </a:rPr>
              <a:t>300</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 </a:t>
            </a:r>
            <a:r>
              <a:rPr lang="en" sz="1867" kern="0">
                <a:solidFill>
                  <a:srgbClr val="F4B400"/>
                </a:solidFill>
                <a:latin typeface="Roboto Mono"/>
                <a:ea typeface="Roboto Mono"/>
                <a:cs typeface="Roboto Mono"/>
                <a:sym typeface="Roboto Mono"/>
              </a:rPr>
              <a:t>3</a:t>
            </a:r>
            <a:r>
              <a:rPr lang="en" sz="1867" kern="0">
                <a:solidFill>
                  <a:srgbClr val="A3A3A3"/>
                </a:solidFill>
                <a:latin typeface="Roboto Mono"/>
                <a:ea typeface="Roboto Mono"/>
                <a:cs typeface="Roboto Mono"/>
                <a:sym typeface="Roboto Mono"/>
              </a:rPr>
              <a:t>)),</a:t>
            </a:r>
            <a:endParaRPr sz="1867" kern="0">
              <a:solidFill>
                <a:srgbClr val="FFFFFF"/>
              </a:solidFill>
              <a:latin typeface="Roboto Mono"/>
              <a:ea typeface="Roboto Mono"/>
              <a:cs typeface="Roboto Mono"/>
              <a:sym typeface="Roboto Mono"/>
            </a:endParaRPr>
          </a:p>
          <a:p>
            <a:pPr defTabSz="1137879">
              <a:lnSpc>
                <a:spcPct val="150000"/>
              </a:lnSpc>
              <a:buClr>
                <a:srgbClr val="000000"/>
              </a:buClr>
            </a:pPr>
            <a:r>
              <a:rPr lang="en" sz="1867" kern="0">
                <a:solidFill>
                  <a:srgbClr val="FFFFFF"/>
                </a:solidFill>
                <a:latin typeface="Roboto Mono"/>
                <a:ea typeface="Roboto Mono"/>
                <a:cs typeface="Roboto Mono"/>
                <a:sym typeface="Roboto Mono"/>
              </a:rPr>
              <a:t>    tf</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keras</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layers</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MaxPooling2D</a:t>
            </a:r>
            <a:r>
              <a:rPr lang="en" sz="1867" kern="0">
                <a:solidFill>
                  <a:srgbClr val="A3A3A3"/>
                </a:solidFill>
                <a:latin typeface="Roboto Mono"/>
                <a:ea typeface="Roboto Mono"/>
                <a:cs typeface="Roboto Mono"/>
                <a:sym typeface="Roboto Mono"/>
              </a:rPr>
              <a:t>(</a:t>
            </a:r>
            <a:r>
              <a:rPr lang="en" sz="1867" kern="0">
                <a:solidFill>
                  <a:srgbClr val="F4B400"/>
                </a:solidFill>
                <a:latin typeface="Roboto Mono"/>
                <a:ea typeface="Roboto Mono"/>
                <a:cs typeface="Roboto Mono"/>
                <a:sym typeface="Roboto Mono"/>
              </a:rPr>
              <a:t>2</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 </a:t>
            </a:r>
            <a:r>
              <a:rPr lang="en" sz="1867" kern="0">
                <a:solidFill>
                  <a:srgbClr val="F4B400"/>
                </a:solidFill>
                <a:latin typeface="Roboto Mono"/>
                <a:ea typeface="Roboto Mono"/>
                <a:cs typeface="Roboto Mono"/>
                <a:sym typeface="Roboto Mono"/>
              </a:rPr>
              <a:t>2</a:t>
            </a:r>
            <a:r>
              <a:rPr lang="en" sz="1867" kern="0">
                <a:solidFill>
                  <a:srgbClr val="A3A3A3"/>
                </a:solidFill>
                <a:latin typeface="Roboto Mono"/>
                <a:ea typeface="Roboto Mono"/>
                <a:cs typeface="Roboto Mono"/>
                <a:sym typeface="Roboto Mono"/>
              </a:rPr>
              <a:t>),</a:t>
            </a:r>
            <a:endParaRPr sz="1867" kern="0">
              <a:solidFill>
                <a:srgbClr val="FFFFFF"/>
              </a:solidFill>
              <a:latin typeface="Roboto Mono"/>
              <a:ea typeface="Roboto Mono"/>
              <a:cs typeface="Roboto Mono"/>
              <a:sym typeface="Roboto Mono"/>
            </a:endParaRPr>
          </a:p>
          <a:p>
            <a:pPr defTabSz="1137879">
              <a:lnSpc>
                <a:spcPct val="150000"/>
              </a:lnSpc>
              <a:buClr>
                <a:srgbClr val="000000"/>
              </a:buClr>
            </a:pPr>
            <a:r>
              <a:rPr lang="en" sz="1867" kern="0">
                <a:solidFill>
                  <a:srgbClr val="FFFFFF"/>
                </a:solidFill>
                <a:latin typeface="Roboto Mono"/>
                <a:ea typeface="Roboto Mono"/>
                <a:cs typeface="Roboto Mono"/>
                <a:sym typeface="Roboto Mono"/>
              </a:rPr>
              <a:t>    tf</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keras</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layers</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Conv2D</a:t>
            </a:r>
            <a:r>
              <a:rPr lang="en" sz="1867" kern="0">
                <a:solidFill>
                  <a:srgbClr val="A3A3A3"/>
                </a:solidFill>
                <a:latin typeface="Roboto Mono"/>
                <a:ea typeface="Roboto Mono"/>
                <a:cs typeface="Roboto Mono"/>
                <a:sym typeface="Roboto Mono"/>
              </a:rPr>
              <a:t>(</a:t>
            </a:r>
            <a:r>
              <a:rPr lang="en" sz="1867" kern="0">
                <a:solidFill>
                  <a:srgbClr val="F4B400"/>
                </a:solidFill>
                <a:latin typeface="Roboto Mono"/>
                <a:ea typeface="Roboto Mono"/>
                <a:cs typeface="Roboto Mono"/>
                <a:sym typeface="Roboto Mono"/>
              </a:rPr>
              <a:t>32</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 </a:t>
            </a:r>
            <a:r>
              <a:rPr lang="en" sz="1867" kern="0">
                <a:solidFill>
                  <a:srgbClr val="A3A3A3"/>
                </a:solidFill>
                <a:latin typeface="Roboto Mono"/>
                <a:ea typeface="Roboto Mono"/>
                <a:cs typeface="Roboto Mono"/>
                <a:sym typeface="Roboto Mono"/>
              </a:rPr>
              <a:t>(</a:t>
            </a:r>
            <a:r>
              <a:rPr lang="en" sz="1867" kern="0">
                <a:solidFill>
                  <a:srgbClr val="F4B400"/>
                </a:solidFill>
                <a:latin typeface="Roboto Mono"/>
                <a:ea typeface="Roboto Mono"/>
                <a:cs typeface="Roboto Mono"/>
                <a:sym typeface="Roboto Mono"/>
              </a:rPr>
              <a:t>3</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 </a:t>
            </a:r>
            <a:r>
              <a:rPr lang="en" sz="1867" kern="0">
                <a:solidFill>
                  <a:srgbClr val="F4B400"/>
                </a:solidFill>
                <a:latin typeface="Roboto Mono"/>
                <a:ea typeface="Roboto Mono"/>
                <a:cs typeface="Roboto Mono"/>
                <a:sym typeface="Roboto Mono"/>
              </a:rPr>
              <a:t>3</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 activation</a:t>
            </a:r>
            <a:r>
              <a:rPr lang="en" sz="1867" kern="0">
                <a:solidFill>
                  <a:srgbClr val="A3A3A3"/>
                </a:solidFill>
                <a:latin typeface="Roboto Mono"/>
                <a:ea typeface="Roboto Mono"/>
                <a:cs typeface="Roboto Mono"/>
                <a:sym typeface="Roboto Mono"/>
              </a:rPr>
              <a:t>=</a:t>
            </a:r>
            <a:r>
              <a:rPr lang="en" sz="1867" kern="0">
                <a:solidFill>
                  <a:srgbClr val="57BB8A"/>
                </a:solidFill>
                <a:latin typeface="Roboto Mono"/>
                <a:ea typeface="Roboto Mono"/>
                <a:cs typeface="Roboto Mono"/>
                <a:sym typeface="Roboto Mono"/>
              </a:rPr>
              <a:t>'relu'</a:t>
            </a:r>
            <a:r>
              <a:rPr lang="en" sz="1867" kern="0">
                <a:solidFill>
                  <a:srgbClr val="A3A3A3"/>
                </a:solidFill>
                <a:latin typeface="Roboto Mono"/>
                <a:ea typeface="Roboto Mono"/>
                <a:cs typeface="Roboto Mono"/>
                <a:sym typeface="Roboto Mono"/>
              </a:rPr>
              <a:t>),</a:t>
            </a:r>
            <a:endParaRPr sz="1867" kern="0">
              <a:solidFill>
                <a:srgbClr val="FFFFFF"/>
              </a:solidFill>
              <a:latin typeface="Roboto Mono"/>
              <a:ea typeface="Roboto Mono"/>
              <a:cs typeface="Roboto Mono"/>
              <a:sym typeface="Roboto Mono"/>
            </a:endParaRPr>
          </a:p>
          <a:p>
            <a:pPr defTabSz="1137879">
              <a:lnSpc>
                <a:spcPct val="150000"/>
              </a:lnSpc>
              <a:buClr>
                <a:srgbClr val="000000"/>
              </a:buClr>
            </a:pPr>
            <a:r>
              <a:rPr lang="en" sz="1867" kern="0">
                <a:solidFill>
                  <a:srgbClr val="FFFFFF"/>
                </a:solidFill>
                <a:latin typeface="Roboto Mono"/>
                <a:ea typeface="Roboto Mono"/>
                <a:cs typeface="Roboto Mono"/>
                <a:sym typeface="Roboto Mono"/>
              </a:rPr>
              <a:t>    tf</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keras</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layers</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MaxPooling2D</a:t>
            </a:r>
            <a:r>
              <a:rPr lang="en" sz="1867" kern="0">
                <a:solidFill>
                  <a:srgbClr val="A3A3A3"/>
                </a:solidFill>
                <a:latin typeface="Roboto Mono"/>
                <a:ea typeface="Roboto Mono"/>
                <a:cs typeface="Roboto Mono"/>
                <a:sym typeface="Roboto Mono"/>
              </a:rPr>
              <a:t>(</a:t>
            </a:r>
            <a:r>
              <a:rPr lang="en" sz="1867" kern="0">
                <a:solidFill>
                  <a:srgbClr val="F4B400"/>
                </a:solidFill>
                <a:latin typeface="Roboto Mono"/>
                <a:ea typeface="Roboto Mono"/>
                <a:cs typeface="Roboto Mono"/>
                <a:sym typeface="Roboto Mono"/>
              </a:rPr>
              <a:t>2</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 </a:t>
            </a:r>
            <a:r>
              <a:rPr lang="en" sz="1867" kern="0">
                <a:solidFill>
                  <a:srgbClr val="F4B400"/>
                </a:solidFill>
                <a:latin typeface="Roboto Mono"/>
                <a:ea typeface="Roboto Mono"/>
                <a:cs typeface="Roboto Mono"/>
                <a:sym typeface="Roboto Mono"/>
              </a:rPr>
              <a:t>2</a:t>
            </a:r>
            <a:r>
              <a:rPr lang="en" sz="1867" kern="0">
                <a:solidFill>
                  <a:srgbClr val="A3A3A3"/>
                </a:solidFill>
                <a:latin typeface="Roboto Mono"/>
                <a:ea typeface="Roboto Mono"/>
                <a:cs typeface="Roboto Mono"/>
                <a:sym typeface="Roboto Mono"/>
              </a:rPr>
              <a:t>),</a:t>
            </a:r>
            <a:endParaRPr sz="1867" kern="0">
              <a:solidFill>
                <a:srgbClr val="FFFFFF"/>
              </a:solidFill>
              <a:latin typeface="Roboto Mono"/>
              <a:ea typeface="Roboto Mono"/>
              <a:cs typeface="Roboto Mono"/>
              <a:sym typeface="Roboto Mono"/>
            </a:endParaRPr>
          </a:p>
          <a:p>
            <a:pPr defTabSz="1137879">
              <a:lnSpc>
                <a:spcPct val="150000"/>
              </a:lnSpc>
              <a:buClr>
                <a:srgbClr val="000000"/>
              </a:buClr>
            </a:pPr>
            <a:r>
              <a:rPr lang="en" sz="1867" kern="0">
                <a:solidFill>
                  <a:srgbClr val="FFFFFF"/>
                </a:solidFill>
                <a:latin typeface="Roboto Mono"/>
                <a:ea typeface="Roboto Mono"/>
                <a:cs typeface="Roboto Mono"/>
                <a:sym typeface="Roboto Mono"/>
              </a:rPr>
              <a:t>    tf</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keras</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layers</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Conv2D</a:t>
            </a:r>
            <a:r>
              <a:rPr lang="en" sz="1867" kern="0">
                <a:solidFill>
                  <a:srgbClr val="A3A3A3"/>
                </a:solidFill>
                <a:latin typeface="Roboto Mono"/>
                <a:ea typeface="Roboto Mono"/>
                <a:cs typeface="Roboto Mono"/>
                <a:sym typeface="Roboto Mono"/>
              </a:rPr>
              <a:t>(</a:t>
            </a:r>
            <a:r>
              <a:rPr lang="en" sz="1867" kern="0">
                <a:solidFill>
                  <a:srgbClr val="F4B400"/>
                </a:solidFill>
                <a:latin typeface="Roboto Mono"/>
                <a:ea typeface="Roboto Mono"/>
                <a:cs typeface="Roboto Mono"/>
                <a:sym typeface="Roboto Mono"/>
              </a:rPr>
              <a:t>64</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 </a:t>
            </a:r>
            <a:r>
              <a:rPr lang="en" sz="1867" kern="0">
                <a:solidFill>
                  <a:srgbClr val="A3A3A3"/>
                </a:solidFill>
                <a:latin typeface="Roboto Mono"/>
                <a:ea typeface="Roboto Mono"/>
                <a:cs typeface="Roboto Mono"/>
                <a:sym typeface="Roboto Mono"/>
              </a:rPr>
              <a:t>(</a:t>
            </a:r>
            <a:r>
              <a:rPr lang="en" sz="1867" kern="0">
                <a:solidFill>
                  <a:srgbClr val="F4B400"/>
                </a:solidFill>
                <a:latin typeface="Roboto Mono"/>
                <a:ea typeface="Roboto Mono"/>
                <a:cs typeface="Roboto Mono"/>
                <a:sym typeface="Roboto Mono"/>
              </a:rPr>
              <a:t>3</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 </a:t>
            </a:r>
            <a:r>
              <a:rPr lang="en" sz="1867" kern="0">
                <a:solidFill>
                  <a:srgbClr val="F4B400"/>
                </a:solidFill>
                <a:latin typeface="Roboto Mono"/>
                <a:ea typeface="Roboto Mono"/>
                <a:cs typeface="Roboto Mono"/>
                <a:sym typeface="Roboto Mono"/>
              </a:rPr>
              <a:t>3</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 activation</a:t>
            </a:r>
            <a:r>
              <a:rPr lang="en" sz="1867" kern="0">
                <a:solidFill>
                  <a:srgbClr val="A3A3A3"/>
                </a:solidFill>
                <a:latin typeface="Roboto Mono"/>
                <a:ea typeface="Roboto Mono"/>
                <a:cs typeface="Roboto Mono"/>
                <a:sym typeface="Roboto Mono"/>
              </a:rPr>
              <a:t>=</a:t>
            </a:r>
            <a:r>
              <a:rPr lang="en" sz="1867" kern="0">
                <a:solidFill>
                  <a:srgbClr val="57BB8A"/>
                </a:solidFill>
                <a:latin typeface="Roboto Mono"/>
                <a:ea typeface="Roboto Mono"/>
                <a:cs typeface="Roboto Mono"/>
                <a:sym typeface="Roboto Mono"/>
              </a:rPr>
              <a:t>'relu'</a:t>
            </a:r>
            <a:r>
              <a:rPr lang="en" sz="1867" kern="0">
                <a:solidFill>
                  <a:srgbClr val="A3A3A3"/>
                </a:solidFill>
                <a:latin typeface="Roboto Mono"/>
                <a:ea typeface="Roboto Mono"/>
                <a:cs typeface="Roboto Mono"/>
                <a:sym typeface="Roboto Mono"/>
              </a:rPr>
              <a:t>),</a:t>
            </a:r>
            <a:endParaRPr sz="1867" kern="0">
              <a:solidFill>
                <a:srgbClr val="FFFFFF"/>
              </a:solidFill>
              <a:latin typeface="Roboto Mono"/>
              <a:ea typeface="Roboto Mono"/>
              <a:cs typeface="Roboto Mono"/>
              <a:sym typeface="Roboto Mono"/>
            </a:endParaRPr>
          </a:p>
          <a:p>
            <a:pPr defTabSz="1137879">
              <a:lnSpc>
                <a:spcPct val="150000"/>
              </a:lnSpc>
              <a:buClr>
                <a:srgbClr val="000000"/>
              </a:buClr>
            </a:pPr>
            <a:r>
              <a:rPr lang="en" sz="1867" kern="0">
                <a:solidFill>
                  <a:srgbClr val="FFFFFF"/>
                </a:solidFill>
                <a:latin typeface="Roboto Mono"/>
                <a:ea typeface="Roboto Mono"/>
                <a:cs typeface="Roboto Mono"/>
                <a:sym typeface="Roboto Mono"/>
              </a:rPr>
              <a:t>    tf</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keras</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layers</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MaxPooling2D</a:t>
            </a:r>
            <a:r>
              <a:rPr lang="en" sz="1867" kern="0">
                <a:solidFill>
                  <a:srgbClr val="A3A3A3"/>
                </a:solidFill>
                <a:latin typeface="Roboto Mono"/>
                <a:ea typeface="Roboto Mono"/>
                <a:cs typeface="Roboto Mono"/>
                <a:sym typeface="Roboto Mono"/>
              </a:rPr>
              <a:t>(</a:t>
            </a:r>
            <a:r>
              <a:rPr lang="en" sz="1867" kern="0">
                <a:solidFill>
                  <a:srgbClr val="F4B400"/>
                </a:solidFill>
                <a:latin typeface="Roboto Mono"/>
                <a:ea typeface="Roboto Mono"/>
                <a:cs typeface="Roboto Mono"/>
                <a:sym typeface="Roboto Mono"/>
              </a:rPr>
              <a:t>2</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 </a:t>
            </a:r>
            <a:r>
              <a:rPr lang="en" sz="1867" kern="0">
                <a:solidFill>
                  <a:srgbClr val="F4B400"/>
                </a:solidFill>
                <a:latin typeface="Roboto Mono"/>
                <a:ea typeface="Roboto Mono"/>
                <a:cs typeface="Roboto Mono"/>
                <a:sym typeface="Roboto Mono"/>
              </a:rPr>
              <a:t>2</a:t>
            </a:r>
            <a:r>
              <a:rPr lang="en" sz="1867" kern="0">
                <a:solidFill>
                  <a:srgbClr val="A3A3A3"/>
                </a:solidFill>
                <a:latin typeface="Roboto Mono"/>
                <a:ea typeface="Roboto Mono"/>
                <a:cs typeface="Roboto Mono"/>
                <a:sym typeface="Roboto Mono"/>
              </a:rPr>
              <a:t>),</a:t>
            </a:r>
            <a:endParaRPr sz="1867" kern="0">
              <a:solidFill>
                <a:srgbClr val="FFFFFF"/>
              </a:solidFill>
              <a:latin typeface="Roboto Mono"/>
              <a:ea typeface="Roboto Mono"/>
              <a:cs typeface="Roboto Mono"/>
              <a:sym typeface="Roboto Mono"/>
            </a:endParaRPr>
          </a:p>
          <a:p>
            <a:pPr defTabSz="1137879">
              <a:lnSpc>
                <a:spcPct val="150000"/>
              </a:lnSpc>
              <a:buClr>
                <a:srgbClr val="000000"/>
              </a:buClr>
            </a:pPr>
            <a:r>
              <a:rPr lang="en" sz="1867" kern="0">
                <a:solidFill>
                  <a:srgbClr val="FFFFFF"/>
                </a:solidFill>
                <a:latin typeface="Roboto Mono"/>
                <a:ea typeface="Roboto Mono"/>
                <a:cs typeface="Roboto Mono"/>
                <a:sym typeface="Roboto Mono"/>
              </a:rPr>
              <a:t>    tf</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keras</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layers</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Flatten</a:t>
            </a:r>
            <a:r>
              <a:rPr lang="en" sz="1867" kern="0">
                <a:solidFill>
                  <a:srgbClr val="A3A3A3"/>
                </a:solidFill>
                <a:latin typeface="Roboto Mono"/>
                <a:ea typeface="Roboto Mono"/>
                <a:cs typeface="Roboto Mono"/>
                <a:sym typeface="Roboto Mono"/>
              </a:rPr>
              <a:t>(),</a:t>
            </a:r>
            <a:endParaRPr sz="1867" kern="0">
              <a:solidFill>
                <a:srgbClr val="FFFFFF"/>
              </a:solidFill>
              <a:latin typeface="Roboto Mono"/>
              <a:ea typeface="Roboto Mono"/>
              <a:cs typeface="Roboto Mono"/>
              <a:sym typeface="Roboto Mono"/>
            </a:endParaRPr>
          </a:p>
          <a:p>
            <a:pPr defTabSz="1137879">
              <a:lnSpc>
                <a:spcPct val="150000"/>
              </a:lnSpc>
              <a:buClr>
                <a:srgbClr val="000000"/>
              </a:buClr>
            </a:pPr>
            <a:r>
              <a:rPr lang="en" sz="1867" kern="0">
                <a:solidFill>
                  <a:srgbClr val="FFFFFF"/>
                </a:solidFill>
                <a:latin typeface="Roboto Mono"/>
                <a:ea typeface="Roboto Mono"/>
                <a:cs typeface="Roboto Mono"/>
                <a:sym typeface="Roboto Mono"/>
              </a:rPr>
              <a:t>    tf</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keras</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layers</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Dense</a:t>
            </a:r>
            <a:r>
              <a:rPr lang="en" sz="1867" kern="0">
                <a:solidFill>
                  <a:srgbClr val="A3A3A3"/>
                </a:solidFill>
                <a:latin typeface="Roboto Mono"/>
                <a:ea typeface="Roboto Mono"/>
                <a:cs typeface="Roboto Mono"/>
                <a:sym typeface="Roboto Mono"/>
              </a:rPr>
              <a:t>(</a:t>
            </a:r>
            <a:r>
              <a:rPr lang="en" sz="1867" kern="0">
                <a:solidFill>
                  <a:srgbClr val="F4B400"/>
                </a:solidFill>
                <a:latin typeface="Roboto Mono"/>
                <a:ea typeface="Roboto Mono"/>
                <a:cs typeface="Roboto Mono"/>
                <a:sym typeface="Roboto Mono"/>
              </a:rPr>
              <a:t>512</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 activation</a:t>
            </a:r>
            <a:r>
              <a:rPr lang="en" sz="1867" kern="0">
                <a:solidFill>
                  <a:srgbClr val="A3A3A3"/>
                </a:solidFill>
                <a:latin typeface="Roboto Mono"/>
                <a:ea typeface="Roboto Mono"/>
                <a:cs typeface="Roboto Mono"/>
                <a:sym typeface="Roboto Mono"/>
              </a:rPr>
              <a:t>=</a:t>
            </a:r>
            <a:r>
              <a:rPr lang="en" sz="1867" kern="0">
                <a:solidFill>
                  <a:srgbClr val="57BB8A"/>
                </a:solidFill>
                <a:latin typeface="Roboto Mono"/>
                <a:ea typeface="Roboto Mono"/>
                <a:cs typeface="Roboto Mono"/>
                <a:sym typeface="Roboto Mono"/>
              </a:rPr>
              <a:t>'relu'</a:t>
            </a:r>
            <a:r>
              <a:rPr lang="en" sz="1867" kern="0">
                <a:solidFill>
                  <a:srgbClr val="A3A3A3"/>
                </a:solidFill>
                <a:latin typeface="Roboto Mono"/>
                <a:ea typeface="Roboto Mono"/>
                <a:cs typeface="Roboto Mono"/>
                <a:sym typeface="Roboto Mono"/>
              </a:rPr>
              <a:t>),</a:t>
            </a:r>
            <a:endParaRPr sz="1867" kern="0">
              <a:solidFill>
                <a:srgbClr val="FFFFFF"/>
              </a:solidFill>
              <a:latin typeface="Roboto Mono"/>
              <a:ea typeface="Roboto Mono"/>
              <a:cs typeface="Roboto Mono"/>
              <a:sym typeface="Roboto Mono"/>
            </a:endParaRPr>
          </a:p>
          <a:p>
            <a:pPr defTabSz="1137879">
              <a:lnSpc>
                <a:spcPct val="150000"/>
              </a:lnSpc>
              <a:buClr>
                <a:srgbClr val="000000"/>
              </a:buClr>
            </a:pPr>
            <a:r>
              <a:rPr lang="en" sz="1867" kern="0">
                <a:solidFill>
                  <a:srgbClr val="FFFFFF"/>
                </a:solidFill>
                <a:latin typeface="Roboto Mono"/>
                <a:ea typeface="Roboto Mono"/>
                <a:cs typeface="Roboto Mono"/>
                <a:sym typeface="Roboto Mono"/>
              </a:rPr>
              <a:t>    tf</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keras</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layers</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Dense</a:t>
            </a:r>
            <a:r>
              <a:rPr lang="en" sz="1867" kern="0">
                <a:solidFill>
                  <a:srgbClr val="A3A3A3"/>
                </a:solidFill>
                <a:latin typeface="Roboto Mono"/>
                <a:ea typeface="Roboto Mono"/>
                <a:cs typeface="Roboto Mono"/>
                <a:sym typeface="Roboto Mono"/>
              </a:rPr>
              <a:t>(</a:t>
            </a:r>
            <a:r>
              <a:rPr lang="en" sz="1867" kern="0">
                <a:solidFill>
                  <a:srgbClr val="F4B400"/>
                </a:solidFill>
                <a:latin typeface="Roboto Mono"/>
                <a:ea typeface="Roboto Mono"/>
                <a:cs typeface="Roboto Mono"/>
                <a:sym typeface="Roboto Mono"/>
              </a:rPr>
              <a:t>1</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 activation</a:t>
            </a:r>
            <a:r>
              <a:rPr lang="en" sz="1867" kern="0">
                <a:solidFill>
                  <a:srgbClr val="A3A3A3"/>
                </a:solidFill>
                <a:latin typeface="Roboto Mono"/>
                <a:ea typeface="Roboto Mono"/>
                <a:cs typeface="Roboto Mono"/>
                <a:sym typeface="Roboto Mono"/>
              </a:rPr>
              <a:t>=</a:t>
            </a:r>
            <a:r>
              <a:rPr lang="en" sz="1867" kern="0">
                <a:solidFill>
                  <a:srgbClr val="57BB8A"/>
                </a:solidFill>
                <a:latin typeface="Roboto Mono"/>
                <a:ea typeface="Roboto Mono"/>
                <a:cs typeface="Roboto Mono"/>
                <a:sym typeface="Roboto Mono"/>
              </a:rPr>
              <a:t>'sigmoid'</a:t>
            </a:r>
            <a:r>
              <a:rPr lang="en" sz="1867" kern="0">
                <a:solidFill>
                  <a:srgbClr val="A3A3A3"/>
                </a:solidFill>
                <a:latin typeface="Roboto Mono"/>
                <a:ea typeface="Roboto Mono"/>
                <a:cs typeface="Roboto Mono"/>
                <a:sym typeface="Roboto Mono"/>
              </a:rPr>
              <a:t>)</a:t>
            </a:r>
            <a:endParaRPr sz="1867" kern="0">
              <a:solidFill>
                <a:srgbClr val="FFFFFF"/>
              </a:solidFill>
              <a:latin typeface="Roboto Mono"/>
              <a:ea typeface="Roboto Mono"/>
              <a:cs typeface="Roboto Mono"/>
              <a:sym typeface="Roboto Mono"/>
            </a:endParaRPr>
          </a:p>
          <a:p>
            <a:pPr defTabSz="1137879">
              <a:lnSpc>
                <a:spcPct val="150000"/>
              </a:lnSpc>
              <a:buClr>
                <a:srgbClr val="000000"/>
              </a:buClr>
            </a:pPr>
            <a:r>
              <a:rPr lang="en" sz="1867" kern="0">
                <a:solidFill>
                  <a:srgbClr val="A3A3A3"/>
                </a:solidFill>
                <a:latin typeface="Roboto Mono"/>
                <a:ea typeface="Roboto Mono"/>
                <a:cs typeface="Roboto Mono"/>
                <a:sym typeface="Roboto Mono"/>
              </a:rPr>
              <a:t>])</a:t>
            </a:r>
            <a:endParaRPr sz="1867" kern="0">
              <a:solidFill>
                <a:srgbClr val="A3A3A3"/>
              </a:solidFill>
              <a:latin typeface="Roboto Mono"/>
              <a:ea typeface="Roboto Mono"/>
              <a:cs typeface="Roboto Mono"/>
              <a:sym typeface="Roboto Mon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052E8899-8A8F-4CFE-B900-ED80C2E260E5}"/>
              </a:ext>
            </a:extLst>
          </p:cNvPr>
          <p:cNvPicPr>
            <a:picLocks noChangeAspect="1"/>
          </p:cNvPicPr>
          <p:nvPr/>
        </p:nvPicPr>
        <p:blipFill rotWithShape="1">
          <a:blip r:embed="rId2"/>
          <a:srcRect t="17361" r="45781" b="31250"/>
          <a:stretch/>
        </p:blipFill>
        <p:spPr>
          <a:xfrm>
            <a:off x="2947035" y="1760220"/>
            <a:ext cx="6169661" cy="3289301"/>
          </a:xfrm>
          <a:prstGeom prst="rect">
            <a:avLst/>
          </a:prstGeom>
        </p:spPr>
      </p:pic>
      <p:sp>
        <p:nvSpPr>
          <p:cNvPr id="5" name="Título 2">
            <a:extLst>
              <a:ext uri="{FF2B5EF4-FFF2-40B4-BE49-F238E27FC236}">
                <a16:creationId xmlns:a16="http://schemas.microsoft.com/office/drawing/2014/main" id="{689A308F-79FE-48D9-AC75-4A582CDD64E6}"/>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2B63E713-2660-4DE2-B120-5C2B4A2A09F9}"/>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simple world</a:t>
            </a:r>
          </a:p>
        </p:txBody>
      </p:sp>
    </p:spTree>
    <p:extLst>
      <p:ext uri="{BB962C8B-B14F-4D97-AF65-F5344CB8AC3E}">
        <p14:creationId xmlns:p14="http://schemas.microsoft.com/office/powerpoint/2010/main" val="219096697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660"/>
        <p:cNvGrpSpPr/>
        <p:nvPr/>
      </p:nvGrpSpPr>
      <p:grpSpPr>
        <a:xfrm>
          <a:off x="0" y="0"/>
          <a:ext cx="0" cy="0"/>
          <a:chOff x="0" y="0"/>
          <a:chExt cx="0" cy="0"/>
        </a:xfrm>
      </p:grpSpPr>
      <p:sp>
        <p:nvSpPr>
          <p:cNvPr id="661" name="Google Shape;661;p66"/>
          <p:cNvSpPr txBox="1"/>
          <p:nvPr/>
        </p:nvSpPr>
        <p:spPr>
          <a:xfrm>
            <a:off x="0" y="339610"/>
            <a:ext cx="11379200" cy="5401953"/>
          </a:xfrm>
          <a:prstGeom prst="rect">
            <a:avLst/>
          </a:prstGeom>
          <a:noFill/>
          <a:ln>
            <a:noFill/>
          </a:ln>
        </p:spPr>
        <p:txBody>
          <a:bodyPr spcFirstLastPara="1" wrap="square" lIns="113773" tIns="113773" rIns="113773" bIns="113773" anchor="t" anchorCtr="0">
            <a:spAutoFit/>
          </a:bodyPr>
          <a:lstStyle/>
          <a:p>
            <a:pPr defTabSz="1137879">
              <a:lnSpc>
                <a:spcPct val="150000"/>
              </a:lnSpc>
              <a:buClr>
                <a:srgbClr val="000000"/>
              </a:buClr>
            </a:pPr>
            <a:r>
              <a:rPr lang="en" sz="1867" kern="0" dirty="0">
                <a:solidFill>
                  <a:srgbClr val="FFFFFF"/>
                </a:solidFill>
                <a:latin typeface="Roboto Mono"/>
                <a:ea typeface="Roboto Mono"/>
                <a:cs typeface="Roboto Mono"/>
                <a:sym typeface="Roboto Mono"/>
              </a:rPr>
              <a:t>model </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 tf</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keras</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models</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Sequential</a:t>
            </a:r>
            <a:r>
              <a:rPr lang="en" sz="1867" kern="0" dirty="0">
                <a:solidFill>
                  <a:srgbClr val="A3A3A3"/>
                </a:solidFill>
                <a:latin typeface="Roboto Mono"/>
                <a:ea typeface="Roboto Mono"/>
                <a:cs typeface="Roboto Mono"/>
                <a:sym typeface="Roboto Mono"/>
              </a:rPr>
              <a:t>([</a:t>
            </a:r>
            <a:endParaRPr sz="1867" kern="0" dirty="0">
              <a:solidFill>
                <a:srgbClr val="FFFFFF"/>
              </a:solidFill>
              <a:latin typeface="Roboto Mono"/>
              <a:ea typeface="Roboto Mono"/>
              <a:cs typeface="Roboto Mono"/>
              <a:sym typeface="Roboto Mono"/>
            </a:endParaRPr>
          </a:p>
          <a:p>
            <a:pPr defTabSz="1137879">
              <a:lnSpc>
                <a:spcPct val="150000"/>
              </a:lnSpc>
              <a:buClr>
                <a:srgbClr val="000000"/>
              </a:buClr>
            </a:pPr>
            <a:r>
              <a:rPr lang="en" sz="1867" kern="0" dirty="0">
                <a:solidFill>
                  <a:srgbClr val="FFFFFF"/>
                </a:solidFill>
                <a:latin typeface="Roboto Mono"/>
                <a:ea typeface="Roboto Mono"/>
                <a:cs typeface="Roboto Mono"/>
                <a:sym typeface="Roboto Mono"/>
              </a:rPr>
              <a:t>    tf</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keras</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layers</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Conv2D</a:t>
            </a:r>
            <a:r>
              <a:rPr lang="en" sz="1867" kern="0" dirty="0">
                <a:solidFill>
                  <a:srgbClr val="A3A3A3"/>
                </a:solidFill>
                <a:latin typeface="Roboto Mono"/>
                <a:ea typeface="Roboto Mono"/>
                <a:cs typeface="Roboto Mono"/>
                <a:sym typeface="Roboto Mono"/>
              </a:rPr>
              <a:t>(</a:t>
            </a:r>
            <a:r>
              <a:rPr lang="en" sz="1867" kern="0" dirty="0">
                <a:solidFill>
                  <a:srgbClr val="F4B400"/>
                </a:solidFill>
                <a:latin typeface="Roboto Mono"/>
                <a:ea typeface="Roboto Mono"/>
                <a:cs typeface="Roboto Mono"/>
                <a:sym typeface="Roboto Mono"/>
              </a:rPr>
              <a:t>16</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 </a:t>
            </a:r>
            <a:r>
              <a:rPr lang="en" sz="1867" kern="0" dirty="0">
                <a:solidFill>
                  <a:srgbClr val="A3A3A3"/>
                </a:solidFill>
                <a:latin typeface="Roboto Mono"/>
                <a:ea typeface="Roboto Mono"/>
                <a:cs typeface="Roboto Mono"/>
                <a:sym typeface="Roboto Mono"/>
              </a:rPr>
              <a:t>(</a:t>
            </a:r>
            <a:r>
              <a:rPr lang="en" sz="1867" kern="0" dirty="0">
                <a:solidFill>
                  <a:srgbClr val="F4B400"/>
                </a:solidFill>
                <a:latin typeface="Roboto Mono"/>
                <a:ea typeface="Roboto Mono"/>
                <a:cs typeface="Roboto Mono"/>
                <a:sym typeface="Roboto Mono"/>
              </a:rPr>
              <a:t>3</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 </a:t>
            </a:r>
            <a:r>
              <a:rPr lang="en" sz="1867" kern="0" dirty="0">
                <a:solidFill>
                  <a:srgbClr val="F4B400"/>
                </a:solidFill>
                <a:latin typeface="Roboto Mono"/>
                <a:ea typeface="Roboto Mono"/>
                <a:cs typeface="Roboto Mono"/>
                <a:sym typeface="Roboto Mono"/>
              </a:rPr>
              <a:t>3</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 activation</a:t>
            </a:r>
            <a:r>
              <a:rPr lang="en" sz="1867" kern="0" dirty="0">
                <a:solidFill>
                  <a:srgbClr val="A3A3A3"/>
                </a:solidFill>
                <a:latin typeface="Roboto Mono"/>
                <a:ea typeface="Roboto Mono"/>
                <a:cs typeface="Roboto Mono"/>
                <a:sym typeface="Roboto Mono"/>
              </a:rPr>
              <a:t>=</a:t>
            </a:r>
            <a:r>
              <a:rPr lang="en" sz="1867" kern="0" dirty="0">
                <a:solidFill>
                  <a:srgbClr val="57BB8A"/>
                </a:solidFill>
                <a:latin typeface="Roboto Mono"/>
                <a:ea typeface="Roboto Mono"/>
                <a:cs typeface="Roboto Mono"/>
                <a:sym typeface="Roboto Mono"/>
              </a:rPr>
              <a:t>'relu'</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 </a:t>
            </a:r>
            <a:br>
              <a:rPr lang="en" sz="1867" kern="0" dirty="0">
                <a:solidFill>
                  <a:srgbClr val="FFFFFF"/>
                </a:solidFill>
                <a:latin typeface="Roboto Mono"/>
                <a:ea typeface="Roboto Mono"/>
                <a:cs typeface="Roboto Mono"/>
                <a:sym typeface="Roboto Mono"/>
              </a:rPr>
            </a:br>
            <a:r>
              <a:rPr lang="en" sz="1867" kern="0" dirty="0">
                <a:solidFill>
                  <a:srgbClr val="FFFFFF"/>
                </a:solidFill>
                <a:latin typeface="Roboto Mono"/>
                <a:ea typeface="Roboto Mono"/>
                <a:cs typeface="Roboto Mono"/>
                <a:sym typeface="Roboto Mono"/>
              </a:rPr>
              <a:t>			input_shape</a:t>
            </a:r>
            <a:r>
              <a:rPr lang="en" sz="1867" kern="0" dirty="0">
                <a:solidFill>
                  <a:srgbClr val="A3A3A3"/>
                </a:solidFill>
                <a:latin typeface="Roboto Mono"/>
                <a:ea typeface="Roboto Mono"/>
                <a:cs typeface="Roboto Mono"/>
                <a:sym typeface="Roboto Mono"/>
              </a:rPr>
              <a:t>=(</a:t>
            </a:r>
            <a:r>
              <a:rPr lang="en" sz="1867" kern="0" dirty="0">
                <a:solidFill>
                  <a:srgbClr val="F4B400"/>
                </a:solidFill>
                <a:latin typeface="Roboto Mono"/>
                <a:ea typeface="Roboto Mono"/>
                <a:cs typeface="Roboto Mono"/>
                <a:sym typeface="Roboto Mono"/>
              </a:rPr>
              <a:t>300</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 </a:t>
            </a:r>
            <a:r>
              <a:rPr lang="en" sz="1867" kern="0" dirty="0">
                <a:solidFill>
                  <a:srgbClr val="F4B400"/>
                </a:solidFill>
                <a:latin typeface="Roboto Mono"/>
                <a:ea typeface="Roboto Mono"/>
                <a:cs typeface="Roboto Mono"/>
                <a:sym typeface="Roboto Mono"/>
              </a:rPr>
              <a:t>300</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 </a:t>
            </a:r>
            <a:r>
              <a:rPr lang="en" sz="1867" kern="0" dirty="0">
                <a:solidFill>
                  <a:srgbClr val="F4B400"/>
                </a:solidFill>
                <a:latin typeface="Roboto Mono"/>
                <a:ea typeface="Roboto Mono"/>
                <a:cs typeface="Roboto Mono"/>
                <a:sym typeface="Roboto Mono"/>
              </a:rPr>
              <a:t>3</a:t>
            </a:r>
            <a:r>
              <a:rPr lang="en" sz="1867" kern="0" dirty="0">
                <a:solidFill>
                  <a:srgbClr val="A3A3A3"/>
                </a:solidFill>
                <a:latin typeface="Roboto Mono"/>
                <a:ea typeface="Roboto Mono"/>
                <a:cs typeface="Roboto Mono"/>
                <a:sym typeface="Roboto Mono"/>
              </a:rPr>
              <a:t>)),</a:t>
            </a:r>
            <a:endParaRPr sz="1867" kern="0" dirty="0">
              <a:solidFill>
                <a:srgbClr val="FFFFFF"/>
              </a:solidFill>
              <a:latin typeface="Roboto Mono"/>
              <a:ea typeface="Roboto Mono"/>
              <a:cs typeface="Roboto Mono"/>
              <a:sym typeface="Roboto Mono"/>
            </a:endParaRPr>
          </a:p>
          <a:p>
            <a:pPr defTabSz="1137879">
              <a:lnSpc>
                <a:spcPct val="150000"/>
              </a:lnSpc>
              <a:buClr>
                <a:srgbClr val="000000"/>
              </a:buClr>
            </a:pPr>
            <a:r>
              <a:rPr lang="en" sz="1867" kern="0" dirty="0">
                <a:solidFill>
                  <a:srgbClr val="FFFFFF"/>
                </a:solidFill>
                <a:latin typeface="Roboto Mono"/>
                <a:ea typeface="Roboto Mono"/>
                <a:cs typeface="Roboto Mono"/>
                <a:sym typeface="Roboto Mono"/>
              </a:rPr>
              <a:t>    tf</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keras</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layers</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MaxPooling2D</a:t>
            </a:r>
            <a:r>
              <a:rPr lang="en" sz="1867" kern="0" dirty="0">
                <a:solidFill>
                  <a:srgbClr val="A3A3A3"/>
                </a:solidFill>
                <a:latin typeface="Roboto Mono"/>
                <a:ea typeface="Roboto Mono"/>
                <a:cs typeface="Roboto Mono"/>
                <a:sym typeface="Roboto Mono"/>
              </a:rPr>
              <a:t>(</a:t>
            </a:r>
            <a:r>
              <a:rPr lang="en" sz="1867" kern="0" dirty="0">
                <a:solidFill>
                  <a:srgbClr val="F4B400"/>
                </a:solidFill>
                <a:latin typeface="Roboto Mono"/>
                <a:ea typeface="Roboto Mono"/>
                <a:cs typeface="Roboto Mono"/>
                <a:sym typeface="Roboto Mono"/>
              </a:rPr>
              <a:t>2</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 </a:t>
            </a:r>
            <a:r>
              <a:rPr lang="en" sz="1867" kern="0" dirty="0">
                <a:solidFill>
                  <a:srgbClr val="F4B400"/>
                </a:solidFill>
                <a:latin typeface="Roboto Mono"/>
                <a:ea typeface="Roboto Mono"/>
                <a:cs typeface="Roboto Mono"/>
                <a:sym typeface="Roboto Mono"/>
              </a:rPr>
              <a:t>2</a:t>
            </a:r>
            <a:r>
              <a:rPr lang="en" sz="1867" kern="0" dirty="0">
                <a:solidFill>
                  <a:srgbClr val="A3A3A3"/>
                </a:solidFill>
                <a:latin typeface="Roboto Mono"/>
                <a:ea typeface="Roboto Mono"/>
                <a:cs typeface="Roboto Mono"/>
                <a:sym typeface="Roboto Mono"/>
              </a:rPr>
              <a:t>),</a:t>
            </a:r>
            <a:endParaRPr sz="1867" kern="0" dirty="0">
              <a:solidFill>
                <a:srgbClr val="FFFFFF"/>
              </a:solidFill>
              <a:latin typeface="Roboto Mono"/>
              <a:ea typeface="Roboto Mono"/>
              <a:cs typeface="Roboto Mono"/>
              <a:sym typeface="Roboto Mono"/>
            </a:endParaRPr>
          </a:p>
          <a:p>
            <a:pPr defTabSz="1137879">
              <a:lnSpc>
                <a:spcPct val="150000"/>
              </a:lnSpc>
              <a:buClr>
                <a:srgbClr val="000000"/>
              </a:buClr>
            </a:pPr>
            <a:r>
              <a:rPr lang="en" sz="1867" kern="0" dirty="0">
                <a:solidFill>
                  <a:srgbClr val="FFFFFF"/>
                </a:solidFill>
                <a:latin typeface="Roboto Mono"/>
                <a:ea typeface="Roboto Mono"/>
                <a:cs typeface="Roboto Mono"/>
                <a:sym typeface="Roboto Mono"/>
              </a:rPr>
              <a:t>    tf</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keras</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layers</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Conv2D</a:t>
            </a:r>
            <a:r>
              <a:rPr lang="en" sz="1867" kern="0" dirty="0">
                <a:solidFill>
                  <a:srgbClr val="A3A3A3"/>
                </a:solidFill>
                <a:latin typeface="Roboto Mono"/>
                <a:ea typeface="Roboto Mono"/>
                <a:cs typeface="Roboto Mono"/>
                <a:sym typeface="Roboto Mono"/>
              </a:rPr>
              <a:t>(</a:t>
            </a:r>
            <a:r>
              <a:rPr lang="en" sz="1867" kern="0" dirty="0">
                <a:solidFill>
                  <a:srgbClr val="F4B400"/>
                </a:solidFill>
                <a:latin typeface="Roboto Mono"/>
                <a:ea typeface="Roboto Mono"/>
                <a:cs typeface="Roboto Mono"/>
                <a:sym typeface="Roboto Mono"/>
              </a:rPr>
              <a:t>32</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 </a:t>
            </a:r>
            <a:r>
              <a:rPr lang="en" sz="1867" kern="0" dirty="0">
                <a:solidFill>
                  <a:srgbClr val="A3A3A3"/>
                </a:solidFill>
                <a:latin typeface="Roboto Mono"/>
                <a:ea typeface="Roboto Mono"/>
                <a:cs typeface="Roboto Mono"/>
                <a:sym typeface="Roboto Mono"/>
              </a:rPr>
              <a:t>(</a:t>
            </a:r>
            <a:r>
              <a:rPr lang="en" sz="1867" kern="0" dirty="0">
                <a:solidFill>
                  <a:srgbClr val="F4B400"/>
                </a:solidFill>
                <a:latin typeface="Roboto Mono"/>
                <a:ea typeface="Roboto Mono"/>
                <a:cs typeface="Roboto Mono"/>
                <a:sym typeface="Roboto Mono"/>
              </a:rPr>
              <a:t>3</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 </a:t>
            </a:r>
            <a:r>
              <a:rPr lang="en" sz="1867" kern="0" dirty="0">
                <a:solidFill>
                  <a:srgbClr val="F4B400"/>
                </a:solidFill>
                <a:latin typeface="Roboto Mono"/>
                <a:ea typeface="Roboto Mono"/>
                <a:cs typeface="Roboto Mono"/>
                <a:sym typeface="Roboto Mono"/>
              </a:rPr>
              <a:t>3</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 activation</a:t>
            </a:r>
            <a:r>
              <a:rPr lang="en" sz="1867" kern="0" dirty="0">
                <a:solidFill>
                  <a:srgbClr val="A3A3A3"/>
                </a:solidFill>
                <a:latin typeface="Roboto Mono"/>
                <a:ea typeface="Roboto Mono"/>
                <a:cs typeface="Roboto Mono"/>
                <a:sym typeface="Roboto Mono"/>
              </a:rPr>
              <a:t>=</a:t>
            </a:r>
            <a:r>
              <a:rPr lang="en" sz="1867" kern="0" dirty="0">
                <a:solidFill>
                  <a:srgbClr val="57BB8A"/>
                </a:solidFill>
                <a:latin typeface="Roboto Mono"/>
                <a:ea typeface="Roboto Mono"/>
                <a:cs typeface="Roboto Mono"/>
                <a:sym typeface="Roboto Mono"/>
              </a:rPr>
              <a:t>'relu'</a:t>
            </a:r>
            <a:r>
              <a:rPr lang="en" sz="1867" kern="0" dirty="0">
                <a:solidFill>
                  <a:srgbClr val="A3A3A3"/>
                </a:solidFill>
                <a:latin typeface="Roboto Mono"/>
                <a:ea typeface="Roboto Mono"/>
                <a:cs typeface="Roboto Mono"/>
                <a:sym typeface="Roboto Mono"/>
              </a:rPr>
              <a:t>),</a:t>
            </a:r>
            <a:endParaRPr sz="1867" kern="0" dirty="0">
              <a:solidFill>
                <a:srgbClr val="FFFFFF"/>
              </a:solidFill>
              <a:latin typeface="Roboto Mono"/>
              <a:ea typeface="Roboto Mono"/>
              <a:cs typeface="Roboto Mono"/>
              <a:sym typeface="Roboto Mono"/>
            </a:endParaRPr>
          </a:p>
          <a:p>
            <a:pPr defTabSz="1137879">
              <a:lnSpc>
                <a:spcPct val="150000"/>
              </a:lnSpc>
              <a:buClr>
                <a:srgbClr val="000000"/>
              </a:buClr>
            </a:pPr>
            <a:r>
              <a:rPr lang="en" sz="1867" kern="0" dirty="0">
                <a:solidFill>
                  <a:srgbClr val="FFFFFF"/>
                </a:solidFill>
                <a:latin typeface="Roboto Mono"/>
                <a:ea typeface="Roboto Mono"/>
                <a:cs typeface="Roboto Mono"/>
                <a:sym typeface="Roboto Mono"/>
              </a:rPr>
              <a:t>    tf</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keras</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layers</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MaxPooling2D</a:t>
            </a:r>
            <a:r>
              <a:rPr lang="en" sz="1867" kern="0" dirty="0">
                <a:solidFill>
                  <a:srgbClr val="A3A3A3"/>
                </a:solidFill>
                <a:latin typeface="Roboto Mono"/>
                <a:ea typeface="Roboto Mono"/>
                <a:cs typeface="Roboto Mono"/>
                <a:sym typeface="Roboto Mono"/>
              </a:rPr>
              <a:t>(</a:t>
            </a:r>
            <a:r>
              <a:rPr lang="en" sz="1867" kern="0" dirty="0">
                <a:solidFill>
                  <a:srgbClr val="F4B400"/>
                </a:solidFill>
                <a:latin typeface="Roboto Mono"/>
                <a:ea typeface="Roboto Mono"/>
                <a:cs typeface="Roboto Mono"/>
                <a:sym typeface="Roboto Mono"/>
              </a:rPr>
              <a:t>2</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 </a:t>
            </a:r>
            <a:r>
              <a:rPr lang="en" sz="1867" kern="0" dirty="0">
                <a:solidFill>
                  <a:srgbClr val="F4B400"/>
                </a:solidFill>
                <a:latin typeface="Roboto Mono"/>
                <a:ea typeface="Roboto Mono"/>
                <a:cs typeface="Roboto Mono"/>
                <a:sym typeface="Roboto Mono"/>
              </a:rPr>
              <a:t>2</a:t>
            </a:r>
            <a:r>
              <a:rPr lang="en" sz="1867" kern="0" dirty="0">
                <a:solidFill>
                  <a:srgbClr val="A3A3A3"/>
                </a:solidFill>
                <a:latin typeface="Roboto Mono"/>
                <a:ea typeface="Roboto Mono"/>
                <a:cs typeface="Roboto Mono"/>
                <a:sym typeface="Roboto Mono"/>
              </a:rPr>
              <a:t>),</a:t>
            </a:r>
            <a:endParaRPr sz="1867" kern="0" dirty="0">
              <a:solidFill>
                <a:srgbClr val="FFFFFF"/>
              </a:solidFill>
              <a:latin typeface="Roboto Mono"/>
              <a:ea typeface="Roboto Mono"/>
              <a:cs typeface="Roboto Mono"/>
              <a:sym typeface="Roboto Mono"/>
            </a:endParaRPr>
          </a:p>
          <a:p>
            <a:pPr defTabSz="1137879">
              <a:lnSpc>
                <a:spcPct val="150000"/>
              </a:lnSpc>
              <a:buClr>
                <a:srgbClr val="000000"/>
              </a:buClr>
            </a:pPr>
            <a:r>
              <a:rPr lang="en" sz="1867" kern="0" dirty="0">
                <a:solidFill>
                  <a:srgbClr val="FFFFFF"/>
                </a:solidFill>
                <a:latin typeface="Roboto Mono"/>
                <a:ea typeface="Roboto Mono"/>
                <a:cs typeface="Roboto Mono"/>
                <a:sym typeface="Roboto Mono"/>
              </a:rPr>
              <a:t>    tf</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keras</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layers</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Conv2D</a:t>
            </a:r>
            <a:r>
              <a:rPr lang="en" sz="1867" kern="0" dirty="0">
                <a:solidFill>
                  <a:srgbClr val="A3A3A3"/>
                </a:solidFill>
                <a:latin typeface="Roboto Mono"/>
                <a:ea typeface="Roboto Mono"/>
                <a:cs typeface="Roboto Mono"/>
                <a:sym typeface="Roboto Mono"/>
              </a:rPr>
              <a:t>(</a:t>
            </a:r>
            <a:r>
              <a:rPr lang="en" sz="1867" kern="0" dirty="0">
                <a:solidFill>
                  <a:srgbClr val="F4B400"/>
                </a:solidFill>
                <a:latin typeface="Roboto Mono"/>
                <a:ea typeface="Roboto Mono"/>
                <a:cs typeface="Roboto Mono"/>
                <a:sym typeface="Roboto Mono"/>
              </a:rPr>
              <a:t>64</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 </a:t>
            </a:r>
            <a:r>
              <a:rPr lang="en" sz="1867" kern="0" dirty="0">
                <a:solidFill>
                  <a:srgbClr val="A3A3A3"/>
                </a:solidFill>
                <a:latin typeface="Roboto Mono"/>
                <a:ea typeface="Roboto Mono"/>
                <a:cs typeface="Roboto Mono"/>
                <a:sym typeface="Roboto Mono"/>
              </a:rPr>
              <a:t>(</a:t>
            </a:r>
            <a:r>
              <a:rPr lang="en" sz="1867" kern="0" dirty="0">
                <a:solidFill>
                  <a:srgbClr val="F4B400"/>
                </a:solidFill>
                <a:latin typeface="Roboto Mono"/>
                <a:ea typeface="Roboto Mono"/>
                <a:cs typeface="Roboto Mono"/>
                <a:sym typeface="Roboto Mono"/>
              </a:rPr>
              <a:t>3</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 </a:t>
            </a:r>
            <a:r>
              <a:rPr lang="en" sz="1867" kern="0" dirty="0">
                <a:solidFill>
                  <a:srgbClr val="F4B400"/>
                </a:solidFill>
                <a:latin typeface="Roboto Mono"/>
                <a:ea typeface="Roboto Mono"/>
                <a:cs typeface="Roboto Mono"/>
                <a:sym typeface="Roboto Mono"/>
              </a:rPr>
              <a:t>3</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 activation</a:t>
            </a:r>
            <a:r>
              <a:rPr lang="en" sz="1867" kern="0" dirty="0">
                <a:solidFill>
                  <a:srgbClr val="A3A3A3"/>
                </a:solidFill>
                <a:latin typeface="Roboto Mono"/>
                <a:ea typeface="Roboto Mono"/>
                <a:cs typeface="Roboto Mono"/>
                <a:sym typeface="Roboto Mono"/>
              </a:rPr>
              <a:t>=</a:t>
            </a:r>
            <a:r>
              <a:rPr lang="en" sz="1867" kern="0" dirty="0">
                <a:solidFill>
                  <a:srgbClr val="57BB8A"/>
                </a:solidFill>
                <a:latin typeface="Roboto Mono"/>
                <a:ea typeface="Roboto Mono"/>
                <a:cs typeface="Roboto Mono"/>
                <a:sym typeface="Roboto Mono"/>
              </a:rPr>
              <a:t>'relu'</a:t>
            </a:r>
            <a:r>
              <a:rPr lang="en" sz="1867" kern="0" dirty="0">
                <a:solidFill>
                  <a:srgbClr val="A3A3A3"/>
                </a:solidFill>
                <a:latin typeface="Roboto Mono"/>
                <a:ea typeface="Roboto Mono"/>
                <a:cs typeface="Roboto Mono"/>
                <a:sym typeface="Roboto Mono"/>
              </a:rPr>
              <a:t>),</a:t>
            </a:r>
            <a:endParaRPr sz="1867" kern="0" dirty="0">
              <a:solidFill>
                <a:srgbClr val="FFFFFF"/>
              </a:solidFill>
              <a:latin typeface="Roboto Mono"/>
              <a:ea typeface="Roboto Mono"/>
              <a:cs typeface="Roboto Mono"/>
              <a:sym typeface="Roboto Mono"/>
            </a:endParaRPr>
          </a:p>
          <a:p>
            <a:pPr defTabSz="1137879">
              <a:lnSpc>
                <a:spcPct val="150000"/>
              </a:lnSpc>
              <a:buClr>
                <a:srgbClr val="000000"/>
              </a:buClr>
            </a:pPr>
            <a:r>
              <a:rPr lang="en" sz="1867" kern="0" dirty="0">
                <a:solidFill>
                  <a:srgbClr val="FFFFFF"/>
                </a:solidFill>
                <a:latin typeface="Roboto Mono"/>
                <a:ea typeface="Roboto Mono"/>
                <a:cs typeface="Roboto Mono"/>
                <a:sym typeface="Roboto Mono"/>
              </a:rPr>
              <a:t>    tf</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keras</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layers</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MaxPooling2D</a:t>
            </a:r>
            <a:r>
              <a:rPr lang="en" sz="1867" kern="0" dirty="0">
                <a:solidFill>
                  <a:srgbClr val="A3A3A3"/>
                </a:solidFill>
                <a:latin typeface="Roboto Mono"/>
                <a:ea typeface="Roboto Mono"/>
                <a:cs typeface="Roboto Mono"/>
                <a:sym typeface="Roboto Mono"/>
              </a:rPr>
              <a:t>(</a:t>
            </a:r>
            <a:r>
              <a:rPr lang="en" sz="1867" kern="0" dirty="0">
                <a:solidFill>
                  <a:srgbClr val="F4B400"/>
                </a:solidFill>
                <a:latin typeface="Roboto Mono"/>
                <a:ea typeface="Roboto Mono"/>
                <a:cs typeface="Roboto Mono"/>
                <a:sym typeface="Roboto Mono"/>
              </a:rPr>
              <a:t>2</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 </a:t>
            </a:r>
            <a:r>
              <a:rPr lang="en" sz="1867" kern="0" dirty="0">
                <a:solidFill>
                  <a:srgbClr val="F4B400"/>
                </a:solidFill>
                <a:latin typeface="Roboto Mono"/>
                <a:ea typeface="Roboto Mono"/>
                <a:cs typeface="Roboto Mono"/>
                <a:sym typeface="Roboto Mono"/>
              </a:rPr>
              <a:t>2</a:t>
            </a:r>
            <a:r>
              <a:rPr lang="en" sz="1867" kern="0" dirty="0">
                <a:solidFill>
                  <a:srgbClr val="A3A3A3"/>
                </a:solidFill>
                <a:latin typeface="Roboto Mono"/>
                <a:ea typeface="Roboto Mono"/>
                <a:cs typeface="Roboto Mono"/>
                <a:sym typeface="Roboto Mono"/>
              </a:rPr>
              <a:t>),</a:t>
            </a:r>
            <a:endParaRPr sz="1867" kern="0" dirty="0">
              <a:solidFill>
                <a:srgbClr val="FFFFFF"/>
              </a:solidFill>
              <a:latin typeface="Roboto Mono"/>
              <a:ea typeface="Roboto Mono"/>
              <a:cs typeface="Roboto Mono"/>
              <a:sym typeface="Roboto Mono"/>
            </a:endParaRPr>
          </a:p>
          <a:p>
            <a:pPr defTabSz="1137879">
              <a:lnSpc>
                <a:spcPct val="150000"/>
              </a:lnSpc>
              <a:buClr>
                <a:srgbClr val="000000"/>
              </a:buClr>
            </a:pPr>
            <a:r>
              <a:rPr lang="en" sz="1867" kern="0" dirty="0">
                <a:solidFill>
                  <a:srgbClr val="FFFFFF"/>
                </a:solidFill>
                <a:latin typeface="Roboto Mono"/>
                <a:ea typeface="Roboto Mono"/>
                <a:cs typeface="Roboto Mono"/>
                <a:sym typeface="Roboto Mono"/>
              </a:rPr>
              <a:t>    tf</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keras</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layers</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Flatten</a:t>
            </a:r>
            <a:r>
              <a:rPr lang="en" sz="1867" kern="0" dirty="0">
                <a:solidFill>
                  <a:srgbClr val="A3A3A3"/>
                </a:solidFill>
                <a:latin typeface="Roboto Mono"/>
                <a:ea typeface="Roboto Mono"/>
                <a:cs typeface="Roboto Mono"/>
                <a:sym typeface="Roboto Mono"/>
              </a:rPr>
              <a:t>(),</a:t>
            </a:r>
            <a:endParaRPr sz="1867" kern="0" dirty="0">
              <a:solidFill>
                <a:srgbClr val="FFFFFF"/>
              </a:solidFill>
              <a:latin typeface="Roboto Mono"/>
              <a:ea typeface="Roboto Mono"/>
              <a:cs typeface="Roboto Mono"/>
              <a:sym typeface="Roboto Mono"/>
            </a:endParaRPr>
          </a:p>
          <a:p>
            <a:pPr defTabSz="1137879">
              <a:lnSpc>
                <a:spcPct val="150000"/>
              </a:lnSpc>
              <a:buClr>
                <a:srgbClr val="000000"/>
              </a:buClr>
            </a:pPr>
            <a:r>
              <a:rPr lang="en" sz="1867" kern="0" dirty="0">
                <a:solidFill>
                  <a:srgbClr val="FFFFFF"/>
                </a:solidFill>
                <a:latin typeface="Roboto Mono"/>
                <a:ea typeface="Roboto Mono"/>
                <a:cs typeface="Roboto Mono"/>
                <a:sym typeface="Roboto Mono"/>
              </a:rPr>
              <a:t>    tf</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keras</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layers</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Dense</a:t>
            </a:r>
            <a:r>
              <a:rPr lang="en" sz="1867" kern="0" dirty="0">
                <a:solidFill>
                  <a:srgbClr val="A3A3A3"/>
                </a:solidFill>
                <a:latin typeface="Roboto Mono"/>
                <a:ea typeface="Roboto Mono"/>
                <a:cs typeface="Roboto Mono"/>
                <a:sym typeface="Roboto Mono"/>
              </a:rPr>
              <a:t>(</a:t>
            </a:r>
            <a:r>
              <a:rPr lang="en" sz="1867" kern="0" dirty="0">
                <a:solidFill>
                  <a:srgbClr val="F4B400"/>
                </a:solidFill>
                <a:latin typeface="Roboto Mono"/>
                <a:ea typeface="Roboto Mono"/>
                <a:cs typeface="Roboto Mono"/>
                <a:sym typeface="Roboto Mono"/>
              </a:rPr>
              <a:t>512</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 activation</a:t>
            </a:r>
            <a:r>
              <a:rPr lang="en" sz="1867" kern="0" dirty="0">
                <a:solidFill>
                  <a:srgbClr val="A3A3A3"/>
                </a:solidFill>
                <a:latin typeface="Roboto Mono"/>
                <a:ea typeface="Roboto Mono"/>
                <a:cs typeface="Roboto Mono"/>
                <a:sym typeface="Roboto Mono"/>
              </a:rPr>
              <a:t>=</a:t>
            </a:r>
            <a:r>
              <a:rPr lang="en" sz="1867" kern="0" dirty="0">
                <a:solidFill>
                  <a:srgbClr val="57BB8A"/>
                </a:solidFill>
                <a:latin typeface="Roboto Mono"/>
                <a:ea typeface="Roboto Mono"/>
                <a:cs typeface="Roboto Mono"/>
                <a:sym typeface="Roboto Mono"/>
              </a:rPr>
              <a:t>'relu'</a:t>
            </a:r>
            <a:r>
              <a:rPr lang="en" sz="1867" kern="0" dirty="0">
                <a:solidFill>
                  <a:srgbClr val="A3A3A3"/>
                </a:solidFill>
                <a:latin typeface="Roboto Mono"/>
                <a:ea typeface="Roboto Mono"/>
                <a:cs typeface="Roboto Mono"/>
                <a:sym typeface="Roboto Mono"/>
              </a:rPr>
              <a:t>),</a:t>
            </a:r>
            <a:endParaRPr sz="1867" kern="0" dirty="0">
              <a:solidFill>
                <a:srgbClr val="FFFFFF"/>
              </a:solidFill>
              <a:latin typeface="Roboto Mono"/>
              <a:ea typeface="Roboto Mono"/>
              <a:cs typeface="Roboto Mono"/>
              <a:sym typeface="Roboto Mono"/>
            </a:endParaRPr>
          </a:p>
          <a:p>
            <a:pPr defTabSz="1137879">
              <a:lnSpc>
                <a:spcPct val="150000"/>
              </a:lnSpc>
              <a:buClr>
                <a:srgbClr val="000000"/>
              </a:buClr>
            </a:pPr>
            <a:r>
              <a:rPr lang="en" sz="1867" kern="0" dirty="0">
                <a:solidFill>
                  <a:srgbClr val="FFFFFF"/>
                </a:solidFill>
                <a:latin typeface="Roboto Mono"/>
                <a:ea typeface="Roboto Mono"/>
                <a:cs typeface="Roboto Mono"/>
                <a:sym typeface="Roboto Mono"/>
              </a:rPr>
              <a:t>    tf</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keras</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layers</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Dense</a:t>
            </a:r>
            <a:r>
              <a:rPr lang="en" sz="1867" kern="0" dirty="0">
                <a:solidFill>
                  <a:srgbClr val="A3A3A3"/>
                </a:solidFill>
                <a:latin typeface="Roboto Mono"/>
                <a:ea typeface="Roboto Mono"/>
                <a:cs typeface="Roboto Mono"/>
                <a:sym typeface="Roboto Mono"/>
              </a:rPr>
              <a:t>(</a:t>
            </a:r>
            <a:r>
              <a:rPr lang="en" sz="1867" kern="0" dirty="0">
                <a:solidFill>
                  <a:srgbClr val="F4B400"/>
                </a:solidFill>
                <a:latin typeface="Roboto Mono"/>
                <a:ea typeface="Roboto Mono"/>
                <a:cs typeface="Roboto Mono"/>
                <a:sym typeface="Roboto Mono"/>
              </a:rPr>
              <a:t>1</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 activation</a:t>
            </a:r>
            <a:r>
              <a:rPr lang="en" sz="1867" kern="0" dirty="0">
                <a:solidFill>
                  <a:srgbClr val="A3A3A3"/>
                </a:solidFill>
                <a:latin typeface="Roboto Mono"/>
                <a:ea typeface="Roboto Mono"/>
                <a:cs typeface="Roboto Mono"/>
                <a:sym typeface="Roboto Mono"/>
              </a:rPr>
              <a:t>=</a:t>
            </a:r>
            <a:r>
              <a:rPr lang="en" sz="1867" kern="0" dirty="0">
                <a:solidFill>
                  <a:srgbClr val="57BB8A"/>
                </a:solidFill>
                <a:latin typeface="Roboto Mono"/>
                <a:ea typeface="Roboto Mono"/>
                <a:cs typeface="Roboto Mono"/>
                <a:sym typeface="Roboto Mono"/>
              </a:rPr>
              <a:t>'sigmoid'</a:t>
            </a:r>
            <a:r>
              <a:rPr lang="en" sz="1867" kern="0" dirty="0">
                <a:solidFill>
                  <a:srgbClr val="A3A3A3"/>
                </a:solidFill>
                <a:latin typeface="Roboto Mono"/>
                <a:ea typeface="Roboto Mono"/>
                <a:cs typeface="Roboto Mono"/>
                <a:sym typeface="Roboto Mono"/>
              </a:rPr>
              <a:t>)</a:t>
            </a:r>
            <a:endParaRPr sz="1867" kern="0" dirty="0">
              <a:solidFill>
                <a:srgbClr val="FFFFFF"/>
              </a:solidFill>
              <a:latin typeface="Roboto Mono"/>
              <a:ea typeface="Roboto Mono"/>
              <a:cs typeface="Roboto Mono"/>
              <a:sym typeface="Roboto Mono"/>
            </a:endParaRPr>
          </a:p>
          <a:p>
            <a:pPr defTabSz="1137879">
              <a:lnSpc>
                <a:spcPct val="150000"/>
              </a:lnSpc>
              <a:buClr>
                <a:srgbClr val="000000"/>
              </a:buClr>
            </a:pPr>
            <a:r>
              <a:rPr lang="en" sz="1867" kern="0" dirty="0">
                <a:solidFill>
                  <a:srgbClr val="A3A3A3"/>
                </a:solidFill>
                <a:latin typeface="Roboto Mono"/>
                <a:ea typeface="Roboto Mono"/>
                <a:cs typeface="Roboto Mono"/>
                <a:sym typeface="Roboto Mono"/>
              </a:rPr>
              <a:t>])</a:t>
            </a:r>
            <a:endParaRPr sz="1867" kern="0" dirty="0">
              <a:solidFill>
                <a:srgbClr val="A3A3A3"/>
              </a:solidFill>
              <a:latin typeface="Roboto Mono"/>
              <a:ea typeface="Roboto Mono"/>
              <a:cs typeface="Roboto Mono"/>
              <a:sym typeface="Roboto Mono"/>
            </a:endParaRPr>
          </a:p>
        </p:txBody>
      </p:sp>
      <p:sp>
        <p:nvSpPr>
          <p:cNvPr id="662" name="Google Shape;662;p66"/>
          <p:cNvSpPr/>
          <p:nvPr/>
        </p:nvSpPr>
        <p:spPr>
          <a:xfrm>
            <a:off x="1902577" y="930447"/>
            <a:ext cx="1958806" cy="380800"/>
          </a:xfrm>
          <a:prstGeom prst="rect">
            <a:avLst/>
          </a:prstGeom>
          <a:noFill/>
          <a:ln w="19050" cap="flat" cmpd="sng">
            <a:solidFill>
              <a:srgbClr val="FF0000"/>
            </a:solidFill>
            <a:prstDash val="solid"/>
            <a:round/>
            <a:headEnd type="none" w="sm" len="sm"/>
            <a:tailEnd type="none" w="sm" len="sm"/>
          </a:ln>
        </p:spPr>
        <p:txBody>
          <a:bodyPr spcFirstLastPara="1" wrap="square" lIns="113773" tIns="113773" rIns="113773" bIns="113773" anchor="ctr" anchorCtr="0">
            <a:noAutofit/>
          </a:bodyPr>
          <a:lstStyle/>
          <a:p>
            <a:pPr defTabSz="1137879">
              <a:buClr>
                <a:srgbClr val="000000"/>
              </a:buClr>
            </a:pPr>
            <a:endParaRPr sz="1742" kern="0">
              <a:solidFill>
                <a:srgbClr val="000000"/>
              </a:solidFill>
              <a:latin typeface="Arial"/>
              <a:cs typeface="Arial"/>
              <a:sym typeface="Arial"/>
            </a:endParaRPr>
          </a:p>
        </p:txBody>
      </p:sp>
      <p:sp>
        <p:nvSpPr>
          <p:cNvPr id="663" name="Google Shape;663;p66"/>
          <p:cNvSpPr/>
          <p:nvPr/>
        </p:nvSpPr>
        <p:spPr>
          <a:xfrm>
            <a:off x="1855537" y="2155545"/>
            <a:ext cx="1958806" cy="380800"/>
          </a:xfrm>
          <a:prstGeom prst="rect">
            <a:avLst/>
          </a:prstGeom>
          <a:noFill/>
          <a:ln w="19050" cap="flat" cmpd="sng">
            <a:solidFill>
              <a:srgbClr val="FF0000"/>
            </a:solidFill>
            <a:prstDash val="solid"/>
            <a:round/>
            <a:headEnd type="none" w="sm" len="sm"/>
            <a:tailEnd type="none" w="sm" len="sm"/>
          </a:ln>
        </p:spPr>
        <p:txBody>
          <a:bodyPr spcFirstLastPara="1" wrap="square" lIns="113773" tIns="113773" rIns="113773" bIns="113773" anchor="ctr" anchorCtr="0">
            <a:noAutofit/>
          </a:bodyPr>
          <a:lstStyle/>
          <a:p>
            <a:pPr defTabSz="1137879">
              <a:buClr>
                <a:srgbClr val="000000"/>
              </a:buClr>
            </a:pPr>
            <a:endParaRPr sz="1742" kern="0">
              <a:solidFill>
                <a:srgbClr val="000000"/>
              </a:solidFill>
              <a:latin typeface="Arial"/>
              <a:cs typeface="Arial"/>
              <a:sym typeface="Arial"/>
            </a:endParaRPr>
          </a:p>
        </p:txBody>
      </p:sp>
      <p:sp>
        <p:nvSpPr>
          <p:cNvPr id="664" name="Google Shape;664;p66"/>
          <p:cNvSpPr/>
          <p:nvPr/>
        </p:nvSpPr>
        <p:spPr>
          <a:xfrm>
            <a:off x="1855537" y="3030327"/>
            <a:ext cx="1958806" cy="380800"/>
          </a:xfrm>
          <a:prstGeom prst="rect">
            <a:avLst/>
          </a:prstGeom>
          <a:noFill/>
          <a:ln w="19050" cap="flat" cmpd="sng">
            <a:solidFill>
              <a:srgbClr val="FF0000"/>
            </a:solidFill>
            <a:prstDash val="solid"/>
            <a:round/>
            <a:headEnd type="none" w="sm" len="sm"/>
            <a:tailEnd type="none" w="sm" len="sm"/>
          </a:ln>
        </p:spPr>
        <p:txBody>
          <a:bodyPr spcFirstLastPara="1" wrap="square" lIns="113773" tIns="113773" rIns="113773" bIns="113773" anchor="ctr" anchorCtr="0">
            <a:noAutofit/>
          </a:bodyPr>
          <a:lstStyle/>
          <a:p>
            <a:pPr defTabSz="1137879">
              <a:buClr>
                <a:srgbClr val="000000"/>
              </a:buClr>
            </a:pPr>
            <a:endParaRPr sz="1742" kern="0">
              <a:solidFill>
                <a:srgbClr val="000000"/>
              </a:solidFill>
              <a:latin typeface="Arial"/>
              <a:cs typeface="Arial"/>
              <a:sym typeface="Arial"/>
            </a:endParaRPr>
          </a:p>
        </p:txBody>
      </p:sp>
      <p:sp>
        <p:nvSpPr>
          <p:cNvPr id="665" name="Google Shape;665;p66"/>
          <p:cNvSpPr/>
          <p:nvPr/>
        </p:nvSpPr>
        <p:spPr>
          <a:xfrm>
            <a:off x="8160600" y="1461942"/>
            <a:ext cx="2613707" cy="1842027"/>
          </a:xfrm>
          <a:prstGeom prst="wedgeEllipseCallout">
            <a:avLst>
              <a:gd name="adj1" fmla="val -205227"/>
              <a:gd name="adj2" fmla="val -67557"/>
            </a:avLst>
          </a:prstGeom>
          <a:solidFill>
            <a:schemeClr val="lt2"/>
          </a:solidFill>
          <a:ln w="9525" cap="flat" cmpd="sng">
            <a:solidFill>
              <a:schemeClr val="dk2"/>
            </a:solidFill>
            <a:prstDash val="solid"/>
            <a:round/>
            <a:headEnd type="none" w="sm" len="sm"/>
            <a:tailEnd type="none" w="sm" len="sm"/>
          </a:ln>
        </p:spPr>
        <p:txBody>
          <a:bodyPr spcFirstLastPara="1" wrap="square" lIns="113773" tIns="113773" rIns="113773" bIns="113773" anchor="ctr" anchorCtr="0">
            <a:noAutofit/>
          </a:bodyPr>
          <a:lstStyle/>
          <a:p>
            <a:pPr defTabSz="1137879">
              <a:buClr>
                <a:srgbClr val="000000"/>
              </a:buClr>
            </a:pPr>
            <a:r>
              <a:rPr lang="en" sz="1742" kern="0">
                <a:solidFill>
                  <a:srgbClr val="000000"/>
                </a:solidFill>
                <a:latin typeface="Arial"/>
                <a:cs typeface="Arial"/>
                <a:sym typeface="Arial"/>
              </a:rPr>
              <a:t>Conv2D stands for 2D Convolution -- another word for a filter</a:t>
            </a:r>
            <a:endParaRPr sz="1742" kern="0">
              <a:solidFill>
                <a:srgbClr val="000000"/>
              </a:solidFill>
              <a:latin typeface="Arial"/>
              <a:cs typeface="Arial"/>
              <a:sym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669"/>
        <p:cNvGrpSpPr/>
        <p:nvPr/>
      </p:nvGrpSpPr>
      <p:grpSpPr>
        <a:xfrm>
          <a:off x="0" y="0"/>
          <a:ext cx="0" cy="0"/>
          <a:chOff x="0" y="0"/>
          <a:chExt cx="0" cy="0"/>
        </a:xfrm>
      </p:grpSpPr>
      <p:sp>
        <p:nvSpPr>
          <p:cNvPr id="670" name="Google Shape;670;p67"/>
          <p:cNvSpPr txBox="1"/>
          <p:nvPr/>
        </p:nvSpPr>
        <p:spPr>
          <a:xfrm>
            <a:off x="0" y="339610"/>
            <a:ext cx="11379200" cy="5401953"/>
          </a:xfrm>
          <a:prstGeom prst="rect">
            <a:avLst/>
          </a:prstGeom>
          <a:noFill/>
          <a:ln>
            <a:noFill/>
          </a:ln>
        </p:spPr>
        <p:txBody>
          <a:bodyPr spcFirstLastPara="1" wrap="square" lIns="113773" tIns="113773" rIns="113773" bIns="113773" anchor="t" anchorCtr="0">
            <a:spAutoFit/>
          </a:bodyPr>
          <a:lstStyle/>
          <a:p>
            <a:pPr defTabSz="1137879">
              <a:lnSpc>
                <a:spcPct val="150000"/>
              </a:lnSpc>
              <a:buClr>
                <a:srgbClr val="000000"/>
              </a:buClr>
            </a:pPr>
            <a:r>
              <a:rPr lang="en" sz="1867" kern="0" dirty="0">
                <a:solidFill>
                  <a:srgbClr val="FFFFFF"/>
                </a:solidFill>
                <a:latin typeface="Roboto Mono"/>
                <a:ea typeface="Roboto Mono"/>
                <a:cs typeface="Roboto Mono"/>
                <a:sym typeface="Roboto Mono"/>
              </a:rPr>
              <a:t>model </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 tf</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keras</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models</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Sequential</a:t>
            </a:r>
            <a:r>
              <a:rPr lang="en" sz="1867" kern="0" dirty="0">
                <a:solidFill>
                  <a:srgbClr val="A3A3A3"/>
                </a:solidFill>
                <a:latin typeface="Roboto Mono"/>
                <a:ea typeface="Roboto Mono"/>
                <a:cs typeface="Roboto Mono"/>
                <a:sym typeface="Roboto Mono"/>
              </a:rPr>
              <a:t>([</a:t>
            </a:r>
            <a:endParaRPr sz="1867" kern="0" dirty="0">
              <a:solidFill>
                <a:srgbClr val="FFFFFF"/>
              </a:solidFill>
              <a:latin typeface="Roboto Mono"/>
              <a:ea typeface="Roboto Mono"/>
              <a:cs typeface="Roboto Mono"/>
              <a:sym typeface="Roboto Mono"/>
            </a:endParaRPr>
          </a:p>
          <a:p>
            <a:pPr defTabSz="1137879">
              <a:lnSpc>
                <a:spcPct val="150000"/>
              </a:lnSpc>
              <a:buClr>
                <a:srgbClr val="000000"/>
              </a:buClr>
            </a:pPr>
            <a:r>
              <a:rPr lang="en" sz="1867" kern="0" dirty="0">
                <a:solidFill>
                  <a:srgbClr val="FFFFFF"/>
                </a:solidFill>
                <a:latin typeface="Roboto Mono"/>
                <a:ea typeface="Roboto Mono"/>
                <a:cs typeface="Roboto Mono"/>
                <a:sym typeface="Roboto Mono"/>
              </a:rPr>
              <a:t>    tf</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keras</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layers</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Conv2D</a:t>
            </a:r>
            <a:r>
              <a:rPr lang="en" sz="1867" kern="0" dirty="0">
                <a:solidFill>
                  <a:srgbClr val="A3A3A3"/>
                </a:solidFill>
                <a:latin typeface="Roboto Mono"/>
                <a:ea typeface="Roboto Mono"/>
                <a:cs typeface="Roboto Mono"/>
                <a:sym typeface="Roboto Mono"/>
              </a:rPr>
              <a:t>(</a:t>
            </a:r>
            <a:r>
              <a:rPr lang="en" sz="1867" kern="0" dirty="0">
                <a:solidFill>
                  <a:srgbClr val="F4B400"/>
                </a:solidFill>
                <a:latin typeface="Roboto Mono"/>
                <a:ea typeface="Roboto Mono"/>
                <a:cs typeface="Roboto Mono"/>
                <a:sym typeface="Roboto Mono"/>
              </a:rPr>
              <a:t>16</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 </a:t>
            </a:r>
            <a:r>
              <a:rPr lang="en" sz="1867" kern="0" dirty="0">
                <a:solidFill>
                  <a:srgbClr val="A3A3A3"/>
                </a:solidFill>
                <a:latin typeface="Roboto Mono"/>
                <a:ea typeface="Roboto Mono"/>
                <a:cs typeface="Roboto Mono"/>
                <a:sym typeface="Roboto Mono"/>
              </a:rPr>
              <a:t>(</a:t>
            </a:r>
            <a:r>
              <a:rPr lang="en" sz="1867" kern="0" dirty="0">
                <a:solidFill>
                  <a:srgbClr val="F4B400"/>
                </a:solidFill>
                <a:latin typeface="Roboto Mono"/>
                <a:ea typeface="Roboto Mono"/>
                <a:cs typeface="Roboto Mono"/>
                <a:sym typeface="Roboto Mono"/>
              </a:rPr>
              <a:t>3</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 </a:t>
            </a:r>
            <a:r>
              <a:rPr lang="en" sz="1867" kern="0" dirty="0">
                <a:solidFill>
                  <a:srgbClr val="F4B400"/>
                </a:solidFill>
                <a:latin typeface="Roboto Mono"/>
                <a:ea typeface="Roboto Mono"/>
                <a:cs typeface="Roboto Mono"/>
                <a:sym typeface="Roboto Mono"/>
              </a:rPr>
              <a:t>3</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 activation</a:t>
            </a:r>
            <a:r>
              <a:rPr lang="en" sz="1867" kern="0" dirty="0">
                <a:solidFill>
                  <a:srgbClr val="A3A3A3"/>
                </a:solidFill>
                <a:latin typeface="Roboto Mono"/>
                <a:ea typeface="Roboto Mono"/>
                <a:cs typeface="Roboto Mono"/>
                <a:sym typeface="Roboto Mono"/>
              </a:rPr>
              <a:t>=</a:t>
            </a:r>
            <a:r>
              <a:rPr lang="en" sz="1867" kern="0" dirty="0">
                <a:solidFill>
                  <a:srgbClr val="57BB8A"/>
                </a:solidFill>
                <a:latin typeface="Roboto Mono"/>
                <a:ea typeface="Roboto Mono"/>
                <a:cs typeface="Roboto Mono"/>
                <a:sym typeface="Roboto Mono"/>
              </a:rPr>
              <a:t>'relu'</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 </a:t>
            </a:r>
            <a:br>
              <a:rPr lang="en" sz="1867" kern="0" dirty="0">
                <a:solidFill>
                  <a:srgbClr val="FFFFFF"/>
                </a:solidFill>
                <a:latin typeface="Roboto Mono"/>
                <a:ea typeface="Roboto Mono"/>
                <a:cs typeface="Roboto Mono"/>
                <a:sym typeface="Roboto Mono"/>
              </a:rPr>
            </a:br>
            <a:r>
              <a:rPr lang="en" sz="1867" kern="0" dirty="0">
                <a:solidFill>
                  <a:srgbClr val="FFFFFF"/>
                </a:solidFill>
                <a:latin typeface="Roboto Mono"/>
                <a:ea typeface="Roboto Mono"/>
                <a:cs typeface="Roboto Mono"/>
                <a:sym typeface="Roboto Mono"/>
              </a:rPr>
              <a:t>			input_shape</a:t>
            </a:r>
            <a:r>
              <a:rPr lang="en" sz="1867" kern="0" dirty="0">
                <a:solidFill>
                  <a:srgbClr val="A3A3A3"/>
                </a:solidFill>
                <a:latin typeface="Roboto Mono"/>
                <a:ea typeface="Roboto Mono"/>
                <a:cs typeface="Roboto Mono"/>
                <a:sym typeface="Roboto Mono"/>
              </a:rPr>
              <a:t>=(</a:t>
            </a:r>
            <a:r>
              <a:rPr lang="en" sz="1867" kern="0" dirty="0">
                <a:solidFill>
                  <a:srgbClr val="F4B400"/>
                </a:solidFill>
                <a:latin typeface="Roboto Mono"/>
                <a:ea typeface="Roboto Mono"/>
                <a:cs typeface="Roboto Mono"/>
                <a:sym typeface="Roboto Mono"/>
              </a:rPr>
              <a:t>300</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 </a:t>
            </a:r>
            <a:r>
              <a:rPr lang="en" sz="1867" kern="0" dirty="0">
                <a:solidFill>
                  <a:srgbClr val="F4B400"/>
                </a:solidFill>
                <a:latin typeface="Roboto Mono"/>
                <a:ea typeface="Roboto Mono"/>
                <a:cs typeface="Roboto Mono"/>
                <a:sym typeface="Roboto Mono"/>
              </a:rPr>
              <a:t>300</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 </a:t>
            </a:r>
            <a:r>
              <a:rPr lang="en" sz="1867" kern="0" dirty="0">
                <a:solidFill>
                  <a:srgbClr val="F4B400"/>
                </a:solidFill>
                <a:latin typeface="Roboto Mono"/>
                <a:ea typeface="Roboto Mono"/>
                <a:cs typeface="Roboto Mono"/>
                <a:sym typeface="Roboto Mono"/>
              </a:rPr>
              <a:t>3</a:t>
            </a:r>
            <a:r>
              <a:rPr lang="en" sz="1867" kern="0" dirty="0">
                <a:solidFill>
                  <a:srgbClr val="A3A3A3"/>
                </a:solidFill>
                <a:latin typeface="Roboto Mono"/>
                <a:ea typeface="Roboto Mono"/>
                <a:cs typeface="Roboto Mono"/>
                <a:sym typeface="Roboto Mono"/>
              </a:rPr>
              <a:t>)),</a:t>
            </a:r>
            <a:endParaRPr sz="1867" kern="0" dirty="0">
              <a:solidFill>
                <a:srgbClr val="FFFFFF"/>
              </a:solidFill>
              <a:latin typeface="Roboto Mono"/>
              <a:ea typeface="Roboto Mono"/>
              <a:cs typeface="Roboto Mono"/>
              <a:sym typeface="Roboto Mono"/>
            </a:endParaRPr>
          </a:p>
          <a:p>
            <a:pPr defTabSz="1137879">
              <a:lnSpc>
                <a:spcPct val="150000"/>
              </a:lnSpc>
              <a:buClr>
                <a:srgbClr val="000000"/>
              </a:buClr>
            </a:pPr>
            <a:r>
              <a:rPr lang="en" sz="1867" kern="0" dirty="0">
                <a:solidFill>
                  <a:srgbClr val="FFFFFF"/>
                </a:solidFill>
                <a:latin typeface="Roboto Mono"/>
                <a:ea typeface="Roboto Mono"/>
                <a:cs typeface="Roboto Mono"/>
                <a:sym typeface="Roboto Mono"/>
              </a:rPr>
              <a:t>    tf</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keras</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layers</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MaxPooling2D</a:t>
            </a:r>
            <a:r>
              <a:rPr lang="en" sz="1867" kern="0" dirty="0">
                <a:solidFill>
                  <a:srgbClr val="A3A3A3"/>
                </a:solidFill>
                <a:latin typeface="Roboto Mono"/>
                <a:ea typeface="Roboto Mono"/>
                <a:cs typeface="Roboto Mono"/>
                <a:sym typeface="Roboto Mono"/>
              </a:rPr>
              <a:t>(</a:t>
            </a:r>
            <a:r>
              <a:rPr lang="en" sz="1867" kern="0" dirty="0">
                <a:solidFill>
                  <a:srgbClr val="F4B400"/>
                </a:solidFill>
                <a:latin typeface="Roboto Mono"/>
                <a:ea typeface="Roboto Mono"/>
                <a:cs typeface="Roboto Mono"/>
                <a:sym typeface="Roboto Mono"/>
              </a:rPr>
              <a:t>2</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 </a:t>
            </a:r>
            <a:r>
              <a:rPr lang="en" sz="1867" kern="0" dirty="0">
                <a:solidFill>
                  <a:srgbClr val="F4B400"/>
                </a:solidFill>
                <a:latin typeface="Roboto Mono"/>
                <a:ea typeface="Roboto Mono"/>
                <a:cs typeface="Roboto Mono"/>
                <a:sym typeface="Roboto Mono"/>
              </a:rPr>
              <a:t>2</a:t>
            </a:r>
            <a:r>
              <a:rPr lang="en" sz="1867" kern="0" dirty="0">
                <a:solidFill>
                  <a:srgbClr val="A3A3A3"/>
                </a:solidFill>
                <a:latin typeface="Roboto Mono"/>
                <a:ea typeface="Roboto Mono"/>
                <a:cs typeface="Roboto Mono"/>
                <a:sym typeface="Roboto Mono"/>
              </a:rPr>
              <a:t>),</a:t>
            </a:r>
            <a:endParaRPr sz="1867" kern="0" dirty="0">
              <a:solidFill>
                <a:srgbClr val="FFFFFF"/>
              </a:solidFill>
              <a:latin typeface="Roboto Mono"/>
              <a:ea typeface="Roboto Mono"/>
              <a:cs typeface="Roboto Mono"/>
              <a:sym typeface="Roboto Mono"/>
            </a:endParaRPr>
          </a:p>
          <a:p>
            <a:pPr defTabSz="1137879">
              <a:lnSpc>
                <a:spcPct val="150000"/>
              </a:lnSpc>
              <a:buClr>
                <a:srgbClr val="000000"/>
              </a:buClr>
            </a:pPr>
            <a:r>
              <a:rPr lang="en" sz="1867" kern="0" dirty="0">
                <a:solidFill>
                  <a:srgbClr val="FFFFFF"/>
                </a:solidFill>
                <a:latin typeface="Roboto Mono"/>
                <a:ea typeface="Roboto Mono"/>
                <a:cs typeface="Roboto Mono"/>
                <a:sym typeface="Roboto Mono"/>
              </a:rPr>
              <a:t>    tf</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keras</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layers</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Conv2D</a:t>
            </a:r>
            <a:r>
              <a:rPr lang="en" sz="1867" kern="0" dirty="0">
                <a:solidFill>
                  <a:srgbClr val="A3A3A3"/>
                </a:solidFill>
                <a:latin typeface="Roboto Mono"/>
                <a:ea typeface="Roboto Mono"/>
                <a:cs typeface="Roboto Mono"/>
                <a:sym typeface="Roboto Mono"/>
              </a:rPr>
              <a:t>(</a:t>
            </a:r>
            <a:r>
              <a:rPr lang="en" sz="1867" kern="0" dirty="0">
                <a:solidFill>
                  <a:srgbClr val="F4B400"/>
                </a:solidFill>
                <a:latin typeface="Roboto Mono"/>
                <a:ea typeface="Roboto Mono"/>
                <a:cs typeface="Roboto Mono"/>
                <a:sym typeface="Roboto Mono"/>
              </a:rPr>
              <a:t>32</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 </a:t>
            </a:r>
            <a:r>
              <a:rPr lang="en" sz="1867" kern="0" dirty="0">
                <a:solidFill>
                  <a:srgbClr val="A3A3A3"/>
                </a:solidFill>
                <a:latin typeface="Roboto Mono"/>
                <a:ea typeface="Roboto Mono"/>
                <a:cs typeface="Roboto Mono"/>
                <a:sym typeface="Roboto Mono"/>
              </a:rPr>
              <a:t>(</a:t>
            </a:r>
            <a:r>
              <a:rPr lang="en" sz="1867" kern="0" dirty="0">
                <a:solidFill>
                  <a:srgbClr val="F4B400"/>
                </a:solidFill>
                <a:latin typeface="Roboto Mono"/>
                <a:ea typeface="Roboto Mono"/>
                <a:cs typeface="Roboto Mono"/>
                <a:sym typeface="Roboto Mono"/>
              </a:rPr>
              <a:t>3</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 </a:t>
            </a:r>
            <a:r>
              <a:rPr lang="en" sz="1867" kern="0" dirty="0">
                <a:solidFill>
                  <a:srgbClr val="F4B400"/>
                </a:solidFill>
                <a:latin typeface="Roboto Mono"/>
                <a:ea typeface="Roboto Mono"/>
                <a:cs typeface="Roboto Mono"/>
                <a:sym typeface="Roboto Mono"/>
              </a:rPr>
              <a:t>3</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 activation</a:t>
            </a:r>
            <a:r>
              <a:rPr lang="en" sz="1867" kern="0" dirty="0">
                <a:solidFill>
                  <a:srgbClr val="A3A3A3"/>
                </a:solidFill>
                <a:latin typeface="Roboto Mono"/>
                <a:ea typeface="Roboto Mono"/>
                <a:cs typeface="Roboto Mono"/>
                <a:sym typeface="Roboto Mono"/>
              </a:rPr>
              <a:t>=</a:t>
            </a:r>
            <a:r>
              <a:rPr lang="en" sz="1867" kern="0" dirty="0">
                <a:solidFill>
                  <a:srgbClr val="57BB8A"/>
                </a:solidFill>
                <a:latin typeface="Roboto Mono"/>
                <a:ea typeface="Roboto Mono"/>
                <a:cs typeface="Roboto Mono"/>
                <a:sym typeface="Roboto Mono"/>
              </a:rPr>
              <a:t>'relu'</a:t>
            </a:r>
            <a:r>
              <a:rPr lang="en" sz="1867" kern="0" dirty="0">
                <a:solidFill>
                  <a:srgbClr val="A3A3A3"/>
                </a:solidFill>
                <a:latin typeface="Roboto Mono"/>
                <a:ea typeface="Roboto Mono"/>
                <a:cs typeface="Roboto Mono"/>
                <a:sym typeface="Roboto Mono"/>
              </a:rPr>
              <a:t>),</a:t>
            </a:r>
            <a:endParaRPr sz="1867" kern="0" dirty="0">
              <a:solidFill>
                <a:srgbClr val="FFFFFF"/>
              </a:solidFill>
              <a:latin typeface="Roboto Mono"/>
              <a:ea typeface="Roboto Mono"/>
              <a:cs typeface="Roboto Mono"/>
              <a:sym typeface="Roboto Mono"/>
            </a:endParaRPr>
          </a:p>
          <a:p>
            <a:pPr defTabSz="1137879">
              <a:lnSpc>
                <a:spcPct val="150000"/>
              </a:lnSpc>
              <a:buClr>
                <a:srgbClr val="000000"/>
              </a:buClr>
            </a:pPr>
            <a:r>
              <a:rPr lang="en" sz="1867" kern="0" dirty="0">
                <a:solidFill>
                  <a:srgbClr val="FFFFFF"/>
                </a:solidFill>
                <a:latin typeface="Roboto Mono"/>
                <a:ea typeface="Roboto Mono"/>
                <a:cs typeface="Roboto Mono"/>
                <a:sym typeface="Roboto Mono"/>
              </a:rPr>
              <a:t>    tf</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keras</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layers</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MaxPooling2D</a:t>
            </a:r>
            <a:r>
              <a:rPr lang="en" sz="1867" kern="0" dirty="0">
                <a:solidFill>
                  <a:srgbClr val="A3A3A3"/>
                </a:solidFill>
                <a:latin typeface="Roboto Mono"/>
                <a:ea typeface="Roboto Mono"/>
                <a:cs typeface="Roboto Mono"/>
                <a:sym typeface="Roboto Mono"/>
              </a:rPr>
              <a:t>(</a:t>
            </a:r>
            <a:r>
              <a:rPr lang="en" sz="1867" kern="0" dirty="0">
                <a:solidFill>
                  <a:srgbClr val="F4B400"/>
                </a:solidFill>
                <a:latin typeface="Roboto Mono"/>
                <a:ea typeface="Roboto Mono"/>
                <a:cs typeface="Roboto Mono"/>
                <a:sym typeface="Roboto Mono"/>
              </a:rPr>
              <a:t>2</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 </a:t>
            </a:r>
            <a:r>
              <a:rPr lang="en" sz="1867" kern="0" dirty="0">
                <a:solidFill>
                  <a:srgbClr val="F4B400"/>
                </a:solidFill>
                <a:latin typeface="Roboto Mono"/>
                <a:ea typeface="Roboto Mono"/>
                <a:cs typeface="Roboto Mono"/>
                <a:sym typeface="Roboto Mono"/>
              </a:rPr>
              <a:t>2</a:t>
            </a:r>
            <a:r>
              <a:rPr lang="en" sz="1867" kern="0" dirty="0">
                <a:solidFill>
                  <a:srgbClr val="A3A3A3"/>
                </a:solidFill>
                <a:latin typeface="Roboto Mono"/>
                <a:ea typeface="Roboto Mono"/>
                <a:cs typeface="Roboto Mono"/>
                <a:sym typeface="Roboto Mono"/>
              </a:rPr>
              <a:t>),</a:t>
            </a:r>
            <a:endParaRPr sz="1867" kern="0" dirty="0">
              <a:solidFill>
                <a:srgbClr val="FFFFFF"/>
              </a:solidFill>
              <a:latin typeface="Roboto Mono"/>
              <a:ea typeface="Roboto Mono"/>
              <a:cs typeface="Roboto Mono"/>
              <a:sym typeface="Roboto Mono"/>
            </a:endParaRPr>
          </a:p>
          <a:p>
            <a:pPr defTabSz="1137879">
              <a:lnSpc>
                <a:spcPct val="150000"/>
              </a:lnSpc>
              <a:buClr>
                <a:srgbClr val="000000"/>
              </a:buClr>
            </a:pPr>
            <a:r>
              <a:rPr lang="en" sz="1867" kern="0" dirty="0">
                <a:solidFill>
                  <a:srgbClr val="FFFFFF"/>
                </a:solidFill>
                <a:latin typeface="Roboto Mono"/>
                <a:ea typeface="Roboto Mono"/>
                <a:cs typeface="Roboto Mono"/>
                <a:sym typeface="Roboto Mono"/>
              </a:rPr>
              <a:t>    tf</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keras</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layers</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Conv2D</a:t>
            </a:r>
            <a:r>
              <a:rPr lang="en" sz="1867" kern="0" dirty="0">
                <a:solidFill>
                  <a:srgbClr val="A3A3A3"/>
                </a:solidFill>
                <a:latin typeface="Roboto Mono"/>
                <a:ea typeface="Roboto Mono"/>
                <a:cs typeface="Roboto Mono"/>
                <a:sym typeface="Roboto Mono"/>
              </a:rPr>
              <a:t>(</a:t>
            </a:r>
            <a:r>
              <a:rPr lang="en" sz="1867" kern="0" dirty="0">
                <a:solidFill>
                  <a:srgbClr val="F4B400"/>
                </a:solidFill>
                <a:latin typeface="Roboto Mono"/>
                <a:ea typeface="Roboto Mono"/>
                <a:cs typeface="Roboto Mono"/>
                <a:sym typeface="Roboto Mono"/>
              </a:rPr>
              <a:t>64</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 </a:t>
            </a:r>
            <a:r>
              <a:rPr lang="en" sz="1867" kern="0" dirty="0">
                <a:solidFill>
                  <a:srgbClr val="A3A3A3"/>
                </a:solidFill>
                <a:latin typeface="Roboto Mono"/>
                <a:ea typeface="Roboto Mono"/>
                <a:cs typeface="Roboto Mono"/>
                <a:sym typeface="Roboto Mono"/>
              </a:rPr>
              <a:t>(</a:t>
            </a:r>
            <a:r>
              <a:rPr lang="en" sz="1867" kern="0" dirty="0">
                <a:solidFill>
                  <a:srgbClr val="F4B400"/>
                </a:solidFill>
                <a:latin typeface="Roboto Mono"/>
                <a:ea typeface="Roboto Mono"/>
                <a:cs typeface="Roboto Mono"/>
                <a:sym typeface="Roboto Mono"/>
              </a:rPr>
              <a:t>3</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 </a:t>
            </a:r>
            <a:r>
              <a:rPr lang="en" sz="1867" kern="0" dirty="0">
                <a:solidFill>
                  <a:srgbClr val="F4B400"/>
                </a:solidFill>
                <a:latin typeface="Roboto Mono"/>
                <a:ea typeface="Roboto Mono"/>
                <a:cs typeface="Roboto Mono"/>
                <a:sym typeface="Roboto Mono"/>
              </a:rPr>
              <a:t>3</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 activation</a:t>
            </a:r>
            <a:r>
              <a:rPr lang="en" sz="1867" kern="0" dirty="0">
                <a:solidFill>
                  <a:srgbClr val="A3A3A3"/>
                </a:solidFill>
                <a:latin typeface="Roboto Mono"/>
                <a:ea typeface="Roboto Mono"/>
                <a:cs typeface="Roboto Mono"/>
                <a:sym typeface="Roboto Mono"/>
              </a:rPr>
              <a:t>=</a:t>
            </a:r>
            <a:r>
              <a:rPr lang="en" sz="1867" kern="0" dirty="0">
                <a:solidFill>
                  <a:srgbClr val="57BB8A"/>
                </a:solidFill>
                <a:latin typeface="Roboto Mono"/>
                <a:ea typeface="Roboto Mono"/>
                <a:cs typeface="Roboto Mono"/>
                <a:sym typeface="Roboto Mono"/>
              </a:rPr>
              <a:t>'relu'</a:t>
            </a:r>
            <a:r>
              <a:rPr lang="en" sz="1867" kern="0" dirty="0">
                <a:solidFill>
                  <a:srgbClr val="A3A3A3"/>
                </a:solidFill>
                <a:latin typeface="Roboto Mono"/>
                <a:ea typeface="Roboto Mono"/>
                <a:cs typeface="Roboto Mono"/>
                <a:sym typeface="Roboto Mono"/>
              </a:rPr>
              <a:t>),</a:t>
            </a:r>
            <a:endParaRPr sz="1867" kern="0" dirty="0">
              <a:solidFill>
                <a:srgbClr val="FFFFFF"/>
              </a:solidFill>
              <a:latin typeface="Roboto Mono"/>
              <a:ea typeface="Roboto Mono"/>
              <a:cs typeface="Roboto Mono"/>
              <a:sym typeface="Roboto Mono"/>
            </a:endParaRPr>
          </a:p>
          <a:p>
            <a:pPr defTabSz="1137879">
              <a:lnSpc>
                <a:spcPct val="150000"/>
              </a:lnSpc>
              <a:buClr>
                <a:srgbClr val="000000"/>
              </a:buClr>
            </a:pPr>
            <a:r>
              <a:rPr lang="en" sz="1867" kern="0" dirty="0">
                <a:solidFill>
                  <a:srgbClr val="FFFFFF"/>
                </a:solidFill>
                <a:latin typeface="Roboto Mono"/>
                <a:ea typeface="Roboto Mono"/>
                <a:cs typeface="Roboto Mono"/>
                <a:sym typeface="Roboto Mono"/>
              </a:rPr>
              <a:t>    tf</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keras</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layers</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MaxPooling2D</a:t>
            </a:r>
            <a:r>
              <a:rPr lang="en" sz="1867" kern="0" dirty="0">
                <a:solidFill>
                  <a:srgbClr val="A3A3A3"/>
                </a:solidFill>
                <a:latin typeface="Roboto Mono"/>
                <a:ea typeface="Roboto Mono"/>
                <a:cs typeface="Roboto Mono"/>
                <a:sym typeface="Roboto Mono"/>
              </a:rPr>
              <a:t>(</a:t>
            </a:r>
            <a:r>
              <a:rPr lang="en" sz="1867" kern="0" dirty="0">
                <a:solidFill>
                  <a:srgbClr val="F4B400"/>
                </a:solidFill>
                <a:latin typeface="Roboto Mono"/>
                <a:ea typeface="Roboto Mono"/>
                <a:cs typeface="Roboto Mono"/>
                <a:sym typeface="Roboto Mono"/>
              </a:rPr>
              <a:t>2</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 </a:t>
            </a:r>
            <a:r>
              <a:rPr lang="en" sz="1867" kern="0" dirty="0">
                <a:solidFill>
                  <a:srgbClr val="F4B400"/>
                </a:solidFill>
                <a:latin typeface="Roboto Mono"/>
                <a:ea typeface="Roboto Mono"/>
                <a:cs typeface="Roboto Mono"/>
                <a:sym typeface="Roboto Mono"/>
              </a:rPr>
              <a:t>2</a:t>
            </a:r>
            <a:r>
              <a:rPr lang="en" sz="1867" kern="0" dirty="0">
                <a:solidFill>
                  <a:srgbClr val="A3A3A3"/>
                </a:solidFill>
                <a:latin typeface="Roboto Mono"/>
                <a:ea typeface="Roboto Mono"/>
                <a:cs typeface="Roboto Mono"/>
                <a:sym typeface="Roboto Mono"/>
              </a:rPr>
              <a:t>),</a:t>
            </a:r>
            <a:endParaRPr sz="1867" kern="0" dirty="0">
              <a:solidFill>
                <a:srgbClr val="FFFFFF"/>
              </a:solidFill>
              <a:latin typeface="Roboto Mono"/>
              <a:ea typeface="Roboto Mono"/>
              <a:cs typeface="Roboto Mono"/>
              <a:sym typeface="Roboto Mono"/>
            </a:endParaRPr>
          </a:p>
          <a:p>
            <a:pPr defTabSz="1137879">
              <a:lnSpc>
                <a:spcPct val="150000"/>
              </a:lnSpc>
              <a:buClr>
                <a:srgbClr val="000000"/>
              </a:buClr>
            </a:pPr>
            <a:r>
              <a:rPr lang="en" sz="1867" kern="0" dirty="0">
                <a:solidFill>
                  <a:srgbClr val="FFFFFF"/>
                </a:solidFill>
                <a:latin typeface="Roboto Mono"/>
                <a:ea typeface="Roboto Mono"/>
                <a:cs typeface="Roboto Mono"/>
                <a:sym typeface="Roboto Mono"/>
              </a:rPr>
              <a:t>    tf</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keras</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layers</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Flatten</a:t>
            </a:r>
            <a:r>
              <a:rPr lang="en" sz="1867" kern="0" dirty="0">
                <a:solidFill>
                  <a:srgbClr val="A3A3A3"/>
                </a:solidFill>
                <a:latin typeface="Roboto Mono"/>
                <a:ea typeface="Roboto Mono"/>
                <a:cs typeface="Roboto Mono"/>
                <a:sym typeface="Roboto Mono"/>
              </a:rPr>
              <a:t>(),</a:t>
            </a:r>
            <a:endParaRPr sz="1867" kern="0" dirty="0">
              <a:solidFill>
                <a:srgbClr val="FFFFFF"/>
              </a:solidFill>
              <a:latin typeface="Roboto Mono"/>
              <a:ea typeface="Roboto Mono"/>
              <a:cs typeface="Roboto Mono"/>
              <a:sym typeface="Roboto Mono"/>
            </a:endParaRPr>
          </a:p>
          <a:p>
            <a:pPr defTabSz="1137879">
              <a:lnSpc>
                <a:spcPct val="150000"/>
              </a:lnSpc>
              <a:buClr>
                <a:srgbClr val="000000"/>
              </a:buClr>
            </a:pPr>
            <a:r>
              <a:rPr lang="en" sz="1867" kern="0" dirty="0">
                <a:solidFill>
                  <a:srgbClr val="FFFFFF"/>
                </a:solidFill>
                <a:latin typeface="Roboto Mono"/>
                <a:ea typeface="Roboto Mono"/>
                <a:cs typeface="Roboto Mono"/>
                <a:sym typeface="Roboto Mono"/>
              </a:rPr>
              <a:t>    tf</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keras</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layers</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Dense</a:t>
            </a:r>
            <a:r>
              <a:rPr lang="en" sz="1867" kern="0" dirty="0">
                <a:solidFill>
                  <a:srgbClr val="A3A3A3"/>
                </a:solidFill>
                <a:latin typeface="Roboto Mono"/>
                <a:ea typeface="Roboto Mono"/>
                <a:cs typeface="Roboto Mono"/>
                <a:sym typeface="Roboto Mono"/>
              </a:rPr>
              <a:t>(</a:t>
            </a:r>
            <a:r>
              <a:rPr lang="en" sz="1867" kern="0" dirty="0">
                <a:solidFill>
                  <a:srgbClr val="F4B400"/>
                </a:solidFill>
                <a:latin typeface="Roboto Mono"/>
                <a:ea typeface="Roboto Mono"/>
                <a:cs typeface="Roboto Mono"/>
                <a:sym typeface="Roboto Mono"/>
              </a:rPr>
              <a:t>512</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 activation</a:t>
            </a:r>
            <a:r>
              <a:rPr lang="en" sz="1867" kern="0" dirty="0">
                <a:solidFill>
                  <a:srgbClr val="A3A3A3"/>
                </a:solidFill>
                <a:latin typeface="Roboto Mono"/>
                <a:ea typeface="Roboto Mono"/>
                <a:cs typeface="Roboto Mono"/>
                <a:sym typeface="Roboto Mono"/>
              </a:rPr>
              <a:t>=</a:t>
            </a:r>
            <a:r>
              <a:rPr lang="en" sz="1867" kern="0" dirty="0">
                <a:solidFill>
                  <a:srgbClr val="57BB8A"/>
                </a:solidFill>
                <a:latin typeface="Roboto Mono"/>
                <a:ea typeface="Roboto Mono"/>
                <a:cs typeface="Roboto Mono"/>
                <a:sym typeface="Roboto Mono"/>
              </a:rPr>
              <a:t>'relu'</a:t>
            </a:r>
            <a:r>
              <a:rPr lang="en" sz="1867" kern="0" dirty="0">
                <a:solidFill>
                  <a:srgbClr val="A3A3A3"/>
                </a:solidFill>
                <a:latin typeface="Roboto Mono"/>
                <a:ea typeface="Roboto Mono"/>
                <a:cs typeface="Roboto Mono"/>
                <a:sym typeface="Roboto Mono"/>
              </a:rPr>
              <a:t>),</a:t>
            </a:r>
            <a:endParaRPr sz="1867" kern="0" dirty="0">
              <a:solidFill>
                <a:srgbClr val="FFFFFF"/>
              </a:solidFill>
              <a:latin typeface="Roboto Mono"/>
              <a:ea typeface="Roboto Mono"/>
              <a:cs typeface="Roboto Mono"/>
              <a:sym typeface="Roboto Mono"/>
            </a:endParaRPr>
          </a:p>
          <a:p>
            <a:pPr defTabSz="1137879">
              <a:lnSpc>
                <a:spcPct val="150000"/>
              </a:lnSpc>
              <a:buClr>
                <a:srgbClr val="000000"/>
              </a:buClr>
            </a:pPr>
            <a:r>
              <a:rPr lang="en" sz="1867" kern="0" dirty="0">
                <a:solidFill>
                  <a:srgbClr val="FFFFFF"/>
                </a:solidFill>
                <a:latin typeface="Roboto Mono"/>
                <a:ea typeface="Roboto Mono"/>
                <a:cs typeface="Roboto Mono"/>
                <a:sym typeface="Roboto Mono"/>
              </a:rPr>
              <a:t>    tf</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keras</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layers</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Dense</a:t>
            </a:r>
            <a:r>
              <a:rPr lang="en" sz="1867" kern="0" dirty="0">
                <a:solidFill>
                  <a:srgbClr val="A3A3A3"/>
                </a:solidFill>
                <a:latin typeface="Roboto Mono"/>
                <a:ea typeface="Roboto Mono"/>
                <a:cs typeface="Roboto Mono"/>
                <a:sym typeface="Roboto Mono"/>
              </a:rPr>
              <a:t>(</a:t>
            </a:r>
            <a:r>
              <a:rPr lang="en" sz="1867" kern="0" dirty="0">
                <a:solidFill>
                  <a:srgbClr val="F4B400"/>
                </a:solidFill>
                <a:latin typeface="Roboto Mono"/>
                <a:ea typeface="Roboto Mono"/>
                <a:cs typeface="Roboto Mono"/>
                <a:sym typeface="Roboto Mono"/>
              </a:rPr>
              <a:t>1</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 activation</a:t>
            </a:r>
            <a:r>
              <a:rPr lang="en" sz="1867" kern="0" dirty="0">
                <a:solidFill>
                  <a:srgbClr val="A3A3A3"/>
                </a:solidFill>
                <a:latin typeface="Roboto Mono"/>
                <a:ea typeface="Roboto Mono"/>
                <a:cs typeface="Roboto Mono"/>
                <a:sym typeface="Roboto Mono"/>
              </a:rPr>
              <a:t>=</a:t>
            </a:r>
            <a:r>
              <a:rPr lang="en" sz="1867" kern="0" dirty="0">
                <a:solidFill>
                  <a:srgbClr val="57BB8A"/>
                </a:solidFill>
                <a:latin typeface="Roboto Mono"/>
                <a:ea typeface="Roboto Mono"/>
                <a:cs typeface="Roboto Mono"/>
                <a:sym typeface="Roboto Mono"/>
              </a:rPr>
              <a:t>'sigmoid'</a:t>
            </a:r>
            <a:r>
              <a:rPr lang="en" sz="1867" kern="0" dirty="0">
                <a:solidFill>
                  <a:srgbClr val="A3A3A3"/>
                </a:solidFill>
                <a:latin typeface="Roboto Mono"/>
                <a:ea typeface="Roboto Mono"/>
                <a:cs typeface="Roboto Mono"/>
                <a:sym typeface="Roboto Mono"/>
              </a:rPr>
              <a:t>)</a:t>
            </a:r>
            <a:endParaRPr sz="1867" kern="0" dirty="0">
              <a:solidFill>
                <a:srgbClr val="FFFFFF"/>
              </a:solidFill>
              <a:latin typeface="Roboto Mono"/>
              <a:ea typeface="Roboto Mono"/>
              <a:cs typeface="Roboto Mono"/>
              <a:sym typeface="Roboto Mono"/>
            </a:endParaRPr>
          </a:p>
          <a:p>
            <a:pPr defTabSz="1137879">
              <a:lnSpc>
                <a:spcPct val="150000"/>
              </a:lnSpc>
              <a:buClr>
                <a:srgbClr val="000000"/>
              </a:buClr>
            </a:pPr>
            <a:r>
              <a:rPr lang="en" sz="1867" kern="0" dirty="0">
                <a:solidFill>
                  <a:srgbClr val="A3A3A3"/>
                </a:solidFill>
                <a:latin typeface="Roboto Mono"/>
                <a:ea typeface="Roboto Mono"/>
                <a:cs typeface="Roboto Mono"/>
                <a:sym typeface="Roboto Mono"/>
              </a:rPr>
              <a:t>])</a:t>
            </a:r>
            <a:endParaRPr sz="1867" kern="0" dirty="0">
              <a:solidFill>
                <a:srgbClr val="A3A3A3"/>
              </a:solidFill>
              <a:latin typeface="Roboto Mono"/>
              <a:ea typeface="Roboto Mono"/>
              <a:cs typeface="Roboto Mono"/>
              <a:sym typeface="Roboto Mono"/>
            </a:endParaRPr>
          </a:p>
        </p:txBody>
      </p:sp>
      <p:sp>
        <p:nvSpPr>
          <p:cNvPr id="671" name="Google Shape;671;p67"/>
          <p:cNvSpPr/>
          <p:nvPr/>
        </p:nvSpPr>
        <p:spPr>
          <a:xfrm>
            <a:off x="1857841" y="1755627"/>
            <a:ext cx="2675680" cy="380800"/>
          </a:xfrm>
          <a:prstGeom prst="rect">
            <a:avLst/>
          </a:prstGeom>
          <a:noFill/>
          <a:ln w="19050" cap="flat" cmpd="sng">
            <a:solidFill>
              <a:srgbClr val="FF0000"/>
            </a:solidFill>
            <a:prstDash val="solid"/>
            <a:round/>
            <a:headEnd type="none" w="sm" len="sm"/>
            <a:tailEnd type="none" w="sm" len="sm"/>
          </a:ln>
        </p:spPr>
        <p:txBody>
          <a:bodyPr spcFirstLastPara="1" wrap="square" lIns="113773" tIns="113773" rIns="113773" bIns="113773" anchor="ctr" anchorCtr="0">
            <a:noAutofit/>
          </a:bodyPr>
          <a:lstStyle/>
          <a:p>
            <a:pPr defTabSz="1137879">
              <a:buClr>
                <a:srgbClr val="000000"/>
              </a:buClr>
            </a:pPr>
            <a:endParaRPr sz="1742" kern="0">
              <a:solidFill>
                <a:srgbClr val="000000"/>
              </a:solidFill>
              <a:latin typeface="Arial"/>
              <a:cs typeface="Arial"/>
              <a:sym typeface="Arial"/>
            </a:endParaRPr>
          </a:p>
        </p:txBody>
      </p:sp>
      <p:sp>
        <p:nvSpPr>
          <p:cNvPr id="672" name="Google Shape;672;p67"/>
          <p:cNvSpPr/>
          <p:nvPr/>
        </p:nvSpPr>
        <p:spPr>
          <a:xfrm>
            <a:off x="8160600" y="1379622"/>
            <a:ext cx="2675680" cy="1924533"/>
          </a:xfrm>
          <a:prstGeom prst="wedgeEllipseCallout">
            <a:avLst>
              <a:gd name="adj1" fmla="val -176671"/>
              <a:gd name="adj2" fmla="val -19519"/>
            </a:avLst>
          </a:prstGeom>
          <a:solidFill>
            <a:schemeClr val="lt2"/>
          </a:solidFill>
          <a:ln w="9525" cap="flat" cmpd="sng">
            <a:solidFill>
              <a:schemeClr val="dk2"/>
            </a:solidFill>
            <a:prstDash val="solid"/>
            <a:round/>
            <a:headEnd type="none" w="sm" len="sm"/>
            <a:tailEnd type="none" w="sm" len="sm"/>
          </a:ln>
        </p:spPr>
        <p:txBody>
          <a:bodyPr spcFirstLastPara="1" wrap="square" lIns="113773" tIns="113773" rIns="113773" bIns="113773" anchor="ctr" anchorCtr="0">
            <a:noAutofit/>
          </a:bodyPr>
          <a:lstStyle/>
          <a:p>
            <a:pPr defTabSz="1137879">
              <a:buClr>
                <a:srgbClr val="000000"/>
              </a:buClr>
            </a:pPr>
            <a:r>
              <a:rPr lang="en" sz="1742" kern="0">
                <a:solidFill>
                  <a:srgbClr val="000000"/>
                </a:solidFill>
                <a:latin typeface="Arial"/>
                <a:cs typeface="Arial"/>
                <a:sym typeface="Arial"/>
              </a:rPr>
              <a:t>MaxPooling is a way of compressing the image while enhancing features</a:t>
            </a:r>
            <a:endParaRPr sz="1742" kern="0">
              <a:solidFill>
                <a:srgbClr val="000000"/>
              </a:solidFill>
              <a:latin typeface="Arial"/>
              <a:cs typeface="Arial"/>
              <a:sym typeface="Arial"/>
            </a:endParaRPr>
          </a:p>
        </p:txBody>
      </p:sp>
      <p:sp>
        <p:nvSpPr>
          <p:cNvPr id="673" name="Google Shape;673;p67"/>
          <p:cNvSpPr/>
          <p:nvPr/>
        </p:nvSpPr>
        <p:spPr>
          <a:xfrm>
            <a:off x="1847551" y="2577725"/>
            <a:ext cx="2675680" cy="380800"/>
          </a:xfrm>
          <a:prstGeom prst="rect">
            <a:avLst/>
          </a:prstGeom>
          <a:noFill/>
          <a:ln w="19050" cap="flat" cmpd="sng">
            <a:solidFill>
              <a:srgbClr val="FF0000"/>
            </a:solidFill>
            <a:prstDash val="solid"/>
            <a:round/>
            <a:headEnd type="none" w="sm" len="sm"/>
            <a:tailEnd type="none" w="sm" len="sm"/>
          </a:ln>
        </p:spPr>
        <p:txBody>
          <a:bodyPr spcFirstLastPara="1" wrap="square" lIns="113773" tIns="113773" rIns="113773" bIns="113773" anchor="ctr" anchorCtr="0">
            <a:noAutofit/>
          </a:bodyPr>
          <a:lstStyle/>
          <a:p>
            <a:pPr defTabSz="1137879">
              <a:buClr>
                <a:srgbClr val="000000"/>
              </a:buClr>
            </a:pPr>
            <a:endParaRPr sz="1742" kern="0">
              <a:solidFill>
                <a:srgbClr val="000000"/>
              </a:solidFill>
              <a:latin typeface="Arial"/>
              <a:cs typeface="Arial"/>
              <a:sym typeface="Arial"/>
            </a:endParaRPr>
          </a:p>
        </p:txBody>
      </p:sp>
      <p:sp>
        <p:nvSpPr>
          <p:cNvPr id="674" name="Google Shape;674;p67"/>
          <p:cNvSpPr/>
          <p:nvPr/>
        </p:nvSpPr>
        <p:spPr>
          <a:xfrm>
            <a:off x="1847551" y="3426000"/>
            <a:ext cx="2675680" cy="380800"/>
          </a:xfrm>
          <a:prstGeom prst="rect">
            <a:avLst/>
          </a:prstGeom>
          <a:noFill/>
          <a:ln w="19050" cap="flat" cmpd="sng">
            <a:solidFill>
              <a:srgbClr val="FF0000"/>
            </a:solidFill>
            <a:prstDash val="solid"/>
            <a:round/>
            <a:headEnd type="none" w="sm" len="sm"/>
            <a:tailEnd type="none" w="sm" len="sm"/>
          </a:ln>
        </p:spPr>
        <p:txBody>
          <a:bodyPr spcFirstLastPara="1" wrap="square" lIns="113773" tIns="113773" rIns="113773" bIns="113773" anchor="ctr" anchorCtr="0">
            <a:noAutofit/>
          </a:bodyPr>
          <a:lstStyle/>
          <a:p>
            <a:pPr defTabSz="1137879">
              <a:buClr>
                <a:srgbClr val="000000"/>
              </a:buClr>
            </a:pPr>
            <a:endParaRPr sz="1742" kern="0">
              <a:solidFill>
                <a:srgbClr val="000000"/>
              </a:solidFill>
              <a:latin typeface="Arial"/>
              <a:cs typeface="Arial"/>
              <a:sym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678"/>
        <p:cNvGrpSpPr/>
        <p:nvPr/>
      </p:nvGrpSpPr>
      <p:grpSpPr>
        <a:xfrm>
          <a:off x="0" y="0"/>
          <a:ext cx="0" cy="0"/>
          <a:chOff x="0" y="0"/>
          <a:chExt cx="0" cy="0"/>
        </a:xfrm>
      </p:grpSpPr>
      <p:sp>
        <p:nvSpPr>
          <p:cNvPr id="679" name="Google Shape;679;p68"/>
          <p:cNvSpPr txBox="1"/>
          <p:nvPr/>
        </p:nvSpPr>
        <p:spPr>
          <a:xfrm>
            <a:off x="0" y="339610"/>
            <a:ext cx="11379200" cy="5401953"/>
          </a:xfrm>
          <a:prstGeom prst="rect">
            <a:avLst/>
          </a:prstGeom>
          <a:noFill/>
          <a:ln>
            <a:noFill/>
          </a:ln>
        </p:spPr>
        <p:txBody>
          <a:bodyPr spcFirstLastPara="1" wrap="square" lIns="113773" tIns="113773" rIns="113773" bIns="113773" anchor="t" anchorCtr="0">
            <a:spAutoFit/>
          </a:bodyPr>
          <a:lstStyle/>
          <a:p>
            <a:pPr defTabSz="1137879">
              <a:lnSpc>
                <a:spcPct val="150000"/>
              </a:lnSpc>
              <a:buClr>
                <a:srgbClr val="000000"/>
              </a:buClr>
            </a:pPr>
            <a:r>
              <a:rPr lang="en" sz="1867" kern="0">
                <a:solidFill>
                  <a:srgbClr val="FFFFFF"/>
                </a:solidFill>
                <a:latin typeface="Roboto Mono"/>
                <a:ea typeface="Roboto Mono"/>
                <a:cs typeface="Roboto Mono"/>
                <a:sym typeface="Roboto Mono"/>
              </a:rPr>
              <a:t>model </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 tf</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keras</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models</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Sequential</a:t>
            </a:r>
            <a:r>
              <a:rPr lang="en" sz="1867" kern="0">
                <a:solidFill>
                  <a:srgbClr val="A3A3A3"/>
                </a:solidFill>
                <a:latin typeface="Roboto Mono"/>
                <a:ea typeface="Roboto Mono"/>
                <a:cs typeface="Roboto Mono"/>
                <a:sym typeface="Roboto Mono"/>
              </a:rPr>
              <a:t>([</a:t>
            </a:r>
            <a:endParaRPr sz="1867" kern="0">
              <a:solidFill>
                <a:srgbClr val="FFFFFF"/>
              </a:solidFill>
              <a:latin typeface="Roboto Mono"/>
              <a:ea typeface="Roboto Mono"/>
              <a:cs typeface="Roboto Mono"/>
              <a:sym typeface="Roboto Mono"/>
            </a:endParaRPr>
          </a:p>
          <a:p>
            <a:pPr defTabSz="1137879">
              <a:lnSpc>
                <a:spcPct val="150000"/>
              </a:lnSpc>
              <a:buClr>
                <a:srgbClr val="000000"/>
              </a:buClr>
            </a:pPr>
            <a:r>
              <a:rPr lang="en" sz="1867" kern="0">
                <a:solidFill>
                  <a:srgbClr val="FFFFFF"/>
                </a:solidFill>
                <a:latin typeface="Roboto Mono"/>
                <a:ea typeface="Roboto Mono"/>
                <a:cs typeface="Roboto Mono"/>
                <a:sym typeface="Roboto Mono"/>
              </a:rPr>
              <a:t>    tf</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keras</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layers</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Conv2D</a:t>
            </a:r>
            <a:r>
              <a:rPr lang="en" sz="1867" kern="0">
                <a:solidFill>
                  <a:srgbClr val="A3A3A3"/>
                </a:solidFill>
                <a:latin typeface="Roboto Mono"/>
                <a:ea typeface="Roboto Mono"/>
                <a:cs typeface="Roboto Mono"/>
                <a:sym typeface="Roboto Mono"/>
              </a:rPr>
              <a:t>(</a:t>
            </a:r>
            <a:r>
              <a:rPr lang="en" sz="1867" kern="0">
                <a:solidFill>
                  <a:srgbClr val="F4B400"/>
                </a:solidFill>
                <a:latin typeface="Roboto Mono"/>
                <a:ea typeface="Roboto Mono"/>
                <a:cs typeface="Roboto Mono"/>
                <a:sym typeface="Roboto Mono"/>
              </a:rPr>
              <a:t>16</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 </a:t>
            </a:r>
            <a:r>
              <a:rPr lang="en" sz="1867" kern="0">
                <a:solidFill>
                  <a:srgbClr val="A3A3A3"/>
                </a:solidFill>
                <a:latin typeface="Roboto Mono"/>
                <a:ea typeface="Roboto Mono"/>
                <a:cs typeface="Roboto Mono"/>
                <a:sym typeface="Roboto Mono"/>
              </a:rPr>
              <a:t>(</a:t>
            </a:r>
            <a:r>
              <a:rPr lang="en" sz="1867" kern="0">
                <a:solidFill>
                  <a:srgbClr val="F4B400"/>
                </a:solidFill>
                <a:latin typeface="Roboto Mono"/>
                <a:ea typeface="Roboto Mono"/>
                <a:cs typeface="Roboto Mono"/>
                <a:sym typeface="Roboto Mono"/>
              </a:rPr>
              <a:t>3</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 </a:t>
            </a:r>
            <a:r>
              <a:rPr lang="en" sz="1867" kern="0">
                <a:solidFill>
                  <a:srgbClr val="F4B400"/>
                </a:solidFill>
                <a:latin typeface="Roboto Mono"/>
                <a:ea typeface="Roboto Mono"/>
                <a:cs typeface="Roboto Mono"/>
                <a:sym typeface="Roboto Mono"/>
              </a:rPr>
              <a:t>3</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 activation</a:t>
            </a:r>
            <a:r>
              <a:rPr lang="en" sz="1867" kern="0">
                <a:solidFill>
                  <a:srgbClr val="A3A3A3"/>
                </a:solidFill>
                <a:latin typeface="Roboto Mono"/>
                <a:ea typeface="Roboto Mono"/>
                <a:cs typeface="Roboto Mono"/>
                <a:sym typeface="Roboto Mono"/>
              </a:rPr>
              <a:t>=</a:t>
            </a:r>
            <a:r>
              <a:rPr lang="en" sz="1867" kern="0">
                <a:solidFill>
                  <a:srgbClr val="57BB8A"/>
                </a:solidFill>
                <a:latin typeface="Roboto Mono"/>
                <a:ea typeface="Roboto Mono"/>
                <a:cs typeface="Roboto Mono"/>
                <a:sym typeface="Roboto Mono"/>
              </a:rPr>
              <a:t>'relu'</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 </a:t>
            </a:r>
            <a:br>
              <a:rPr lang="en" sz="1867" kern="0">
                <a:solidFill>
                  <a:srgbClr val="FFFFFF"/>
                </a:solidFill>
                <a:latin typeface="Roboto Mono"/>
                <a:ea typeface="Roboto Mono"/>
                <a:cs typeface="Roboto Mono"/>
                <a:sym typeface="Roboto Mono"/>
              </a:rPr>
            </a:br>
            <a:r>
              <a:rPr lang="en" sz="1867" kern="0">
                <a:solidFill>
                  <a:srgbClr val="FFFFFF"/>
                </a:solidFill>
                <a:latin typeface="Roboto Mono"/>
                <a:ea typeface="Roboto Mono"/>
                <a:cs typeface="Roboto Mono"/>
                <a:sym typeface="Roboto Mono"/>
              </a:rPr>
              <a:t>			input_shape</a:t>
            </a:r>
            <a:r>
              <a:rPr lang="en" sz="1867" kern="0">
                <a:solidFill>
                  <a:srgbClr val="A3A3A3"/>
                </a:solidFill>
                <a:latin typeface="Roboto Mono"/>
                <a:ea typeface="Roboto Mono"/>
                <a:cs typeface="Roboto Mono"/>
                <a:sym typeface="Roboto Mono"/>
              </a:rPr>
              <a:t>=(</a:t>
            </a:r>
            <a:r>
              <a:rPr lang="en" sz="1867" kern="0">
                <a:solidFill>
                  <a:srgbClr val="F4B400"/>
                </a:solidFill>
                <a:latin typeface="Roboto Mono"/>
                <a:ea typeface="Roboto Mono"/>
                <a:cs typeface="Roboto Mono"/>
                <a:sym typeface="Roboto Mono"/>
              </a:rPr>
              <a:t>300</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 </a:t>
            </a:r>
            <a:r>
              <a:rPr lang="en" sz="1867" kern="0">
                <a:solidFill>
                  <a:srgbClr val="F4B400"/>
                </a:solidFill>
                <a:latin typeface="Roboto Mono"/>
                <a:ea typeface="Roboto Mono"/>
                <a:cs typeface="Roboto Mono"/>
                <a:sym typeface="Roboto Mono"/>
              </a:rPr>
              <a:t>300</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 </a:t>
            </a:r>
            <a:r>
              <a:rPr lang="en" sz="1867" kern="0">
                <a:solidFill>
                  <a:srgbClr val="F4B400"/>
                </a:solidFill>
                <a:latin typeface="Roboto Mono"/>
                <a:ea typeface="Roboto Mono"/>
                <a:cs typeface="Roboto Mono"/>
                <a:sym typeface="Roboto Mono"/>
              </a:rPr>
              <a:t>3</a:t>
            </a:r>
            <a:r>
              <a:rPr lang="en" sz="1867" kern="0">
                <a:solidFill>
                  <a:srgbClr val="A3A3A3"/>
                </a:solidFill>
                <a:latin typeface="Roboto Mono"/>
                <a:ea typeface="Roboto Mono"/>
                <a:cs typeface="Roboto Mono"/>
                <a:sym typeface="Roboto Mono"/>
              </a:rPr>
              <a:t>)),</a:t>
            </a:r>
            <a:endParaRPr sz="1867" kern="0">
              <a:solidFill>
                <a:srgbClr val="FFFFFF"/>
              </a:solidFill>
              <a:latin typeface="Roboto Mono"/>
              <a:ea typeface="Roboto Mono"/>
              <a:cs typeface="Roboto Mono"/>
              <a:sym typeface="Roboto Mono"/>
            </a:endParaRPr>
          </a:p>
          <a:p>
            <a:pPr defTabSz="1137879">
              <a:lnSpc>
                <a:spcPct val="150000"/>
              </a:lnSpc>
              <a:buClr>
                <a:srgbClr val="000000"/>
              </a:buClr>
            </a:pPr>
            <a:r>
              <a:rPr lang="en" sz="1867" kern="0">
                <a:solidFill>
                  <a:srgbClr val="FFFFFF"/>
                </a:solidFill>
                <a:latin typeface="Roboto Mono"/>
                <a:ea typeface="Roboto Mono"/>
                <a:cs typeface="Roboto Mono"/>
                <a:sym typeface="Roboto Mono"/>
              </a:rPr>
              <a:t>    tf</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keras</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layers</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MaxPooling2D</a:t>
            </a:r>
            <a:r>
              <a:rPr lang="en" sz="1867" kern="0">
                <a:solidFill>
                  <a:srgbClr val="A3A3A3"/>
                </a:solidFill>
                <a:latin typeface="Roboto Mono"/>
                <a:ea typeface="Roboto Mono"/>
                <a:cs typeface="Roboto Mono"/>
                <a:sym typeface="Roboto Mono"/>
              </a:rPr>
              <a:t>(</a:t>
            </a:r>
            <a:r>
              <a:rPr lang="en" sz="1867" kern="0">
                <a:solidFill>
                  <a:srgbClr val="F4B400"/>
                </a:solidFill>
                <a:latin typeface="Roboto Mono"/>
                <a:ea typeface="Roboto Mono"/>
                <a:cs typeface="Roboto Mono"/>
                <a:sym typeface="Roboto Mono"/>
              </a:rPr>
              <a:t>2</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 </a:t>
            </a:r>
            <a:r>
              <a:rPr lang="en" sz="1867" kern="0">
                <a:solidFill>
                  <a:srgbClr val="F4B400"/>
                </a:solidFill>
                <a:latin typeface="Roboto Mono"/>
                <a:ea typeface="Roboto Mono"/>
                <a:cs typeface="Roboto Mono"/>
                <a:sym typeface="Roboto Mono"/>
              </a:rPr>
              <a:t>2</a:t>
            </a:r>
            <a:r>
              <a:rPr lang="en" sz="1867" kern="0">
                <a:solidFill>
                  <a:srgbClr val="A3A3A3"/>
                </a:solidFill>
                <a:latin typeface="Roboto Mono"/>
                <a:ea typeface="Roboto Mono"/>
                <a:cs typeface="Roboto Mono"/>
                <a:sym typeface="Roboto Mono"/>
              </a:rPr>
              <a:t>),</a:t>
            </a:r>
            <a:endParaRPr sz="1867" kern="0">
              <a:solidFill>
                <a:srgbClr val="FFFFFF"/>
              </a:solidFill>
              <a:latin typeface="Roboto Mono"/>
              <a:ea typeface="Roboto Mono"/>
              <a:cs typeface="Roboto Mono"/>
              <a:sym typeface="Roboto Mono"/>
            </a:endParaRPr>
          </a:p>
          <a:p>
            <a:pPr defTabSz="1137879">
              <a:lnSpc>
                <a:spcPct val="150000"/>
              </a:lnSpc>
              <a:buClr>
                <a:srgbClr val="000000"/>
              </a:buClr>
            </a:pPr>
            <a:r>
              <a:rPr lang="en" sz="1867" kern="0">
                <a:solidFill>
                  <a:srgbClr val="FFFFFF"/>
                </a:solidFill>
                <a:latin typeface="Roboto Mono"/>
                <a:ea typeface="Roboto Mono"/>
                <a:cs typeface="Roboto Mono"/>
                <a:sym typeface="Roboto Mono"/>
              </a:rPr>
              <a:t>    tf</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keras</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layers</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Conv2D</a:t>
            </a:r>
            <a:r>
              <a:rPr lang="en" sz="1867" kern="0">
                <a:solidFill>
                  <a:srgbClr val="A3A3A3"/>
                </a:solidFill>
                <a:latin typeface="Roboto Mono"/>
                <a:ea typeface="Roboto Mono"/>
                <a:cs typeface="Roboto Mono"/>
                <a:sym typeface="Roboto Mono"/>
              </a:rPr>
              <a:t>(</a:t>
            </a:r>
            <a:r>
              <a:rPr lang="en" sz="1867" kern="0">
                <a:solidFill>
                  <a:srgbClr val="F4B400"/>
                </a:solidFill>
                <a:latin typeface="Roboto Mono"/>
                <a:ea typeface="Roboto Mono"/>
                <a:cs typeface="Roboto Mono"/>
                <a:sym typeface="Roboto Mono"/>
              </a:rPr>
              <a:t>32</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 </a:t>
            </a:r>
            <a:r>
              <a:rPr lang="en" sz="1867" kern="0">
                <a:solidFill>
                  <a:srgbClr val="A3A3A3"/>
                </a:solidFill>
                <a:latin typeface="Roboto Mono"/>
                <a:ea typeface="Roboto Mono"/>
                <a:cs typeface="Roboto Mono"/>
                <a:sym typeface="Roboto Mono"/>
              </a:rPr>
              <a:t>(</a:t>
            </a:r>
            <a:r>
              <a:rPr lang="en" sz="1867" kern="0">
                <a:solidFill>
                  <a:srgbClr val="F4B400"/>
                </a:solidFill>
                <a:latin typeface="Roboto Mono"/>
                <a:ea typeface="Roboto Mono"/>
                <a:cs typeface="Roboto Mono"/>
                <a:sym typeface="Roboto Mono"/>
              </a:rPr>
              <a:t>3</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 </a:t>
            </a:r>
            <a:r>
              <a:rPr lang="en" sz="1867" kern="0">
                <a:solidFill>
                  <a:srgbClr val="F4B400"/>
                </a:solidFill>
                <a:latin typeface="Roboto Mono"/>
                <a:ea typeface="Roboto Mono"/>
                <a:cs typeface="Roboto Mono"/>
                <a:sym typeface="Roboto Mono"/>
              </a:rPr>
              <a:t>3</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 activation</a:t>
            </a:r>
            <a:r>
              <a:rPr lang="en" sz="1867" kern="0">
                <a:solidFill>
                  <a:srgbClr val="A3A3A3"/>
                </a:solidFill>
                <a:latin typeface="Roboto Mono"/>
                <a:ea typeface="Roboto Mono"/>
                <a:cs typeface="Roboto Mono"/>
                <a:sym typeface="Roboto Mono"/>
              </a:rPr>
              <a:t>=</a:t>
            </a:r>
            <a:r>
              <a:rPr lang="en" sz="1867" kern="0">
                <a:solidFill>
                  <a:srgbClr val="57BB8A"/>
                </a:solidFill>
                <a:latin typeface="Roboto Mono"/>
                <a:ea typeface="Roboto Mono"/>
                <a:cs typeface="Roboto Mono"/>
                <a:sym typeface="Roboto Mono"/>
              </a:rPr>
              <a:t>'relu'</a:t>
            </a:r>
            <a:r>
              <a:rPr lang="en" sz="1867" kern="0">
                <a:solidFill>
                  <a:srgbClr val="A3A3A3"/>
                </a:solidFill>
                <a:latin typeface="Roboto Mono"/>
                <a:ea typeface="Roboto Mono"/>
                <a:cs typeface="Roboto Mono"/>
                <a:sym typeface="Roboto Mono"/>
              </a:rPr>
              <a:t>),</a:t>
            </a:r>
            <a:endParaRPr sz="1867" kern="0">
              <a:solidFill>
                <a:srgbClr val="FFFFFF"/>
              </a:solidFill>
              <a:latin typeface="Roboto Mono"/>
              <a:ea typeface="Roboto Mono"/>
              <a:cs typeface="Roboto Mono"/>
              <a:sym typeface="Roboto Mono"/>
            </a:endParaRPr>
          </a:p>
          <a:p>
            <a:pPr defTabSz="1137879">
              <a:lnSpc>
                <a:spcPct val="150000"/>
              </a:lnSpc>
              <a:buClr>
                <a:srgbClr val="000000"/>
              </a:buClr>
            </a:pPr>
            <a:r>
              <a:rPr lang="en" sz="1867" kern="0">
                <a:solidFill>
                  <a:srgbClr val="FFFFFF"/>
                </a:solidFill>
                <a:latin typeface="Roboto Mono"/>
                <a:ea typeface="Roboto Mono"/>
                <a:cs typeface="Roboto Mono"/>
                <a:sym typeface="Roboto Mono"/>
              </a:rPr>
              <a:t>    tf</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keras</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layers</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MaxPooling2D</a:t>
            </a:r>
            <a:r>
              <a:rPr lang="en" sz="1867" kern="0">
                <a:solidFill>
                  <a:srgbClr val="A3A3A3"/>
                </a:solidFill>
                <a:latin typeface="Roboto Mono"/>
                <a:ea typeface="Roboto Mono"/>
                <a:cs typeface="Roboto Mono"/>
                <a:sym typeface="Roboto Mono"/>
              </a:rPr>
              <a:t>(</a:t>
            </a:r>
            <a:r>
              <a:rPr lang="en" sz="1867" kern="0">
                <a:solidFill>
                  <a:srgbClr val="F4B400"/>
                </a:solidFill>
                <a:latin typeface="Roboto Mono"/>
                <a:ea typeface="Roboto Mono"/>
                <a:cs typeface="Roboto Mono"/>
                <a:sym typeface="Roboto Mono"/>
              </a:rPr>
              <a:t>2</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 </a:t>
            </a:r>
            <a:r>
              <a:rPr lang="en" sz="1867" kern="0">
                <a:solidFill>
                  <a:srgbClr val="F4B400"/>
                </a:solidFill>
                <a:latin typeface="Roboto Mono"/>
                <a:ea typeface="Roboto Mono"/>
                <a:cs typeface="Roboto Mono"/>
                <a:sym typeface="Roboto Mono"/>
              </a:rPr>
              <a:t>2</a:t>
            </a:r>
            <a:r>
              <a:rPr lang="en" sz="1867" kern="0">
                <a:solidFill>
                  <a:srgbClr val="A3A3A3"/>
                </a:solidFill>
                <a:latin typeface="Roboto Mono"/>
                <a:ea typeface="Roboto Mono"/>
                <a:cs typeface="Roboto Mono"/>
                <a:sym typeface="Roboto Mono"/>
              </a:rPr>
              <a:t>),</a:t>
            </a:r>
            <a:endParaRPr sz="1867" kern="0">
              <a:solidFill>
                <a:srgbClr val="FFFFFF"/>
              </a:solidFill>
              <a:latin typeface="Roboto Mono"/>
              <a:ea typeface="Roboto Mono"/>
              <a:cs typeface="Roboto Mono"/>
              <a:sym typeface="Roboto Mono"/>
            </a:endParaRPr>
          </a:p>
          <a:p>
            <a:pPr defTabSz="1137879">
              <a:lnSpc>
                <a:spcPct val="150000"/>
              </a:lnSpc>
              <a:buClr>
                <a:srgbClr val="000000"/>
              </a:buClr>
            </a:pPr>
            <a:r>
              <a:rPr lang="en" sz="1867" kern="0">
                <a:solidFill>
                  <a:srgbClr val="FFFFFF"/>
                </a:solidFill>
                <a:latin typeface="Roboto Mono"/>
                <a:ea typeface="Roboto Mono"/>
                <a:cs typeface="Roboto Mono"/>
                <a:sym typeface="Roboto Mono"/>
              </a:rPr>
              <a:t>    tf</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keras</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layers</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Conv2D</a:t>
            </a:r>
            <a:r>
              <a:rPr lang="en" sz="1867" kern="0">
                <a:solidFill>
                  <a:srgbClr val="A3A3A3"/>
                </a:solidFill>
                <a:latin typeface="Roboto Mono"/>
                <a:ea typeface="Roboto Mono"/>
                <a:cs typeface="Roboto Mono"/>
                <a:sym typeface="Roboto Mono"/>
              </a:rPr>
              <a:t>(</a:t>
            </a:r>
            <a:r>
              <a:rPr lang="en" sz="1867" kern="0">
                <a:solidFill>
                  <a:srgbClr val="F4B400"/>
                </a:solidFill>
                <a:latin typeface="Roboto Mono"/>
                <a:ea typeface="Roboto Mono"/>
                <a:cs typeface="Roboto Mono"/>
                <a:sym typeface="Roboto Mono"/>
              </a:rPr>
              <a:t>64</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 </a:t>
            </a:r>
            <a:r>
              <a:rPr lang="en" sz="1867" kern="0">
                <a:solidFill>
                  <a:srgbClr val="A3A3A3"/>
                </a:solidFill>
                <a:latin typeface="Roboto Mono"/>
                <a:ea typeface="Roboto Mono"/>
                <a:cs typeface="Roboto Mono"/>
                <a:sym typeface="Roboto Mono"/>
              </a:rPr>
              <a:t>(</a:t>
            </a:r>
            <a:r>
              <a:rPr lang="en" sz="1867" kern="0">
                <a:solidFill>
                  <a:srgbClr val="F4B400"/>
                </a:solidFill>
                <a:latin typeface="Roboto Mono"/>
                <a:ea typeface="Roboto Mono"/>
                <a:cs typeface="Roboto Mono"/>
                <a:sym typeface="Roboto Mono"/>
              </a:rPr>
              <a:t>3</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 </a:t>
            </a:r>
            <a:r>
              <a:rPr lang="en" sz="1867" kern="0">
                <a:solidFill>
                  <a:srgbClr val="F4B400"/>
                </a:solidFill>
                <a:latin typeface="Roboto Mono"/>
                <a:ea typeface="Roboto Mono"/>
                <a:cs typeface="Roboto Mono"/>
                <a:sym typeface="Roboto Mono"/>
              </a:rPr>
              <a:t>3</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 activation</a:t>
            </a:r>
            <a:r>
              <a:rPr lang="en" sz="1867" kern="0">
                <a:solidFill>
                  <a:srgbClr val="A3A3A3"/>
                </a:solidFill>
                <a:latin typeface="Roboto Mono"/>
                <a:ea typeface="Roboto Mono"/>
                <a:cs typeface="Roboto Mono"/>
                <a:sym typeface="Roboto Mono"/>
              </a:rPr>
              <a:t>=</a:t>
            </a:r>
            <a:r>
              <a:rPr lang="en" sz="1867" kern="0">
                <a:solidFill>
                  <a:srgbClr val="57BB8A"/>
                </a:solidFill>
                <a:latin typeface="Roboto Mono"/>
                <a:ea typeface="Roboto Mono"/>
                <a:cs typeface="Roboto Mono"/>
                <a:sym typeface="Roboto Mono"/>
              </a:rPr>
              <a:t>'relu'</a:t>
            </a:r>
            <a:r>
              <a:rPr lang="en" sz="1867" kern="0">
                <a:solidFill>
                  <a:srgbClr val="A3A3A3"/>
                </a:solidFill>
                <a:latin typeface="Roboto Mono"/>
                <a:ea typeface="Roboto Mono"/>
                <a:cs typeface="Roboto Mono"/>
                <a:sym typeface="Roboto Mono"/>
              </a:rPr>
              <a:t>),</a:t>
            </a:r>
            <a:endParaRPr sz="1867" kern="0">
              <a:solidFill>
                <a:srgbClr val="FFFFFF"/>
              </a:solidFill>
              <a:latin typeface="Roboto Mono"/>
              <a:ea typeface="Roboto Mono"/>
              <a:cs typeface="Roboto Mono"/>
              <a:sym typeface="Roboto Mono"/>
            </a:endParaRPr>
          </a:p>
          <a:p>
            <a:pPr defTabSz="1137879">
              <a:lnSpc>
                <a:spcPct val="150000"/>
              </a:lnSpc>
              <a:buClr>
                <a:srgbClr val="000000"/>
              </a:buClr>
            </a:pPr>
            <a:r>
              <a:rPr lang="en" sz="1867" kern="0">
                <a:solidFill>
                  <a:srgbClr val="FFFFFF"/>
                </a:solidFill>
                <a:latin typeface="Roboto Mono"/>
                <a:ea typeface="Roboto Mono"/>
                <a:cs typeface="Roboto Mono"/>
                <a:sym typeface="Roboto Mono"/>
              </a:rPr>
              <a:t>    tf</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keras</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layers</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MaxPooling2D</a:t>
            </a:r>
            <a:r>
              <a:rPr lang="en" sz="1867" kern="0">
                <a:solidFill>
                  <a:srgbClr val="A3A3A3"/>
                </a:solidFill>
                <a:latin typeface="Roboto Mono"/>
                <a:ea typeface="Roboto Mono"/>
                <a:cs typeface="Roboto Mono"/>
                <a:sym typeface="Roboto Mono"/>
              </a:rPr>
              <a:t>(</a:t>
            </a:r>
            <a:r>
              <a:rPr lang="en" sz="1867" kern="0">
                <a:solidFill>
                  <a:srgbClr val="F4B400"/>
                </a:solidFill>
                <a:latin typeface="Roboto Mono"/>
                <a:ea typeface="Roboto Mono"/>
                <a:cs typeface="Roboto Mono"/>
                <a:sym typeface="Roboto Mono"/>
              </a:rPr>
              <a:t>2</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 </a:t>
            </a:r>
            <a:r>
              <a:rPr lang="en" sz="1867" kern="0">
                <a:solidFill>
                  <a:srgbClr val="F4B400"/>
                </a:solidFill>
                <a:latin typeface="Roboto Mono"/>
                <a:ea typeface="Roboto Mono"/>
                <a:cs typeface="Roboto Mono"/>
                <a:sym typeface="Roboto Mono"/>
              </a:rPr>
              <a:t>2</a:t>
            </a:r>
            <a:r>
              <a:rPr lang="en" sz="1867" kern="0">
                <a:solidFill>
                  <a:srgbClr val="A3A3A3"/>
                </a:solidFill>
                <a:latin typeface="Roboto Mono"/>
                <a:ea typeface="Roboto Mono"/>
                <a:cs typeface="Roboto Mono"/>
                <a:sym typeface="Roboto Mono"/>
              </a:rPr>
              <a:t>),</a:t>
            </a:r>
            <a:endParaRPr sz="1867" kern="0">
              <a:solidFill>
                <a:srgbClr val="FFFFFF"/>
              </a:solidFill>
              <a:latin typeface="Roboto Mono"/>
              <a:ea typeface="Roboto Mono"/>
              <a:cs typeface="Roboto Mono"/>
              <a:sym typeface="Roboto Mono"/>
            </a:endParaRPr>
          </a:p>
          <a:p>
            <a:pPr defTabSz="1137879">
              <a:lnSpc>
                <a:spcPct val="150000"/>
              </a:lnSpc>
              <a:buClr>
                <a:srgbClr val="000000"/>
              </a:buClr>
            </a:pPr>
            <a:r>
              <a:rPr lang="en" sz="1867" kern="0">
                <a:solidFill>
                  <a:srgbClr val="FFFFFF"/>
                </a:solidFill>
                <a:latin typeface="Roboto Mono"/>
                <a:ea typeface="Roboto Mono"/>
                <a:cs typeface="Roboto Mono"/>
                <a:sym typeface="Roboto Mono"/>
              </a:rPr>
              <a:t>    tf</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keras</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layers</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Flatten</a:t>
            </a:r>
            <a:r>
              <a:rPr lang="en" sz="1867" kern="0">
                <a:solidFill>
                  <a:srgbClr val="A3A3A3"/>
                </a:solidFill>
                <a:latin typeface="Roboto Mono"/>
                <a:ea typeface="Roboto Mono"/>
                <a:cs typeface="Roboto Mono"/>
                <a:sym typeface="Roboto Mono"/>
              </a:rPr>
              <a:t>(),</a:t>
            </a:r>
            <a:endParaRPr sz="1867" kern="0">
              <a:solidFill>
                <a:srgbClr val="FFFFFF"/>
              </a:solidFill>
              <a:latin typeface="Roboto Mono"/>
              <a:ea typeface="Roboto Mono"/>
              <a:cs typeface="Roboto Mono"/>
              <a:sym typeface="Roboto Mono"/>
            </a:endParaRPr>
          </a:p>
          <a:p>
            <a:pPr defTabSz="1137879">
              <a:lnSpc>
                <a:spcPct val="150000"/>
              </a:lnSpc>
              <a:buClr>
                <a:srgbClr val="000000"/>
              </a:buClr>
            </a:pPr>
            <a:r>
              <a:rPr lang="en" sz="1867" kern="0">
                <a:solidFill>
                  <a:srgbClr val="FFFFFF"/>
                </a:solidFill>
                <a:latin typeface="Roboto Mono"/>
                <a:ea typeface="Roboto Mono"/>
                <a:cs typeface="Roboto Mono"/>
                <a:sym typeface="Roboto Mono"/>
              </a:rPr>
              <a:t>    tf</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keras</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layers</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Dense</a:t>
            </a:r>
            <a:r>
              <a:rPr lang="en" sz="1867" kern="0">
                <a:solidFill>
                  <a:srgbClr val="A3A3A3"/>
                </a:solidFill>
                <a:latin typeface="Roboto Mono"/>
                <a:ea typeface="Roboto Mono"/>
                <a:cs typeface="Roboto Mono"/>
                <a:sym typeface="Roboto Mono"/>
              </a:rPr>
              <a:t>(</a:t>
            </a:r>
            <a:r>
              <a:rPr lang="en" sz="1867" kern="0">
                <a:solidFill>
                  <a:srgbClr val="F4B400"/>
                </a:solidFill>
                <a:latin typeface="Roboto Mono"/>
                <a:ea typeface="Roboto Mono"/>
                <a:cs typeface="Roboto Mono"/>
                <a:sym typeface="Roboto Mono"/>
              </a:rPr>
              <a:t>512</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 activation</a:t>
            </a:r>
            <a:r>
              <a:rPr lang="en" sz="1867" kern="0">
                <a:solidFill>
                  <a:srgbClr val="A3A3A3"/>
                </a:solidFill>
                <a:latin typeface="Roboto Mono"/>
                <a:ea typeface="Roboto Mono"/>
                <a:cs typeface="Roboto Mono"/>
                <a:sym typeface="Roboto Mono"/>
              </a:rPr>
              <a:t>=</a:t>
            </a:r>
            <a:r>
              <a:rPr lang="en" sz="1867" kern="0">
                <a:solidFill>
                  <a:srgbClr val="57BB8A"/>
                </a:solidFill>
                <a:latin typeface="Roboto Mono"/>
                <a:ea typeface="Roboto Mono"/>
                <a:cs typeface="Roboto Mono"/>
                <a:sym typeface="Roboto Mono"/>
              </a:rPr>
              <a:t>'relu'</a:t>
            </a:r>
            <a:r>
              <a:rPr lang="en" sz="1867" kern="0">
                <a:solidFill>
                  <a:srgbClr val="A3A3A3"/>
                </a:solidFill>
                <a:latin typeface="Roboto Mono"/>
                <a:ea typeface="Roboto Mono"/>
                <a:cs typeface="Roboto Mono"/>
                <a:sym typeface="Roboto Mono"/>
              </a:rPr>
              <a:t>),</a:t>
            </a:r>
            <a:endParaRPr sz="1867" kern="0">
              <a:solidFill>
                <a:srgbClr val="FFFFFF"/>
              </a:solidFill>
              <a:latin typeface="Roboto Mono"/>
              <a:ea typeface="Roboto Mono"/>
              <a:cs typeface="Roboto Mono"/>
              <a:sym typeface="Roboto Mono"/>
            </a:endParaRPr>
          </a:p>
          <a:p>
            <a:pPr defTabSz="1137879">
              <a:lnSpc>
                <a:spcPct val="150000"/>
              </a:lnSpc>
              <a:buClr>
                <a:srgbClr val="000000"/>
              </a:buClr>
            </a:pPr>
            <a:r>
              <a:rPr lang="en" sz="1867" kern="0">
                <a:solidFill>
                  <a:srgbClr val="FFFFFF"/>
                </a:solidFill>
                <a:latin typeface="Roboto Mono"/>
                <a:ea typeface="Roboto Mono"/>
                <a:cs typeface="Roboto Mono"/>
                <a:sym typeface="Roboto Mono"/>
              </a:rPr>
              <a:t>    tf</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keras</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layers</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Dense</a:t>
            </a:r>
            <a:r>
              <a:rPr lang="en" sz="1867" kern="0">
                <a:solidFill>
                  <a:srgbClr val="A3A3A3"/>
                </a:solidFill>
                <a:latin typeface="Roboto Mono"/>
                <a:ea typeface="Roboto Mono"/>
                <a:cs typeface="Roboto Mono"/>
                <a:sym typeface="Roboto Mono"/>
              </a:rPr>
              <a:t>(</a:t>
            </a:r>
            <a:r>
              <a:rPr lang="en" sz="1867" kern="0">
                <a:solidFill>
                  <a:srgbClr val="F4B400"/>
                </a:solidFill>
                <a:latin typeface="Roboto Mono"/>
                <a:ea typeface="Roboto Mono"/>
                <a:cs typeface="Roboto Mono"/>
                <a:sym typeface="Roboto Mono"/>
              </a:rPr>
              <a:t>1</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 activation</a:t>
            </a:r>
            <a:r>
              <a:rPr lang="en" sz="1867" kern="0">
                <a:solidFill>
                  <a:srgbClr val="A3A3A3"/>
                </a:solidFill>
                <a:latin typeface="Roboto Mono"/>
                <a:ea typeface="Roboto Mono"/>
                <a:cs typeface="Roboto Mono"/>
                <a:sym typeface="Roboto Mono"/>
              </a:rPr>
              <a:t>=</a:t>
            </a:r>
            <a:r>
              <a:rPr lang="en" sz="1867" kern="0">
                <a:solidFill>
                  <a:srgbClr val="57BB8A"/>
                </a:solidFill>
                <a:latin typeface="Roboto Mono"/>
                <a:ea typeface="Roboto Mono"/>
                <a:cs typeface="Roboto Mono"/>
                <a:sym typeface="Roboto Mono"/>
              </a:rPr>
              <a:t>'sigmoid'</a:t>
            </a:r>
            <a:r>
              <a:rPr lang="en" sz="1867" kern="0">
                <a:solidFill>
                  <a:srgbClr val="A3A3A3"/>
                </a:solidFill>
                <a:latin typeface="Roboto Mono"/>
                <a:ea typeface="Roboto Mono"/>
                <a:cs typeface="Roboto Mono"/>
                <a:sym typeface="Roboto Mono"/>
              </a:rPr>
              <a:t>)</a:t>
            </a:r>
            <a:endParaRPr sz="1867" kern="0">
              <a:solidFill>
                <a:srgbClr val="FFFFFF"/>
              </a:solidFill>
              <a:latin typeface="Roboto Mono"/>
              <a:ea typeface="Roboto Mono"/>
              <a:cs typeface="Roboto Mono"/>
              <a:sym typeface="Roboto Mono"/>
            </a:endParaRPr>
          </a:p>
          <a:p>
            <a:pPr defTabSz="1137879">
              <a:lnSpc>
                <a:spcPct val="150000"/>
              </a:lnSpc>
              <a:buClr>
                <a:srgbClr val="000000"/>
              </a:buClr>
            </a:pPr>
            <a:r>
              <a:rPr lang="en" sz="1867" kern="0">
                <a:solidFill>
                  <a:srgbClr val="A3A3A3"/>
                </a:solidFill>
                <a:latin typeface="Roboto Mono"/>
                <a:ea typeface="Roboto Mono"/>
                <a:cs typeface="Roboto Mono"/>
                <a:sym typeface="Roboto Mono"/>
              </a:rPr>
              <a:t>])</a:t>
            </a:r>
            <a:endParaRPr sz="1867" kern="0">
              <a:solidFill>
                <a:srgbClr val="A3A3A3"/>
              </a:solidFill>
              <a:latin typeface="Roboto Mono"/>
              <a:ea typeface="Roboto Mono"/>
              <a:cs typeface="Roboto Mono"/>
              <a:sym typeface="Roboto Mono"/>
            </a:endParaRPr>
          </a:p>
        </p:txBody>
      </p:sp>
      <p:sp>
        <p:nvSpPr>
          <p:cNvPr id="680" name="Google Shape;680;p68"/>
          <p:cNvSpPr/>
          <p:nvPr/>
        </p:nvSpPr>
        <p:spPr>
          <a:xfrm>
            <a:off x="8633987" y="2954094"/>
            <a:ext cx="2675680" cy="1924533"/>
          </a:xfrm>
          <a:prstGeom prst="wedgeEllipseCallout">
            <a:avLst>
              <a:gd name="adj1" fmla="val -133547"/>
              <a:gd name="adj2" fmla="val 29366"/>
            </a:avLst>
          </a:prstGeom>
          <a:solidFill>
            <a:schemeClr val="lt2"/>
          </a:solidFill>
          <a:ln w="9525" cap="flat" cmpd="sng">
            <a:solidFill>
              <a:schemeClr val="dk2"/>
            </a:solidFill>
            <a:prstDash val="solid"/>
            <a:round/>
            <a:headEnd type="none" w="sm" len="sm"/>
            <a:tailEnd type="none" w="sm" len="sm"/>
          </a:ln>
        </p:spPr>
        <p:txBody>
          <a:bodyPr spcFirstLastPara="1" wrap="square" lIns="113773" tIns="113773" rIns="113773" bIns="113773" anchor="ctr" anchorCtr="0">
            <a:noAutofit/>
          </a:bodyPr>
          <a:lstStyle/>
          <a:p>
            <a:pPr defTabSz="1137879">
              <a:buClr>
                <a:srgbClr val="000000"/>
              </a:buClr>
            </a:pPr>
            <a:r>
              <a:rPr lang="en" sz="1742" kern="0">
                <a:solidFill>
                  <a:srgbClr val="000000"/>
                </a:solidFill>
                <a:latin typeface="Arial"/>
                <a:cs typeface="Arial"/>
                <a:sym typeface="Arial"/>
              </a:rPr>
              <a:t>Dense is a neural network that matches the filters to the labels</a:t>
            </a:r>
            <a:endParaRPr sz="1742" kern="0">
              <a:solidFill>
                <a:srgbClr val="000000"/>
              </a:solidFill>
              <a:latin typeface="Arial"/>
              <a:cs typeface="Arial"/>
              <a:sym typeface="Arial"/>
            </a:endParaRPr>
          </a:p>
        </p:txBody>
      </p:sp>
      <p:sp>
        <p:nvSpPr>
          <p:cNvPr id="681" name="Google Shape;681;p68"/>
          <p:cNvSpPr/>
          <p:nvPr/>
        </p:nvSpPr>
        <p:spPr>
          <a:xfrm>
            <a:off x="1855666" y="4322921"/>
            <a:ext cx="4353067" cy="380800"/>
          </a:xfrm>
          <a:prstGeom prst="rect">
            <a:avLst/>
          </a:prstGeom>
          <a:noFill/>
          <a:ln w="19050" cap="flat" cmpd="sng">
            <a:solidFill>
              <a:srgbClr val="FF0000"/>
            </a:solidFill>
            <a:prstDash val="solid"/>
            <a:round/>
            <a:headEnd type="none" w="sm" len="sm"/>
            <a:tailEnd type="none" w="sm" len="sm"/>
          </a:ln>
        </p:spPr>
        <p:txBody>
          <a:bodyPr spcFirstLastPara="1" wrap="square" lIns="113773" tIns="113773" rIns="113773" bIns="113773" anchor="ctr" anchorCtr="0">
            <a:noAutofit/>
          </a:bodyPr>
          <a:lstStyle/>
          <a:p>
            <a:pPr defTabSz="1137879">
              <a:buClr>
                <a:srgbClr val="000000"/>
              </a:buClr>
            </a:pPr>
            <a:endParaRPr sz="1742" kern="0">
              <a:solidFill>
                <a:srgbClr val="000000"/>
              </a:solidFill>
              <a:latin typeface="Arial"/>
              <a:cs typeface="Arial"/>
              <a:sym typeface="Arial"/>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685"/>
        <p:cNvGrpSpPr/>
        <p:nvPr/>
      </p:nvGrpSpPr>
      <p:grpSpPr>
        <a:xfrm>
          <a:off x="0" y="0"/>
          <a:ext cx="0" cy="0"/>
          <a:chOff x="0" y="0"/>
          <a:chExt cx="0" cy="0"/>
        </a:xfrm>
      </p:grpSpPr>
      <p:sp>
        <p:nvSpPr>
          <p:cNvPr id="686" name="Google Shape;686;p69"/>
          <p:cNvSpPr txBox="1"/>
          <p:nvPr/>
        </p:nvSpPr>
        <p:spPr>
          <a:xfrm>
            <a:off x="0" y="339610"/>
            <a:ext cx="11379200" cy="5401953"/>
          </a:xfrm>
          <a:prstGeom prst="rect">
            <a:avLst/>
          </a:prstGeom>
          <a:noFill/>
          <a:ln>
            <a:noFill/>
          </a:ln>
        </p:spPr>
        <p:txBody>
          <a:bodyPr spcFirstLastPara="1" wrap="square" lIns="113773" tIns="113773" rIns="113773" bIns="113773" anchor="t" anchorCtr="0">
            <a:spAutoFit/>
          </a:bodyPr>
          <a:lstStyle/>
          <a:p>
            <a:pPr defTabSz="1137879">
              <a:lnSpc>
                <a:spcPct val="150000"/>
              </a:lnSpc>
              <a:buClr>
                <a:srgbClr val="000000"/>
              </a:buClr>
            </a:pPr>
            <a:r>
              <a:rPr lang="en" sz="1867" kern="0" dirty="0">
                <a:solidFill>
                  <a:srgbClr val="FFFFFF"/>
                </a:solidFill>
                <a:latin typeface="Roboto Mono"/>
                <a:ea typeface="Roboto Mono"/>
                <a:cs typeface="Roboto Mono"/>
                <a:sym typeface="Roboto Mono"/>
              </a:rPr>
              <a:t>model </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 tf</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keras</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models</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Sequential</a:t>
            </a:r>
            <a:r>
              <a:rPr lang="en" sz="1867" kern="0" dirty="0">
                <a:solidFill>
                  <a:srgbClr val="A3A3A3"/>
                </a:solidFill>
                <a:latin typeface="Roboto Mono"/>
                <a:ea typeface="Roboto Mono"/>
                <a:cs typeface="Roboto Mono"/>
                <a:sym typeface="Roboto Mono"/>
              </a:rPr>
              <a:t>([</a:t>
            </a:r>
            <a:endParaRPr sz="1867" kern="0" dirty="0">
              <a:solidFill>
                <a:srgbClr val="FFFFFF"/>
              </a:solidFill>
              <a:latin typeface="Roboto Mono"/>
              <a:ea typeface="Roboto Mono"/>
              <a:cs typeface="Roboto Mono"/>
              <a:sym typeface="Roboto Mono"/>
            </a:endParaRPr>
          </a:p>
          <a:p>
            <a:pPr defTabSz="1137879">
              <a:lnSpc>
                <a:spcPct val="150000"/>
              </a:lnSpc>
              <a:buClr>
                <a:srgbClr val="000000"/>
              </a:buClr>
            </a:pPr>
            <a:r>
              <a:rPr lang="en" sz="1867" kern="0" dirty="0">
                <a:solidFill>
                  <a:srgbClr val="FFFFFF"/>
                </a:solidFill>
                <a:latin typeface="Roboto Mono"/>
                <a:ea typeface="Roboto Mono"/>
                <a:cs typeface="Roboto Mono"/>
                <a:sym typeface="Roboto Mono"/>
              </a:rPr>
              <a:t>    tf</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keras</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layers</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Conv2D</a:t>
            </a:r>
            <a:r>
              <a:rPr lang="en" sz="1867" kern="0" dirty="0">
                <a:solidFill>
                  <a:srgbClr val="A3A3A3"/>
                </a:solidFill>
                <a:latin typeface="Roboto Mono"/>
                <a:ea typeface="Roboto Mono"/>
                <a:cs typeface="Roboto Mono"/>
                <a:sym typeface="Roboto Mono"/>
              </a:rPr>
              <a:t>(</a:t>
            </a:r>
            <a:r>
              <a:rPr lang="en" sz="1867" kern="0" dirty="0">
                <a:solidFill>
                  <a:srgbClr val="F4B400"/>
                </a:solidFill>
                <a:latin typeface="Roboto Mono"/>
                <a:ea typeface="Roboto Mono"/>
                <a:cs typeface="Roboto Mono"/>
                <a:sym typeface="Roboto Mono"/>
              </a:rPr>
              <a:t>16</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 </a:t>
            </a:r>
            <a:r>
              <a:rPr lang="en" sz="1867" kern="0" dirty="0">
                <a:solidFill>
                  <a:srgbClr val="A3A3A3"/>
                </a:solidFill>
                <a:latin typeface="Roboto Mono"/>
                <a:ea typeface="Roboto Mono"/>
                <a:cs typeface="Roboto Mono"/>
                <a:sym typeface="Roboto Mono"/>
              </a:rPr>
              <a:t>(</a:t>
            </a:r>
            <a:r>
              <a:rPr lang="en" sz="1867" kern="0" dirty="0">
                <a:solidFill>
                  <a:srgbClr val="F4B400"/>
                </a:solidFill>
                <a:latin typeface="Roboto Mono"/>
                <a:ea typeface="Roboto Mono"/>
                <a:cs typeface="Roboto Mono"/>
                <a:sym typeface="Roboto Mono"/>
              </a:rPr>
              <a:t>3</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 </a:t>
            </a:r>
            <a:r>
              <a:rPr lang="en" sz="1867" kern="0" dirty="0">
                <a:solidFill>
                  <a:srgbClr val="F4B400"/>
                </a:solidFill>
                <a:latin typeface="Roboto Mono"/>
                <a:ea typeface="Roboto Mono"/>
                <a:cs typeface="Roboto Mono"/>
                <a:sym typeface="Roboto Mono"/>
              </a:rPr>
              <a:t>3</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 activation</a:t>
            </a:r>
            <a:r>
              <a:rPr lang="en" sz="1867" kern="0" dirty="0">
                <a:solidFill>
                  <a:srgbClr val="A3A3A3"/>
                </a:solidFill>
                <a:latin typeface="Roboto Mono"/>
                <a:ea typeface="Roboto Mono"/>
                <a:cs typeface="Roboto Mono"/>
                <a:sym typeface="Roboto Mono"/>
              </a:rPr>
              <a:t>=</a:t>
            </a:r>
            <a:r>
              <a:rPr lang="en" sz="1867" kern="0" dirty="0">
                <a:solidFill>
                  <a:srgbClr val="57BB8A"/>
                </a:solidFill>
                <a:latin typeface="Roboto Mono"/>
                <a:ea typeface="Roboto Mono"/>
                <a:cs typeface="Roboto Mono"/>
                <a:sym typeface="Roboto Mono"/>
              </a:rPr>
              <a:t>'relu'</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 </a:t>
            </a:r>
            <a:br>
              <a:rPr lang="en" sz="1867" kern="0" dirty="0">
                <a:solidFill>
                  <a:srgbClr val="FFFFFF"/>
                </a:solidFill>
                <a:latin typeface="Roboto Mono"/>
                <a:ea typeface="Roboto Mono"/>
                <a:cs typeface="Roboto Mono"/>
                <a:sym typeface="Roboto Mono"/>
              </a:rPr>
            </a:br>
            <a:r>
              <a:rPr lang="en" sz="1867" kern="0" dirty="0">
                <a:solidFill>
                  <a:srgbClr val="FFFFFF"/>
                </a:solidFill>
                <a:latin typeface="Roboto Mono"/>
                <a:ea typeface="Roboto Mono"/>
                <a:cs typeface="Roboto Mono"/>
                <a:sym typeface="Roboto Mono"/>
              </a:rPr>
              <a:t>			input_shape</a:t>
            </a:r>
            <a:r>
              <a:rPr lang="en" sz="1867" kern="0" dirty="0">
                <a:solidFill>
                  <a:srgbClr val="A3A3A3"/>
                </a:solidFill>
                <a:latin typeface="Roboto Mono"/>
                <a:ea typeface="Roboto Mono"/>
                <a:cs typeface="Roboto Mono"/>
                <a:sym typeface="Roboto Mono"/>
              </a:rPr>
              <a:t>=(</a:t>
            </a:r>
            <a:r>
              <a:rPr lang="en" sz="1867" kern="0" dirty="0">
                <a:solidFill>
                  <a:srgbClr val="F4B400"/>
                </a:solidFill>
                <a:latin typeface="Roboto Mono"/>
                <a:ea typeface="Roboto Mono"/>
                <a:cs typeface="Roboto Mono"/>
                <a:sym typeface="Roboto Mono"/>
              </a:rPr>
              <a:t>300</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 </a:t>
            </a:r>
            <a:r>
              <a:rPr lang="en" sz="1867" kern="0" dirty="0">
                <a:solidFill>
                  <a:srgbClr val="F4B400"/>
                </a:solidFill>
                <a:latin typeface="Roboto Mono"/>
                <a:ea typeface="Roboto Mono"/>
                <a:cs typeface="Roboto Mono"/>
                <a:sym typeface="Roboto Mono"/>
              </a:rPr>
              <a:t>300</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 </a:t>
            </a:r>
            <a:r>
              <a:rPr lang="en" sz="1867" kern="0" dirty="0">
                <a:solidFill>
                  <a:srgbClr val="F4B400"/>
                </a:solidFill>
                <a:latin typeface="Roboto Mono"/>
                <a:ea typeface="Roboto Mono"/>
                <a:cs typeface="Roboto Mono"/>
                <a:sym typeface="Roboto Mono"/>
              </a:rPr>
              <a:t>3</a:t>
            </a:r>
            <a:r>
              <a:rPr lang="en" sz="1867" kern="0" dirty="0">
                <a:solidFill>
                  <a:srgbClr val="A3A3A3"/>
                </a:solidFill>
                <a:latin typeface="Roboto Mono"/>
                <a:ea typeface="Roboto Mono"/>
                <a:cs typeface="Roboto Mono"/>
                <a:sym typeface="Roboto Mono"/>
              </a:rPr>
              <a:t>)),</a:t>
            </a:r>
            <a:endParaRPr sz="1867" kern="0" dirty="0">
              <a:solidFill>
                <a:srgbClr val="FFFFFF"/>
              </a:solidFill>
              <a:latin typeface="Roboto Mono"/>
              <a:ea typeface="Roboto Mono"/>
              <a:cs typeface="Roboto Mono"/>
              <a:sym typeface="Roboto Mono"/>
            </a:endParaRPr>
          </a:p>
          <a:p>
            <a:pPr defTabSz="1137879">
              <a:lnSpc>
                <a:spcPct val="150000"/>
              </a:lnSpc>
              <a:buClr>
                <a:srgbClr val="000000"/>
              </a:buClr>
            </a:pPr>
            <a:r>
              <a:rPr lang="en" sz="1867" kern="0" dirty="0">
                <a:solidFill>
                  <a:srgbClr val="FFFFFF"/>
                </a:solidFill>
                <a:latin typeface="Roboto Mono"/>
                <a:ea typeface="Roboto Mono"/>
                <a:cs typeface="Roboto Mono"/>
                <a:sym typeface="Roboto Mono"/>
              </a:rPr>
              <a:t>    tf</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keras</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layers</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MaxPooling2D</a:t>
            </a:r>
            <a:r>
              <a:rPr lang="en" sz="1867" kern="0" dirty="0">
                <a:solidFill>
                  <a:srgbClr val="A3A3A3"/>
                </a:solidFill>
                <a:latin typeface="Roboto Mono"/>
                <a:ea typeface="Roboto Mono"/>
                <a:cs typeface="Roboto Mono"/>
                <a:sym typeface="Roboto Mono"/>
              </a:rPr>
              <a:t>(</a:t>
            </a:r>
            <a:r>
              <a:rPr lang="en" sz="1867" kern="0" dirty="0">
                <a:solidFill>
                  <a:srgbClr val="F4B400"/>
                </a:solidFill>
                <a:latin typeface="Roboto Mono"/>
                <a:ea typeface="Roboto Mono"/>
                <a:cs typeface="Roboto Mono"/>
                <a:sym typeface="Roboto Mono"/>
              </a:rPr>
              <a:t>2</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 </a:t>
            </a:r>
            <a:r>
              <a:rPr lang="en" sz="1867" kern="0" dirty="0">
                <a:solidFill>
                  <a:srgbClr val="F4B400"/>
                </a:solidFill>
                <a:latin typeface="Roboto Mono"/>
                <a:ea typeface="Roboto Mono"/>
                <a:cs typeface="Roboto Mono"/>
                <a:sym typeface="Roboto Mono"/>
              </a:rPr>
              <a:t>2</a:t>
            </a:r>
            <a:r>
              <a:rPr lang="en" sz="1867" kern="0" dirty="0">
                <a:solidFill>
                  <a:srgbClr val="A3A3A3"/>
                </a:solidFill>
                <a:latin typeface="Roboto Mono"/>
                <a:ea typeface="Roboto Mono"/>
                <a:cs typeface="Roboto Mono"/>
                <a:sym typeface="Roboto Mono"/>
              </a:rPr>
              <a:t>),</a:t>
            </a:r>
            <a:endParaRPr sz="1867" kern="0" dirty="0">
              <a:solidFill>
                <a:srgbClr val="FFFFFF"/>
              </a:solidFill>
              <a:latin typeface="Roboto Mono"/>
              <a:ea typeface="Roboto Mono"/>
              <a:cs typeface="Roboto Mono"/>
              <a:sym typeface="Roboto Mono"/>
            </a:endParaRPr>
          </a:p>
          <a:p>
            <a:pPr defTabSz="1137879">
              <a:lnSpc>
                <a:spcPct val="150000"/>
              </a:lnSpc>
              <a:buClr>
                <a:srgbClr val="000000"/>
              </a:buClr>
            </a:pPr>
            <a:r>
              <a:rPr lang="en" sz="1867" kern="0" dirty="0">
                <a:solidFill>
                  <a:srgbClr val="FFFFFF"/>
                </a:solidFill>
                <a:latin typeface="Roboto Mono"/>
                <a:ea typeface="Roboto Mono"/>
                <a:cs typeface="Roboto Mono"/>
                <a:sym typeface="Roboto Mono"/>
              </a:rPr>
              <a:t>    tf</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keras</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layers</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Conv2D</a:t>
            </a:r>
            <a:r>
              <a:rPr lang="en" sz="1867" kern="0" dirty="0">
                <a:solidFill>
                  <a:srgbClr val="A3A3A3"/>
                </a:solidFill>
                <a:latin typeface="Roboto Mono"/>
                <a:ea typeface="Roboto Mono"/>
                <a:cs typeface="Roboto Mono"/>
                <a:sym typeface="Roboto Mono"/>
              </a:rPr>
              <a:t>(</a:t>
            </a:r>
            <a:r>
              <a:rPr lang="en" sz="1867" kern="0" dirty="0">
                <a:solidFill>
                  <a:srgbClr val="F4B400"/>
                </a:solidFill>
                <a:latin typeface="Roboto Mono"/>
                <a:ea typeface="Roboto Mono"/>
                <a:cs typeface="Roboto Mono"/>
                <a:sym typeface="Roboto Mono"/>
              </a:rPr>
              <a:t>32</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 </a:t>
            </a:r>
            <a:r>
              <a:rPr lang="en" sz="1867" kern="0" dirty="0">
                <a:solidFill>
                  <a:srgbClr val="A3A3A3"/>
                </a:solidFill>
                <a:latin typeface="Roboto Mono"/>
                <a:ea typeface="Roboto Mono"/>
                <a:cs typeface="Roboto Mono"/>
                <a:sym typeface="Roboto Mono"/>
              </a:rPr>
              <a:t>(</a:t>
            </a:r>
            <a:r>
              <a:rPr lang="en" sz="1867" kern="0" dirty="0">
                <a:solidFill>
                  <a:srgbClr val="F4B400"/>
                </a:solidFill>
                <a:latin typeface="Roboto Mono"/>
                <a:ea typeface="Roboto Mono"/>
                <a:cs typeface="Roboto Mono"/>
                <a:sym typeface="Roboto Mono"/>
              </a:rPr>
              <a:t>3</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 </a:t>
            </a:r>
            <a:r>
              <a:rPr lang="en" sz="1867" kern="0" dirty="0">
                <a:solidFill>
                  <a:srgbClr val="F4B400"/>
                </a:solidFill>
                <a:latin typeface="Roboto Mono"/>
                <a:ea typeface="Roboto Mono"/>
                <a:cs typeface="Roboto Mono"/>
                <a:sym typeface="Roboto Mono"/>
              </a:rPr>
              <a:t>3</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 activation</a:t>
            </a:r>
            <a:r>
              <a:rPr lang="en" sz="1867" kern="0" dirty="0">
                <a:solidFill>
                  <a:srgbClr val="A3A3A3"/>
                </a:solidFill>
                <a:latin typeface="Roboto Mono"/>
                <a:ea typeface="Roboto Mono"/>
                <a:cs typeface="Roboto Mono"/>
                <a:sym typeface="Roboto Mono"/>
              </a:rPr>
              <a:t>=</a:t>
            </a:r>
            <a:r>
              <a:rPr lang="en" sz="1867" kern="0" dirty="0">
                <a:solidFill>
                  <a:srgbClr val="57BB8A"/>
                </a:solidFill>
                <a:latin typeface="Roboto Mono"/>
                <a:ea typeface="Roboto Mono"/>
                <a:cs typeface="Roboto Mono"/>
                <a:sym typeface="Roboto Mono"/>
              </a:rPr>
              <a:t>'relu'</a:t>
            </a:r>
            <a:r>
              <a:rPr lang="en" sz="1867" kern="0" dirty="0">
                <a:solidFill>
                  <a:srgbClr val="A3A3A3"/>
                </a:solidFill>
                <a:latin typeface="Roboto Mono"/>
                <a:ea typeface="Roboto Mono"/>
                <a:cs typeface="Roboto Mono"/>
                <a:sym typeface="Roboto Mono"/>
              </a:rPr>
              <a:t>),</a:t>
            </a:r>
            <a:endParaRPr sz="1867" kern="0" dirty="0">
              <a:solidFill>
                <a:srgbClr val="FFFFFF"/>
              </a:solidFill>
              <a:latin typeface="Roboto Mono"/>
              <a:ea typeface="Roboto Mono"/>
              <a:cs typeface="Roboto Mono"/>
              <a:sym typeface="Roboto Mono"/>
            </a:endParaRPr>
          </a:p>
          <a:p>
            <a:pPr defTabSz="1137879">
              <a:lnSpc>
                <a:spcPct val="150000"/>
              </a:lnSpc>
              <a:buClr>
                <a:srgbClr val="000000"/>
              </a:buClr>
            </a:pPr>
            <a:r>
              <a:rPr lang="en" sz="1867" kern="0" dirty="0">
                <a:solidFill>
                  <a:srgbClr val="FFFFFF"/>
                </a:solidFill>
                <a:latin typeface="Roboto Mono"/>
                <a:ea typeface="Roboto Mono"/>
                <a:cs typeface="Roboto Mono"/>
                <a:sym typeface="Roboto Mono"/>
              </a:rPr>
              <a:t>    tf</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keras</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layers</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MaxPooling2D</a:t>
            </a:r>
            <a:r>
              <a:rPr lang="en" sz="1867" kern="0" dirty="0">
                <a:solidFill>
                  <a:srgbClr val="A3A3A3"/>
                </a:solidFill>
                <a:latin typeface="Roboto Mono"/>
                <a:ea typeface="Roboto Mono"/>
                <a:cs typeface="Roboto Mono"/>
                <a:sym typeface="Roboto Mono"/>
              </a:rPr>
              <a:t>(</a:t>
            </a:r>
            <a:r>
              <a:rPr lang="en" sz="1867" kern="0" dirty="0">
                <a:solidFill>
                  <a:srgbClr val="F4B400"/>
                </a:solidFill>
                <a:latin typeface="Roboto Mono"/>
                <a:ea typeface="Roboto Mono"/>
                <a:cs typeface="Roboto Mono"/>
                <a:sym typeface="Roboto Mono"/>
              </a:rPr>
              <a:t>2</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 </a:t>
            </a:r>
            <a:r>
              <a:rPr lang="en" sz="1867" kern="0" dirty="0">
                <a:solidFill>
                  <a:srgbClr val="F4B400"/>
                </a:solidFill>
                <a:latin typeface="Roboto Mono"/>
                <a:ea typeface="Roboto Mono"/>
                <a:cs typeface="Roboto Mono"/>
                <a:sym typeface="Roboto Mono"/>
              </a:rPr>
              <a:t>2</a:t>
            </a:r>
            <a:r>
              <a:rPr lang="en" sz="1867" kern="0" dirty="0">
                <a:solidFill>
                  <a:srgbClr val="A3A3A3"/>
                </a:solidFill>
                <a:latin typeface="Roboto Mono"/>
                <a:ea typeface="Roboto Mono"/>
                <a:cs typeface="Roboto Mono"/>
                <a:sym typeface="Roboto Mono"/>
              </a:rPr>
              <a:t>),</a:t>
            </a:r>
            <a:endParaRPr sz="1867" kern="0" dirty="0">
              <a:solidFill>
                <a:srgbClr val="FFFFFF"/>
              </a:solidFill>
              <a:latin typeface="Roboto Mono"/>
              <a:ea typeface="Roboto Mono"/>
              <a:cs typeface="Roboto Mono"/>
              <a:sym typeface="Roboto Mono"/>
            </a:endParaRPr>
          </a:p>
          <a:p>
            <a:pPr defTabSz="1137879">
              <a:lnSpc>
                <a:spcPct val="150000"/>
              </a:lnSpc>
              <a:buClr>
                <a:srgbClr val="000000"/>
              </a:buClr>
            </a:pPr>
            <a:r>
              <a:rPr lang="en" sz="1867" kern="0" dirty="0">
                <a:solidFill>
                  <a:srgbClr val="FFFFFF"/>
                </a:solidFill>
                <a:latin typeface="Roboto Mono"/>
                <a:ea typeface="Roboto Mono"/>
                <a:cs typeface="Roboto Mono"/>
                <a:sym typeface="Roboto Mono"/>
              </a:rPr>
              <a:t>    tf</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keras</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layers</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Conv2D</a:t>
            </a:r>
            <a:r>
              <a:rPr lang="en" sz="1867" kern="0" dirty="0">
                <a:solidFill>
                  <a:srgbClr val="A3A3A3"/>
                </a:solidFill>
                <a:latin typeface="Roboto Mono"/>
                <a:ea typeface="Roboto Mono"/>
                <a:cs typeface="Roboto Mono"/>
                <a:sym typeface="Roboto Mono"/>
              </a:rPr>
              <a:t>(</a:t>
            </a:r>
            <a:r>
              <a:rPr lang="en" sz="1867" kern="0" dirty="0">
                <a:solidFill>
                  <a:srgbClr val="F4B400"/>
                </a:solidFill>
                <a:latin typeface="Roboto Mono"/>
                <a:ea typeface="Roboto Mono"/>
                <a:cs typeface="Roboto Mono"/>
                <a:sym typeface="Roboto Mono"/>
              </a:rPr>
              <a:t>64</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 </a:t>
            </a:r>
            <a:r>
              <a:rPr lang="en" sz="1867" kern="0" dirty="0">
                <a:solidFill>
                  <a:srgbClr val="A3A3A3"/>
                </a:solidFill>
                <a:latin typeface="Roboto Mono"/>
                <a:ea typeface="Roboto Mono"/>
                <a:cs typeface="Roboto Mono"/>
                <a:sym typeface="Roboto Mono"/>
              </a:rPr>
              <a:t>(</a:t>
            </a:r>
            <a:r>
              <a:rPr lang="en" sz="1867" kern="0" dirty="0">
                <a:solidFill>
                  <a:srgbClr val="F4B400"/>
                </a:solidFill>
                <a:latin typeface="Roboto Mono"/>
                <a:ea typeface="Roboto Mono"/>
                <a:cs typeface="Roboto Mono"/>
                <a:sym typeface="Roboto Mono"/>
              </a:rPr>
              <a:t>3</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 </a:t>
            </a:r>
            <a:r>
              <a:rPr lang="en" sz="1867" kern="0" dirty="0">
                <a:solidFill>
                  <a:srgbClr val="F4B400"/>
                </a:solidFill>
                <a:latin typeface="Roboto Mono"/>
                <a:ea typeface="Roboto Mono"/>
                <a:cs typeface="Roboto Mono"/>
                <a:sym typeface="Roboto Mono"/>
              </a:rPr>
              <a:t>3</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 activation</a:t>
            </a:r>
            <a:r>
              <a:rPr lang="en" sz="1867" kern="0" dirty="0">
                <a:solidFill>
                  <a:srgbClr val="A3A3A3"/>
                </a:solidFill>
                <a:latin typeface="Roboto Mono"/>
                <a:ea typeface="Roboto Mono"/>
                <a:cs typeface="Roboto Mono"/>
                <a:sym typeface="Roboto Mono"/>
              </a:rPr>
              <a:t>=</a:t>
            </a:r>
            <a:r>
              <a:rPr lang="en" sz="1867" kern="0" dirty="0">
                <a:solidFill>
                  <a:srgbClr val="57BB8A"/>
                </a:solidFill>
                <a:latin typeface="Roboto Mono"/>
                <a:ea typeface="Roboto Mono"/>
                <a:cs typeface="Roboto Mono"/>
                <a:sym typeface="Roboto Mono"/>
              </a:rPr>
              <a:t>'relu'</a:t>
            </a:r>
            <a:r>
              <a:rPr lang="en" sz="1867" kern="0" dirty="0">
                <a:solidFill>
                  <a:srgbClr val="A3A3A3"/>
                </a:solidFill>
                <a:latin typeface="Roboto Mono"/>
                <a:ea typeface="Roboto Mono"/>
                <a:cs typeface="Roboto Mono"/>
                <a:sym typeface="Roboto Mono"/>
              </a:rPr>
              <a:t>),</a:t>
            </a:r>
            <a:endParaRPr sz="1867" kern="0" dirty="0">
              <a:solidFill>
                <a:srgbClr val="FFFFFF"/>
              </a:solidFill>
              <a:latin typeface="Roboto Mono"/>
              <a:ea typeface="Roboto Mono"/>
              <a:cs typeface="Roboto Mono"/>
              <a:sym typeface="Roboto Mono"/>
            </a:endParaRPr>
          </a:p>
          <a:p>
            <a:pPr defTabSz="1137879">
              <a:lnSpc>
                <a:spcPct val="150000"/>
              </a:lnSpc>
              <a:buClr>
                <a:srgbClr val="000000"/>
              </a:buClr>
            </a:pPr>
            <a:r>
              <a:rPr lang="en" sz="1867" kern="0" dirty="0">
                <a:solidFill>
                  <a:srgbClr val="FFFFFF"/>
                </a:solidFill>
                <a:latin typeface="Roboto Mono"/>
                <a:ea typeface="Roboto Mono"/>
                <a:cs typeface="Roboto Mono"/>
                <a:sym typeface="Roboto Mono"/>
              </a:rPr>
              <a:t>    tf</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keras</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layers</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MaxPooling2D</a:t>
            </a:r>
            <a:r>
              <a:rPr lang="en" sz="1867" kern="0" dirty="0">
                <a:solidFill>
                  <a:srgbClr val="A3A3A3"/>
                </a:solidFill>
                <a:latin typeface="Roboto Mono"/>
                <a:ea typeface="Roboto Mono"/>
                <a:cs typeface="Roboto Mono"/>
                <a:sym typeface="Roboto Mono"/>
              </a:rPr>
              <a:t>(</a:t>
            </a:r>
            <a:r>
              <a:rPr lang="en" sz="1867" kern="0" dirty="0">
                <a:solidFill>
                  <a:srgbClr val="F4B400"/>
                </a:solidFill>
                <a:latin typeface="Roboto Mono"/>
                <a:ea typeface="Roboto Mono"/>
                <a:cs typeface="Roboto Mono"/>
                <a:sym typeface="Roboto Mono"/>
              </a:rPr>
              <a:t>2</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 </a:t>
            </a:r>
            <a:r>
              <a:rPr lang="en" sz="1867" kern="0" dirty="0">
                <a:solidFill>
                  <a:srgbClr val="F4B400"/>
                </a:solidFill>
                <a:latin typeface="Roboto Mono"/>
                <a:ea typeface="Roboto Mono"/>
                <a:cs typeface="Roboto Mono"/>
                <a:sym typeface="Roboto Mono"/>
              </a:rPr>
              <a:t>2</a:t>
            </a:r>
            <a:r>
              <a:rPr lang="en" sz="1867" kern="0" dirty="0">
                <a:solidFill>
                  <a:srgbClr val="A3A3A3"/>
                </a:solidFill>
                <a:latin typeface="Roboto Mono"/>
                <a:ea typeface="Roboto Mono"/>
                <a:cs typeface="Roboto Mono"/>
                <a:sym typeface="Roboto Mono"/>
              </a:rPr>
              <a:t>),</a:t>
            </a:r>
            <a:endParaRPr sz="1867" kern="0" dirty="0">
              <a:solidFill>
                <a:srgbClr val="FFFFFF"/>
              </a:solidFill>
              <a:latin typeface="Roboto Mono"/>
              <a:ea typeface="Roboto Mono"/>
              <a:cs typeface="Roboto Mono"/>
              <a:sym typeface="Roboto Mono"/>
            </a:endParaRPr>
          </a:p>
          <a:p>
            <a:pPr defTabSz="1137879">
              <a:lnSpc>
                <a:spcPct val="150000"/>
              </a:lnSpc>
              <a:buClr>
                <a:srgbClr val="000000"/>
              </a:buClr>
            </a:pPr>
            <a:r>
              <a:rPr lang="en" sz="1867" kern="0" dirty="0">
                <a:solidFill>
                  <a:srgbClr val="FFFFFF"/>
                </a:solidFill>
                <a:latin typeface="Roboto Mono"/>
                <a:ea typeface="Roboto Mono"/>
                <a:cs typeface="Roboto Mono"/>
                <a:sym typeface="Roboto Mono"/>
              </a:rPr>
              <a:t>    tf</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keras</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layers</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Flatten</a:t>
            </a:r>
            <a:r>
              <a:rPr lang="en" sz="1867" kern="0" dirty="0">
                <a:solidFill>
                  <a:srgbClr val="A3A3A3"/>
                </a:solidFill>
                <a:latin typeface="Roboto Mono"/>
                <a:ea typeface="Roboto Mono"/>
                <a:cs typeface="Roboto Mono"/>
                <a:sym typeface="Roboto Mono"/>
              </a:rPr>
              <a:t>(),</a:t>
            </a:r>
            <a:endParaRPr sz="1867" kern="0" dirty="0">
              <a:solidFill>
                <a:srgbClr val="FFFFFF"/>
              </a:solidFill>
              <a:latin typeface="Roboto Mono"/>
              <a:ea typeface="Roboto Mono"/>
              <a:cs typeface="Roboto Mono"/>
              <a:sym typeface="Roboto Mono"/>
            </a:endParaRPr>
          </a:p>
          <a:p>
            <a:pPr defTabSz="1137879">
              <a:lnSpc>
                <a:spcPct val="150000"/>
              </a:lnSpc>
              <a:buClr>
                <a:srgbClr val="000000"/>
              </a:buClr>
            </a:pPr>
            <a:r>
              <a:rPr lang="en" sz="1867" kern="0" dirty="0">
                <a:solidFill>
                  <a:srgbClr val="FFFFFF"/>
                </a:solidFill>
                <a:latin typeface="Roboto Mono"/>
                <a:ea typeface="Roboto Mono"/>
                <a:cs typeface="Roboto Mono"/>
                <a:sym typeface="Roboto Mono"/>
              </a:rPr>
              <a:t>    tf</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keras</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layers</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Dense</a:t>
            </a:r>
            <a:r>
              <a:rPr lang="en" sz="1867" kern="0" dirty="0">
                <a:solidFill>
                  <a:srgbClr val="A3A3A3"/>
                </a:solidFill>
                <a:latin typeface="Roboto Mono"/>
                <a:ea typeface="Roboto Mono"/>
                <a:cs typeface="Roboto Mono"/>
                <a:sym typeface="Roboto Mono"/>
              </a:rPr>
              <a:t>(</a:t>
            </a:r>
            <a:r>
              <a:rPr lang="en" sz="1867" kern="0" dirty="0">
                <a:solidFill>
                  <a:srgbClr val="F4B400"/>
                </a:solidFill>
                <a:latin typeface="Roboto Mono"/>
                <a:ea typeface="Roboto Mono"/>
                <a:cs typeface="Roboto Mono"/>
                <a:sym typeface="Roboto Mono"/>
              </a:rPr>
              <a:t>512</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 activation</a:t>
            </a:r>
            <a:r>
              <a:rPr lang="en" sz="1867" kern="0" dirty="0">
                <a:solidFill>
                  <a:srgbClr val="A3A3A3"/>
                </a:solidFill>
                <a:latin typeface="Roboto Mono"/>
                <a:ea typeface="Roboto Mono"/>
                <a:cs typeface="Roboto Mono"/>
                <a:sym typeface="Roboto Mono"/>
              </a:rPr>
              <a:t>=</a:t>
            </a:r>
            <a:r>
              <a:rPr lang="en" sz="1867" kern="0" dirty="0">
                <a:solidFill>
                  <a:srgbClr val="57BB8A"/>
                </a:solidFill>
                <a:latin typeface="Roboto Mono"/>
                <a:ea typeface="Roboto Mono"/>
                <a:cs typeface="Roboto Mono"/>
                <a:sym typeface="Roboto Mono"/>
              </a:rPr>
              <a:t>'relu'</a:t>
            </a:r>
            <a:r>
              <a:rPr lang="en" sz="1867" kern="0" dirty="0">
                <a:solidFill>
                  <a:srgbClr val="A3A3A3"/>
                </a:solidFill>
                <a:latin typeface="Roboto Mono"/>
                <a:ea typeface="Roboto Mono"/>
                <a:cs typeface="Roboto Mono"/>
                <a:sym typeface="Roboto Mono"/>
              </a:rPr>
              <a:t>),</a:t>
            </a:r>
            <a:endParaRPr sz="1867" kern="0" dirty="0">
              <a:solidFill>
                <a:srgbClr val="FFFFFF"/>
              </a:solidFill>
              <a:latin typeface="Roboto Mono"/>
              <a:ea typeface="Roboto Mono"/>
              <a:cs typeface="Roboto Mono"/>
              <a:sym typeface="Roboto Mono"/>
            </a:endParaRPr>
          </a:p>
          <a:p>
            <a:pPr defTabSz="1137879">
              <a:lnSpc>
                <a:spcPct val="150000"/>
              </a:lnSpc>
              <a:buClr>
                <a:srgbClr val="000000"/>
              </a:buClr>
            </a:pPr>
            <a:r>
              <a:rPr lang="en" sz="1867" kern="0" dirty="0">
                <a:solidFill>
                  <a:srgbClr val="FFFFFF"/>
                </a:solidFill>
                <a:latin typeface="Roboto Mono"/>
                <a:ea typeface="Roboto Mono"/>
                <a:cs typeface="Roboto Mono"/>
                <a:sym typeface="Roboto Mono"/>
              </a:rPr>
              <a:t>    tf</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keras</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layers</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Dense</a:t>
            </a:r>
            <a:r>
              <a:rPr lang="en" sz="1867" kern="0" dirty="0">
                <a:solidFill>
                  <a:srgbClr val="A3A3A3"/>
                </a:solidFill>
                <a:latin typeface="Roboto Mono"/>
                <a:ea typeface="Roboto Mono"/>
                <a:cs typeface="Roboto Mono"/>
                <a:sym typeface="Roboto Mono"/>
              </a:rPr>
              <a:t>(</a:t>
            </a:r>
            <a:r>
              <a:rPr lang="en" sz="1867" kern="0" dirty="0">
                <a:solidFill>
                  <a:srgbClr val="F4B400"/>
                </a:solidFill>
                <a:latin typeface="Roboto Mono"/>
                <a:ea typeface="Roboto Mono"/>
                <a:cs typeface="Roboto Mono"/>
                <a:sym typeface="Roboto Mono"/>
              </a:rPr>
              <a:t>1</a:t>
            </a:r>
            <a:r>
              <a:rPr lang="en" sz="1867" kern="0" dirty="0">
                <a:solidFill>
                  <a:srgbClr val="A3A3A3"/>
                </a:solidFill>
                <a:latin typeface="Roboto Mono"/>
                <a:ea typeface="Roboto Mono"/>
                <a:cs typeface="Roboto Mono"/>
                <a:sym typeface="Roboto Mono"/>
              </a:rPr>
              <a:t>,</a:t>
            </a:r>
            <a:r>
              <a:rPr lang="en" sz="1867" kern="0" dirty="0">
                <a:solidFill>
                  <a:srgbClr val="FFFFFF"/>
                </a:solidFill>
                <a:latin typeface="Roboto Mono"/>
                <a:ea typeface="Roboto Mono"/>
                <a:cs typeface="Roboto Mono"/>
                <a:sym typeface="Roboto Mono"/>
              </a:rPr>
              <a:t> activation</a:t>
            </a:r>
            <a:r>
              <a:rPr lang="en" sz="1867" kern="0" dirty="0">
                <a:solidFill>
                  <a:srgbClr val="A3A3A3"/>
                </a:solidFill>
                <a:latin typeface="Roboto Mono"/>
                <a:ea typeface="Roboto Mono"/>
                <a:cs typeface="Roboto Mono"/>
                <a:sym typeface="Roboto Mono"/>
              </a:rPr>
              <a:t>=</a:t>
            </a:r>
            <a:r>
              <a:rPr lang="en" sz="1867" kern="0" dirty="0">
                <a:solidFill>
                  <a:srgbClr val="57BB8A"/>
                </a:solidFill>
                <a:latin typeface="Roboto Mono"/>
                <a:ea typeface="Roboto Mono"/>
                <a:cs typeface="Roboto Mono"/>
                <a:sym typeface="Roboto Mono"/>
              </a:rPr>
              <a:t>'sigmoid'</a:t>
            </a:r>
            <a:r>
              <a:rPr lang="en" sz="1867" kern="0" dirty="0">
                <a:solidFill>
                  <a:srgbClr val="A3A3A3"/>
                </a:solidFill>
                <a:latin typeface="Roboto Mono"/>
                <a:ea typeface="Roboto Mono"/>
                <a:cs typeface="Roboto Mono"/>
                <a:sym typeface="Roboto Mono"/>
              </a:rPr>
              <a:t>)</a:t>
            </a:r>
            <a:endParaRPr sz="1867" kern="0" dirty="0">
              <a:solidFill>
                <a:srgbClr val="FFFFFF"/>
              </a:solidFill>
              <a:latin typeface="Roboto Mono"/>
              <a:ea typeface="Roboto Mono"/>
              <a:cs typeface="Roboto Mono"/>
              <a:sym typeface="Roboto Mono"/>
            </a:endParaRPr>
          </a:p>
          <a:p>
            <a:pPr defTabSz="1137879">
              <a:lnSpc>
                <a:spcPct val="150000"/>
              </a:lnSpc>
              <a:buClr>
                <a:srgbClr val="000000"/>
              </a:buClr>
            </a:pPr>
            <a:r>
              <a:rPr lang="en" sz="1867" kern="0" dirty="0">
                <a:solidFill>
                  <a:srgbClr val="A3A3A3"/>
                </a:solidFill>
                <a:latin typeface="Roboto Mono"/>
                <a:ea typeface="Roboto Mono"/>
                <a:cs typeface="Roboto Mono"/>
                <a:sym typeface="Roboto Mono"/>
              </a:rPr>
              <a:t>])</a:t>
            </a:r>
            <a:endParaRPr sz="1867" kern="0" dirty="0">
              <a:solidFill>
                <a:srgbClr val="A3A3A3"/>
              </a:solidFill>
              <a:latin typeface="Roboto Mono"/>
              <a:ea typeface="Roboto Mono"/>
              <a:cs typeface="Roboto Mono"/>
              <a:sym typeface="Roboto Mono"/>
            </a:endParaRPr>
          </a:p>
        </p:txBody>
      </p:sp>
      <p:sp>
        <p:nvSpPr>
          <p:cNvPr id="687" name="Google Shape;687;p69"/>
          <p:cNvSpPr/>
          <p:nvPr/>
        </p:nvSpPr>
        <p:spPr>
          <a:xfrm>
            <a:off x="8417889" y="4219849"/>
            <a:ext cx="2675680" cy="1924533"/>
          </a:xfrm>
          <a:prstGeom prst="wedgeEllipseCallout">
            <a:avLst>
              <a:gd name="adj1" fmla="val -121358"/>
              <a:gd name="adj2" fmla="val -13442"/>
            </a:avLst>
          </a:prstGeom>
          <a:solidFill>
            <a:schemeClr val="lt2"/>
          </a:solidFill>
          <a:ln w="9525" cap="flat" cmpd="sng">
            <a:solidFill>
              <a:schemeClr val="dk2"/>
            </a:solidFill>
            <a:prstDash val="solid"/>
            <a:round/>
            <a:headEnd type="none" w="sm" len="sm"/>
            <a:tailEnd type="none" w="sm" len="sm"/>
          </a:ln>
        </p:spPr>
        <p:txBody>
          <a:bodyPr spcFirstLastPara="1" wrap="square" lIns="113773" tIns="113773" rIns="113773" bIns="113773" anchor="ctr" anchorCtr="0">
            <a:noAutofit/>
          </a:bodyPr>
          <a:lstStyle/>
          <a:p>
            <a:pPr defTabSz="1137879">
              <a:buClr>
                <a:srgbClr val="000000"/>
              </a:buClr>
            </a:pPr>
            <a:r>
              <a:rPr lang="en" sz="1742" kern="0">
                <a:solidFill>
                  <a:srgbClr val="000000"/>
                </a:solidFill>
                <a:latin typeface="Arial"/>
                <a:cs typeface="Arial"/>
                <a:sym typeface="Arial"/>
              </a:rPr>
              <a:t>The final Dense represents the labels - </a:t>
            </a:r>
            <a:endParaRPr sz="1742" kern="0">
              <a:solidFill>
                <a:srgbClr val="000000"/>
              </a:solidFill>
              <a:latin typeface="Arial"/>
              <a:cs typeface="Arial"/>
              <a:sym typeface="Arial"/>
            </a:endParaRPr>
          </a:p>
          <a:p>
            <a:pPr defTabSz="1137879">
              <a:buClr>
                <a:srgbClr val="000000"/>
              </a:buClr>
            </a:pPr>
            <a:r>
              <a:rPr lang="en" sz="1742" kern="0">
                <a:solidFill>
                  <a:srgbClr val="000000"/>
                </a:solidFill>
                <a:latin typeface="Arial"/>
                <a:cs typeface="Arial"/>
                <a:sym typeface="Arial"/>
              </a:rPr>
              <a:t>Horse = 0, Human = 1</a:t>
            </a:r>
            <a:endParaRPr sz="1742" kern="0">
              <a:solidFill>
                <a:srgbClr val="000000"/>
              </a:solidFill>
              <a:latin typeface="Arial"/>
              <a:cs typeface="Arial"/>
              <a:sym typeface="Arial"/>
            </a:endParaRPr>
          </a:p>
        </p:txBody>
      </p:sp>
      <p:sp>
        <p:nvSpPr>
          <p:cNvPr id="688" name="Google Shape;688;p69"/>
          <p:cNvSpPr/>
          <p:nvPr/>
        </p:nvSpPr>
        <p:spPr>
          <a:xfrm>
            <a:off x="1863794" y="4764547"/>
            <a:ext cx="4353067" cy="380800"/>
          </a:xfrm>
          <a:prstGeom prst="rect">
            <a:avLst/>
          </a:prstGeom>
          <a:noFill/>
          <a:ln w="19050" cap="flat" cmpd="sng">
            <a:solidFill>
              <a:srgbClr val="FF0000"/>
            </a:solidFill>
            <a:prstDash val="solid"/>
            <a:round/>
            <a:headEnd type="none" w="sm" len="sm"/>
            <a:tailEnd type="none" w="sm" len="sm"/>
          </a:ln>
        </p:spPr>
        <p:txBody>
          <a:bodyPr spcFirstLastPara="1" wrap="square" lIns="113773" tIns="113773" rIns="113773" bIns="113773" anchor="ctr" anchorCtr="0">
            <a:noAutofit/>
          </a:bodyPr>
          <a:lstStyle/>
          <a:p>
            <a:pPr defTabSz="1137879">
              <a:buClr>
                <a:srgbClr val="000000"/>
              </a:buClr>
            </a:pPr>
            <a:endParaRPr sz="1742" kern="0">
              <a:solidFill>
                <a:srgbClr val="000000"/>
              </a:solidFill>
              <a:latin typeface="Arial"/>
              <a:cs typeface="Arial"/>
              <a:sym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pic>
        <p:nvPicPr>
          <p:cNvPr id="3" name="Imagem 2">
            <a:extLst>
              <a:ext uri="{FF2B5EF4-FFF2-40B4-BE49-F238E27FC236}">
                <a16:creationId xmlns:a16="http://schemas.microsoft.com/office/drawing/2014/main" id="{A9936D22-C8EF-47C0-A5B0-7721C40E98F0}"/>
              </a:ext>
            </a:extLst>
          </p:cNvPr>
          <p:cNvPicPr>
            <a:picLocks noChangeAspect="1"/>
          </p:cNvPicPr>
          <p:nvPr/>
        </p:nvPicPr>
        <p:blipFill rotWithShape="1">
          <a:blip r:embed="rId3"/>
          <a:srcRect l="15076" t="32980" r="50000" b="22878"/>
          <a:stretch/>
        </p:blipFill>
        <p:spPr>
          <a:xfrm>
            <a:off x="737062" y="713355"/>
            <a:ext cx="9991282" cy="4735564"/>
          </a:xfrm>
          <a:prstGeom prst="rect">
            <a:avLst/>
          </a:prstGeom>
        </p:spPr>
      </p:pic>
    </p:spTree>
    <p:extLst>
      <p:ext uri="{BB962C8B-B14F-4D97-AF65-F5344CB8AC3E}">
        <p14:creationId xmlns:p14="http://schemas.microsoft.com/office/powerpoint/2010/main" val="188796543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692"/>
        <p:cNvGrpSpPr/>
        <p:nvPr/>
      </p:nvGrpSpPr>
      <p:grpSpPr>
        <a:xfrm>
          <a:off x="0" y="0"/>
          <a:ext cx="0" cy="0"/>
          <a:chOff x="0" y="0"/>
          <a:chExt cx="0" cy="0"/>
        </a:xfrm>
      </p:grpSpPr>
      <p:sp>
        <p:nvSpPr>
          <p:cNvPr id="693" name="Google Shape;693;p70"/>
          <p:cNvSpPr txBox="1"/>
          <p:nvPr/>
        </p:nvSpPr>
        <p:spPr>
          <a:xfrm>
            <a:off x="0" y="339609"/>
            <a:ext cx="11379200" cy="2384845"/>
          </a:xfrm>
          <a:prstGeom prst="rect">
            <a:avLst/>
          </a:prstGeom>
          <a:noFill/>
          <a:ln>
            <a:noFill/>
          </a:ln>
        </p:spPr>
        <p:txBody>
          <a:bodyPr spcFirstLastPara="1" wrap="square" lIns="113773" tIns="113773" rIns="113773" bIns="113773" anchor="t" anchorCtr="0">
            <a:spAutoFit/>
          </a:bodyPr>
          <a:lstStyle/>
          <a:p>
            <a:pPr defTabSz="1137879">
              <a:lnSpc>
                <a:spcPct val="150000"/>
              </a:lnSpc>
              <a:buClr>
                <a:srgbClr val="000000"/>
              </a:buClr>
            </a:pPr>
            <a:r>
              <a:rPr lang="en" sz="1867" kern="0">
                <a:solidFill>
                  <a:srgbClr val="FFFFFF"/>
                </a:solidFill>
                <a:latin typeface="Roboto Mono"/>
                <a:ea typeface="Roboto Mono"/>
                <a:cs typeface="Roboto Mono"/>
                <a:sym typeface="Roboto Mono"/>
              </a:rPr>
              <a:t>optimizer </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 tf</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keras</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optimizers</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RMSprop</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lr</a:t>
            </a:r>
            <a:r>
              <a:rPr lang="en" sz="1867" kern="0">
                <a:solidFill>
                  <a:srgbClr val="A3A3A3"/>
                </a:solidFill>
                <a:latin typeface="Roboto Mono"/>
                <a:ea typeface="Roboto Mono"/>
                <a:cs typeface="Roboto Mono"/>
                <a:sym typeface="Roboto Mono"/>
              </a:rPr>
              <a:t>=</a:t>
            </a:r>
            <a:r>
              <a:rPr lang="en" sz="1867" kern="0">
                <a:solidFill>
                  <a:srgbClr val="F4B400"/>
                </a:solidFill>
                <a:latin typeface="Roboto Mono"/>
                <a:ea typeface="Roboto Mono"/>
                <a:cs typeface="Roboto Mono"/>
                <a:sym typeface="Roboto Mono"/>
              </a:rPr>
              <a:t>0.001</a:t>
            </a:r>
            <a:r>
              <a:rPr lang="en" sz="1867" kern="0">
                <a:solidFill>
                  <a:srgbClr val="A3A3A3"/>
                </a:solidFill>
                <a:latin typeface="Roboto Mono"/>
                <a:ea typeface="Roboto Mono"/>
                <a:cs typeface="Roboto Mono"/>
                <a:sym typeface="Roboto Mono"/>
              </a:rPr>
              <a:t>)</a:t>
            </a:r>
            <a:endParaRPr sz="1867" kern="0">
              <a:solidFill>
                <a:srgbClr val="FFFFFF"/>
              </a:solidFill>
              <a:latin typeface="Roboto Mono"/>
              <a:ea typeface="Roboto Mono"/>
              <a:cs typeface="Roboto Mono"/>
              <a:sym typeface="Roboto Mono"/>
            </a:endParaRPr>
          </a:p>
          <a:p>
            <a:pPr defTabSz="1137879">
              <a:lnSpc>
                <a:spcPct val="150000"/>
              </a:lnSpc>
              <a:buClr>
                <a:srgbClr val="000000"/>
              </a:buClr>
            </a:pPr>
            <a:r>
              <a:rPr lang="en" sz="1867" kern="0">
                <a:solidFill>
                  <a:srgbClr val="FFFFFF"/>
                </a:solidFill>
                <a:latin typeface="Roboto Mono"/>
                <a:ea typeface="Roboto Mono"/>
                <a:cs typeface="Roboto Mono"/>
                <a:sym typeface="Roboto Mono"/>
              </a:rPr>
              <a:t>model</a:t>
            </a:r>
            <a:r>
              <a:rPr lang="en" sz="1867" kern="0">
                <a:solidFill>
                  <a:srgbClr val="A3A3A3"/>
                </a:solidFill>
                <a:latin typeface="Roboto Mono"/>
                <a:ea typeface="Roboto Mono"/>
                <a:cs typeface="Roboto Mono"/>
                <a:sym typeface="Roboto Mono"/>
              </a:rPr>
              <a:t>.</a:t>
            </a:r>
            <a:r>
              <a:rPr lang="en" sz="1867" kern="0">
                <a:solidFill>
                  <a:srgbClr val="FF8A65"/>
                </a:solidFill>
                <a:latin typeface="Roboto Mono"/>
                <a:ea typeface="Roboto Mono"/>
                <a:cs typeface="Roboto Mono"/>
                <a:sym typeface="Roboto Mono"/>
              </a:rPr>
              <a:t>compile</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loss</a:t>
            </a:r>
            <a:r>
              <a:rPr lang="en" sz="1867" kern="0">
                <a:solidFill>
                  <a:srgbClr val="A3A3A3"/>
                </a:solidFill>
                <a:latin typeface="Roboto Mono"/>
                <a:ea typeface="Roboto Mono"/>
                <a:cs typeface="Roboto Mono"/>
                <a:sym typeface="Roboto Mono"/>
              </a:rPr>
              <a:t>=</a:t>
            </a:r>
            <a:r>
              <a:rPr lang="en" sz="1867" kern="0">
                <a:solidFill>
                  <a:srgbClr val="57BB8A"/>
                </a:solidFill>
                <a:latin typeface="Roboto Mono"/>
                <a:ea typeface="Roboto Mono"/>
                <a:cs typeface="Roboto Mono"/>
                <a:sym typeface="Roboto Mono"/>
              </a:rPr>
              <a:t>'binary_crossentropy'</a:t>
            </a:r>
            <a:r>
              <a:rPr lang="en" sz="1867" kern="0">
                <a:solidFill>
                  <a:srgbClr val="A3A3A3"/>
                </a:solidFill>
                <a:latin typeface="Roboto Mono"/>
                <a:ea typeface="Roboto Mono"/>
                <a:cs typeface="Roboto Mono"/>
                <a:sym typeface="Roboto Mono"/>
              </a:rPr>
              <a:t>,</a:t>
            </a:r>
            <a:endParaRPr sz="1867" kern="0">
              <a:solidFill>
                <a:srgbClr val="FFFFFF"/>
              </a:solidFill>
              <a:latin typeface="Roboto Mono"/>
              <a:ea typeface="Roboto Mono"/>
              <a:cs typeface="Roboto Mono"/>
              <a:sym typeface="Roboto Mono"/>
            </a:endParaRPr>
          </a:p>
          <a:p>
            <a:pPr defTabSz="1137879">
              <a:lnSpc>
                <a:spcPct val="150000"/>
              </a:lnSpc>
              <a:buClr>
                <a:srgbClr val="000000"/>
              </a:buClr>
            </a:pPr>
            <a:r>
              <a:rPr lang="en" sz="1867" kern="0">
                <a:solidFill>
                  <a:srgbClr val="FFFFFF"/>
                </a:solidFill>
                <a:latin typeface="Roboto Mono"/>
                <a:ea typeface="Roboto Mono"/>
                <a:cs typeface="Roboto Mono"/>
                <a:sym typeface="Roboto Mono"/>
              </a:rPr>
              <a:t>              optimizer</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optimizer</a:t>
            </a:r>
            <a:r>
              <a:rPr lang="en" sz="1867" kern="0">
                <a:solidFill>
                  <a:srgbClr val="A3A3A3"/>
                </a:solidFill>
                <a:latin typeface="Roboto Mono"/>
                <a:ea typeface="Roboto Mono"/>
                <a:cs typeface="Roboto Mono"/>
                <a:sym typeface="Roboto Mono"/>
              </a:rPr>
              <a:t>,</a:t>
            </a:r>
            <a:endParaRPr sz="1867" kern="0">
              <a:solidFill>
                <a:srgbClr val="FFFFFF"/>
              </a:solidFill>
              <a:latin typeface="Roboto Mono"/>
              <a:ea typeface="Roboto Mono"/>
              <a:cs typeface="Roboto Mono"/>
              <a:sym typeface="Roboto Mono"/>
            </a:endParaRPr>
          </a:p>
          <a:p>
            <a:pPr defTabSz="1137879">
              <a:lnSpc>
                <a:spcPct val="150000"/>
              </a:lnSpc>
              <a:buClr>
                <a:srgbClr val="000000"/>
              </a:buClr>
            </a:pPr>
            <a:r>
              <a:rPr lang="en" sz="1867" kern="0">
                <a:solidFill>
                  <a:srgbClr val="FFFFFF"/>
                </a:solidFill>
                <a:latin typeface="Roboto Mono"/>
                <a:ea typeface="Roboto Mono"/>
                <a:cs typeface="Roboto Mono"/>
                <a:sym typeface="Roboto Mono"/>
              </a:rPr>
              <a:t>              metrics</a:t>
            </a:r>
            <a:r>
              <a:rPr lang="en" sz="1867" kern="0">
                <a:solidFill>
                  <a:srgbClr val="A3A3A3"/>
                </a:solidFill>
                <a:latin typeface="Roboto Mono"/>
                <a:ea typeface="Roboto Mono"/>
                <a:cs typeface="Roboto Mono"/>
                <a:sym typeface="Roboto Mono"/>
              </a:rPr>
              <a:t>=[</a:t>
            </a:r>
            <a:r>
              <a:rPr lang="en" sz="1867" kern="0">
                <a:solidFill>
                  <a:srgbClr val="57BB8A"/>
                </a:solidFill>
                <a:latin typeface="Roboto Mono"/>
                <a:ea typeface="Roboto Mono"/>
                <a:cs typeface="Roboto Mono"/>
                <a:sym typeface="Roboto Mono"/>
              </a:rPr>
              <a:t>'accuracy'</a:t>
            </a:r>
            <a:r>
              <a:rPr lang="en" sz="1867" kern="0">
                <a:solidFill>
                  <a:srgbClr val="A3A3A3"/>
                </a:solidFill>
                <a:latin typeface="Roboto Mono"/>
                <a:ea typeface="Roboto Mono"/>
                <a:cs typeface="Roboto Mono"/>
                <a:sym typeface="Roboto Mono"/>
              </a:rPr>
              <a:t>])</a:t>
            </a:r>
            <a:endParaRPr sz="1867" kern="0">
              <a:solidFill>
                <a:srgbClr val="A3A3A3"/>
              </a:solidFill>
              <a:latin typeface="Roboto Mono"/>
              <a:ea typeface="Roboto Mono"/>
              <a:cs typeface="Roboto Mono"/>
              <a:sym typeface="Roboto Mono"/>
            </a:endParaRPr>
          </a:p>
          <a:p>
            <a:pPr defTabSz="1137879">
              <a:lnSpc>
                <a:spcPct val="150000"/>
              </a:lnSpc>
              <a:buClr>
                <a:srgbClr val="000000"/>
              </a:buClr>
            </a:pPr>
            <a:endParaRPr sz="1867" kern="0">
              <a:solidFill>
                <a:srgbClr val="FFFFFF"/>
              </a:solidFill>
              <a:latin typeface="Roboto Mono"/>
              <a:ea typeface="Roboto Mono"/>
              <a:cs typeface="Roboto Mono"/>
              <a:sym typeface="Roboto Mono"/>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697"/>
        <p:cNvGrpSpPr/>
        <p:nvPr/>
      </p:nvGrpSpPr>
      <p:grpSpPr>
        <a:xfrm>
          <a:off x="0" y="0"/>
          <a:ext cx="0" cy="0"/>
          <a:chOff x="0" y="0"/>
          <a:chExt cx="0" cy="0"/>
        </a:xfrm>
      </p:grpSpPr>
      <p:sp>
        <p:nvSpPr>
          <p:cNvPr id="698" name="Google Shape;698;p71"/>
          <p:cNvSpPr txBox="1"/>
          <p:nvPr/>
        </p:nvSpPr>
        <p:spPr>
          <a:xfrm>
            <a:off x="0" y="339609"/>
            <a:ext cx="11379200" cy="2384845"/>
          </a:xfrm>
          <a:prstGeom prst="rect">
            <a:avLst/>
          </a:prstGeom>
          <a:noFill/>
          <a:ln>
            <a:noFill/>
          </a:ln>
        </p:spPr>
        <p:txBody>
          <a:bodyPr spcFirstLastPara="1" wrap="square" lIns="113773" tIns="113773" rIns="113773" bIns="113773" anchor="t" anchorCtr="0">
            <a:spAutoFit/>
          </a:bodyPr>
          <a:lstStyle/>
          <a:p>
            <a:pPr defTabSz="1137879">
              <a:lnSpc>
                <a:spcPct val="150000"/>
              </a:lnSpc>
              <a:buClr>
                <a:srgbClr val="000000"/>
              </a:buClr>
            </a:pPr>
            <a:r>
              <a:rPr lang="en" sz="1867" kern="0">
                <a:solidFill>
                  <a:srgbClr val="FFFFFF"/>
                </a:solidFill>
                <a:latin typeface="Roboto Mono"/>
                <a:ea typeface="Roboto Mono"/>
                <a:cs typeface="Roboto Mono"/>
                <a:sym typeface="Roboto Mono"/>
              </a:rPr>
              <a:t>optimizer </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 tf</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keras</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optimizers</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RMSprop</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lr</a:t>
            </a:r>
            <a:r>
              <a:rPr lang="en" sz="1867" kern="0">
                <a:solidFill>
                  <a:srgbClr val="A3A3A3"/>
                </a:solidFill>
                <a:latin typeface="Roboto Mono"/>
                <a:ea typeface="Roboto Mono"/>
                <a:cs typeface="Roboto Mono"/>
                <a:sym typeface="Roboto Mono"/>
              </a:rPr>
              <a:t>=</a:t>
            </a:r>
            <a:r>
              <a:rPr lang="en" sz="1867" kern="0">
                <a:solidFill>
                  <a:srgbClr val="F4B400"/>
                </a:solidFill>
                <a:latin typeface="Roboto Mono"/>
                <a:ea typeface="Roboto Mono"/>
                <a:cs typeface="Roboto Mono"/>
                <a:sym typeface="Roboto Mono"/>
              </a:rPr>
              <a:t>0.001</a:t>
            </a:r>
            <a:r>
              <a:rPr lang="en" sz="1867" kern="0">
                <a:solidFill>
                  <a:srgbClr val="A3A3A3"/>
                </a:solidFill>
                <a:latin typeface="Roboto Mono"/>
                <a:ea typeface="Roboto Mono"/>
                <a:cs typeface="Roboto Mono"/>
                <a:sym typeface="Roboto Mono"/>
              </a:rPr>
              <a:t>)</a:t>
            </a:r>
            <a:endParaRPr sz="1867" kern="0">
              <a:solidFill>
                <a:srgbClr val="FFFFFF"/>
              </a:solidFill>
              <a:latin typeface="Roboto Mono"/>
              <a:ea typeface="Roboto Mono"/>
              <a:cs typeface="Roboto Mono"/>
              <a:sym typeface="Roboto Mono"/>
            </a:endParaRPr>
          </a:p>
          <a:p>
            <a:pPr defTabSz="1137879">
              <a:lnSpc>
                <a:spcPct val="150000"/>
              </a:lnSpc>
              <a:buClr>
                <a:srgbClr val="000000"/>
              </a:buClr>
            </a:pPr>
            <a:r>
              <a:rPr lang="en" sz="1867" kern="0">
                <a:solidFill>
                  <a:srgbClr val="FFFFFF"/>
                </a:solidFill>
                <a:latin typeface="Roboto Mono"/>
                <a:ea typeface="Roboto Mono"/>
                <a:cs typeface="Roboto Mono"/>
                <a:sym typeface="Roboto Mono"/>
              </a:rPr>
              <a:t>model</a:t>
            </a:r>
            <a:r>
              <a:rPr lang="en" sz="1867" kern="0">
                <a:solidFill>
                  <a:srgbClr val="A3A3A3"/>
                </a:solidFill>
                <a:latin typeface="Roboto Mono"/>
                <a:ea typeface="Roboto Mono"/>
                <a:cs typeface="Roboto Mono"/>
                <a:sym typeface="Roboto Mono"/>
              </a:rPr>
              <a:t>.</a:t>
            </a:r>
            <a:r>
              <a:rPr lang="en" sz="1867" kern="0">
                <a:solidFill>
                  <a:srgbClr val="FF8A65"/>
                </a:solidFill>
                <a:latin typeface="Roboto Mono"/>
                <a:ea typeface="Roboto Mono"/>
                <a:cs typeface="Roboto Mono"/>
                <a:sym typeface="Roboto Mono"/>
              </a:rPr>
              <a:t>compile</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loss</a:t>
            </a:r>
            <a:r>
              <a:rPr lang="en" sz="1867" kern="0">
                <a:solidFill>
                  <a:srgbClr val="A3A3A3"/>
                </a:solidFill>
                <a:latin typeface="Roboto Mono"/>
                <a:ea typeface="Roboto Mono"/>
                <a:cs typeface="Roboto Mono"/>
                <a:sym typeface="Roboto Mono"/>
              </a:rPr>
              <a:t>=</a:t>
            </a:r>
            <a:r>
              <a:rPr lang="en" sz="1867" kern="0">
                <a:solidFill>
                  <a:srgbClr val="57BB8A"/>
                </a:solidFill>
                <a:latin typeface="Roboto Mono"/>
                <a:ea typeface="Roboto Mono"/>
                <a:cs typeface="Roboto Mono"/>
                <a:sym typeface="Roboto Mono"/>
              </a:rPr>
              <a:t>'binary_crossentropy'</a:t>
            </a:r>
            <a:r>
              <a:rPr lang="en" sz="1867" kern="0">
                <a:solidFill>
                  <a:srgbClr val="A3A3A3"/>
                </a:solidFill>
                <a:latin typeface="Roboto Mono"/>
                <a:ea typeface="Roboto Mono"/>
                <a:cs typeface="Roboto Mono"/>
                <a:sym typeface="Roboto Mono"/>
              </a:rPr>
              <a:t>,</a:t>
            </a:r>
            <a:endParaRPr sz="1867" kern="0">
              <a:solidFill>
                <a:srgbClr val="FFFFFF"/>
              </a:solidFill>
              <a:latin typeface="Roboto Mono"/>
              <a:ea typeface="Roboto Mono"/>
              <a:cs typeface="Roboto Mono"/>
              <a:sym typeface="Roboto Mono"/>
            </a:endParaRPr>
          </a:p>
          <a:p>
            <a:pPr defTabSz="1137879">
              <a:lnSpc>
                <a:spcPct val="150000"/>
              </a:lnSpc>
              <a:buClr>
                <a:srgbClr val="000000"/>
              </a:buClr>
            </a:pPr>
            <a:r>
              <a:rPr lang="en" sz="1867" kern="0">
                <a:solidFill>
                  <a:srgbClr val="FFFFFF"/>
                </a:solidFill>
                <a:latin typeface="Roboto Mono"/>
                <a:ea typeface="Roboto Mono"/>
                <a:cs typeface="Roboto Mono"/>
                <a:sym typeface="Roboto Mono"/>
              </a:rPr>
              <a:t>              optimizer</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optimizer</a:t>
            </a:r>
            <a:r>
              <a:rPr lang="en" sz="1867" kern="0">
                <a:solidFill>
                  <a:srgbClr val="A3A3A3"/>
                </a:solidFill>
                <a:latin typeface="Roboto Mono"/>
                <a:ea typeface="Roboto Mono"/>
                <a:cs typeface="Roboto Mono"/>
                <a:sym typeface="Roboto Mono"/>
              </a:rPr>
              <a:t>,</a:t>
            </a:r>
            <a:endParaRPr sz="1867" kern="0">
              <a:solidFill>
                <a:srgbClr val="FFFFFF"/>
              </a:solidFill>
              <a:latin typeface="Roboto Mono"/>
              <a:ea typeface="Roboto Mono"/>
              <a:cs typeface="Roboto Mono"/>
              <a:sym typeface="Roboto Mono"/>
            </a:endParaRPr>
          </a:p>
          <a:p>
            <a:pPr defTabSz="1137879">
              <a:lnSpc>
                <a:spcPct val="150000"/>
              </a:lnSpc>
              <a:buClr>
                <a:srgbClr val="000000"/>
              </a:buClr>
            </a:pPr>
            <a:r>
              <a:rPr lang="en" sz="1867" kern="0">
                <a:solidFill>
                  <a:srgbClr val="FFFFFF"/>
                </a:solidFill>
                <a:latin typeface="Roboto Mono"/>
                <a:ea typeface="Roboto Mono"/>
                <a:cs typeface="Roboto Mono"/>
                <a:sym typeface="Roboto Mono"/>
              </a:rPr>
              <a:t>              metrics</a:t>
            </a:r>
            <a:r>
              <a:rPr lang="en" sz="1867" kern="0">
                <a:solidFill>
                  <a:srgbClr val="A3A3A3"/>
                </a:solidFill>
                <a:latin typeface="Roboto Mono"/>
                <a:ea typeface="Roboto Mono"/>
                <a:cs typeface="Roboto Mono"/>
                <a:sym typeface="Roboto Mono"/>
              </a:rPr>
              <a:t>=[</a:t>
            </a:r>
            <a:r>
              <a:rPr lang="en" sz="1867" kern="0">
                <a:solidFill>
                  <a:srgbClr val="57BB8A"/>
                </a:solidFill>
                <a:latin typeface="Roboto Mono"/>
                <a:ea typeface="Roboto Mono"/>
                <a:cs typeface="Roboto Mono"/>
                <a:sym typeface="Roboto Mono"/>
              </a:rPr>
              <a:t>'accuracy'</a:t>
            </a:r>
            <a:r>
              <a:rPr lang="en" sz="1867" kern="0">
                <a:solidFill>
                  <a:srgbClr val="A3A3A3"/>
                </a:solidFill>
                <a:latin typeface="Roboto Mono"/>
                <a:ea typeface="Roboto Mono"/>
                <a:cs typeface="Roboto Mono"/>
                <a:sym typeface="Roboto Mono"/>
              </a:rPr>
              <a:t>])</a:t>
            </a:r>
            <a:endParaRPr sz="1867" kern="0">
              <a:solidFill>
                <a:srgbClr val="A3A3A3"/>
              </a:solidFill>
              <a:latin typeface="Roboto Mono"/>
              <a:ea typeface="Roboto Mono"/>
              <a:cs typeface="Roboto Mono"/>
              <a:sym typeface="Roboto Mono"/>
            </a:endParaRPr>
          </a:p>
          <a:p>
            <a:pPr defTabSz="1137879">
              <a:lnSpc>
                <a:spcPct val="150000"/>
              </a:lnSpc>
              <a:buClr>
                <a:srgbClr val="000000"/>
              </a:buClr>
            </a:pPr>
            <a:endParaRPr sz="1867" kern="0">
              <a:solidFill>
                <a:srgbClr val="FFFFFF"/>
              </a:solidFill>
              <a:latin typeface="Roboto Mono"/>
              <a:ea typeface="Roboto Mono"/>
              <a:cs typeface="Roboto Mono"/>
              <a:sym typeface="Roboto Mono"/>
            </a:endParaRPr>
          </a:p>
        </p:txBody>
      </p:sp>
      <p:sp>
        <p:nvSpPr>
          <p:cNvPr id="699" name="Google Shape;699;p71"/>
          <p:cNvSpPr/>
          <p:nvPr/>
        </p:nvSpPr>
        <p:spPr>
          <a:xfrm>
            <a:off x="840902" y="3268222"/>
            <a:ext cx="2408747" cy="1576213"/>
          </a:xfrm>
          <a:prstGeom prst="roundRect">
            <a:avLst>
              <a:gd name="adj" fmla="val 16667"/>
            </a:avLst>
          </a:prstGeom>
          <a:solidFill>
            <a:srgbClr val="FF9900"/>
          </a:solidFill>
          <a:ln w="9525" cap="flat" cmpd="sng">
            <a:solidFill>
              <a:srgbClr val="A51C30"/>
            </a:solidFill>
            <a:prstDash val="solid"/>
            <a:round/>
            <a:headEnd type="none" w="sm" len="sm"/>
            <a:tailEnd type="none" w="sm" len="sm"/>
          </a:ln>
        </p:spPr>
        <p:txBody>
          <a:bodyPr spcFirstLastPara="1" wrap="square" lIns="113773" tIns="113773" rIns="113773" bIns="113773" anchor="ctr" anchorCtr="0">
            <a:noAutofit/>
          </a:bodyPr>
          <a:lstStyle/>
          <a:p>
            <a:pPr algn="ctr" defTabSz="1137879">
              <a:buClr>
                <a:srgbClr val="000000"/>
              </a:buClr>
            </a:pPr>
            <a:r>
              <a:rPr lang="en" sz="1742" kern="0">
                <a:solidFill>
                  <a:srgbClr val="FFFFFF"/>
                </a:solidFill>
                <a:latin typeface="Arial"/>
                <a:cs typeface="Arial"/>
                <a:sym typeface="Arial"/>
              </a:rPr>
              <a:t>Make a Guess!</a:t>
            </a:r>
            <a:endParaRPr sz="1742" kern="0">
              <a:solidFill>
                <a:srgbClr val="FFFFFF"/>
              </a:solidFill>
              <a:latin typeface="Arial"/>
              <a:cs typeface="Arial"/>
              <a:sym typeface="Arial"/>
            </a:endParaRPr>
          </a:p>
        </p:txBody>
      </p:sp>
      <p:sp>
        <p:nvSpPr>
          <p:cNvPr id="700" name="Google Shape;700;p71"/>
          <p:cNvSpPr/>
          <p:nvPr/>
        </p:nvSpPr>
        <p:spPr>
          <a:xfrm>
            <a:off x="4281900" y="3268222"/>
            <a:ext cx="2408747" cy="1576213"/>
          </a:xfrm>
          <a:prstGeom prst="roundRect">
            <a:avLst>
              <a:gd name="adj" fmla="val 16667"/>
            </a:avLst>
          </a:prstGeom>
          <a:solidFill>
            <a:srgbClr val="FF9900"/>
          </a:solidFill>
          <a:ln w="9525" cap="flat" cmpd="sng">
            <a:solidFill>
              <a:srgbClr val="A51C30"/>
            </a:solidFill>
            <a:prstDash val="solid"/>
            <a:round/>
            <a:headEnd type="none" w="sm" len="sm"/>
            <a:tailEnd type="none" w="sm" len="sm"/>
          </a:ln>
        </p:spPr>
        <p:txBody>
          <a:bodyPr spcFirstLastPara="1" wrap="square" lIns="113773" tIns="113773" rIns="113773" bIns="113773" anchor="ctr" anchorCtr="0">
            <a:noAutofit/>
          </a:bodyPr>
          <a:lstStyle/>
          <a:p>
            <a:pPr algn="ctr" defTabSz="1137879">
              <a:buClr>
                <a:srgbClr val="000000"/>
              </a:buClr>
            </a:pPr>
            <a:r>
              <a:rPr lang="en" sz="1742" kern="0">
                <a:solidFill>
                  <a:srgbClr val="FFFFFF"/>
                </a:solidFill>
                <a:latin typeface="Arial"/>
                <a:cs typeface="Arial"/>
                <a:sym typeface="Arial"/>
              </a:rPr>
              <a:t>Measure your accuracy</a:t>
            </a:r>
            <a:endParaRPr sz="1742" kern="0">
              <a:solidFill>
                <a:srgbClr val="FFFFFF"/>
              </a:solidFill>
              <a:latin typeface="Arial"/>
              <a:cs typeface="Arial"/>
              <a:sym typeface="Arial"/>
            </a:endParaRPr>
          </a:p>
        </p:txBody>
      </p:sp>
      <p:sp>
        <p:nvSpPr>
          <p:cNvPr id="701" name="Google Shape;701;p71"/>
          <p:cNvSpPr/>
          <p:nvPr/>
        </p:nvSpPr>
        <p:spPr>
          <a:xfrm>
            <a:off x="7722898" y="3268222"/>
            <a:ext cx="2408747" cy="1576213"/>
          </a:xfrm>
          <a:prstGeom prst="roundRect">
            <a:avLst>
              <a:gd name="adj" fmla="val 16667"/>
            </a:avLst>
          </a:prstGeom>
          <a:solidFill>
            <a:srgbClr val="FF9900"/>
          </a:solidFill>
          <a:ln w="9525" cap="flat" cmpd="sng">
            <a:solidFill>
              <a:srgbClr val="A51C30"/>
            </a:solidFill>
            <a:prstDash val="solid"/>
            <a:round/>
            <a:headEnd type="none" w="sm" len="sm"/>
            <a:tailEnd type="none" w="sm" len="sm"/>
          </a:ln>
        </p:spPr>
        <p:txBody>
          <a:bodyPr spcFirstLastPara="1" wrap="square" lIns="113773" tIns="113773" rIns="113773" bIns="113773" anchor="ctr" anchorCtr="0">
            <a:noAutofit/>
          </a:bodyPr>
          <a:lstStyle/>
          <a:p>
            <a:pPr algn="ctr" defTabSz="1137879">
              <a:buClr>
                <a:srgbClr val="000000"/>
              </a:buClr>
            </a:pPr>
            <a:r>
              <a:rPr lang="en" sz="1742" kern="0">
                <a:solidFill>
                  <a:srgbClr val="FFFFFF"/>
                </a:solidFill>
                <a:latin typeface="Arial"/>
                <a:cs typeface="Arial"/>
                <a:sym typeface="Arial"/>
              </a:rPr>
              <a:t>Optimize your Guess</a:t>
            </a:r>
            <a:endParaRPr sz="1742" kern="0">
              <a:solidFill>
                <a:srgbClr val="FFFFFF"/>
              </a:solidFill>
              <a:latin typeface="Arial"/>
              <a:cs typeface="Arial"/>
              <a:sym typeface="Arial"/>
            </a:endParaRPr>
          </a:p>
        </p:txBody>
      </p:sp>
      <p:sp>
        <p:nvSpPr>
          <p:cNvPr id="702" name="Google Shape;702;p71"/>
          <p:cNvSpPr/>
          <p:nvPr/>
        </p:nvSpPr>
        <p:spPr>
          <a:xfrm>
            <a:off x="3362987" y="3898782"/>
            <a:ext cx="809013" cy="257973"/>
          </a:xfrm>
          <a:prstGeom prst="rightArrow">
            <a:avLst>
              <a:gd name="adj1" fmla="val 50000"/>
              <a:gd name="adj2" fmla="val 50000"/>
            </a:avLst>
          </a:prstGeom>
          <a:solidFill>
            <a:srgbClr val="FF9900"/>
          </a:solidFill>
          <a:ln>
            <a:noFill/>
          </a:ln>
        </p:spPr>
        <p:txBody>
          <a:bodyPr spcFirstLastPara="1" wrap="square" lIns="113773" tIns="113773" rIns="113773" bIns="113773" anchor="ctr" anchorCtr="0">
            <a:noAutofit/>
          </a:bodyPr>
          <a:lstStyle/>
          <a:p>
            <a:pPr defTabSz="1137879">
              <a:buClr>
                <a:srgbClr val="000000"/>
              </a:buClr>
            </a:pPr>
            <a:endParaRPr sz="1742" kern="0">
              <a:solidFill>
                <a:srgbClr val="000000"/>
              </a:solidFill>
              <a:latin typeface="Arial"/>
              <a:cs typeface="Arial"/>
              <a:sym typeface="Arial"/>
            </a:endParaRPr>
          </a:p>
        </p:txBody>
      </p:sp>
      <p:sp>
        <p:nvSpPr>
          <p:cNvPr id="703" name="Google Shape;703;p71"/>
          <p:cNvSpPr/>
          <p:nvPr/>
        </p:nvSpPr>
        <p:spPr>
          <a:xfrm>
            <a:off x="6802274" y="3898782"/>
            <a:ext cx="809013" cy="257973"/>
          </a:xfrm>
          <a:prstGeom prst="rightArrow">
            <a:avLst>
              <a:gd name="adj1" fmla="val 50000"/>
              <a:gd name="adj2" fmla="val 50000"/>
            </a:avLst>
          </a:prstGeom>
          <a:solidFill>
            <a:srgbClr val="FF9900"/>
          </a:solidFill>
          <a:ln>
            <a:noFill/>
          </a:ln>
        </p:spPr>
        <p:txBody>
          <a:bodyPr spcFirstLastPara="1" wrap="square" lIns="113773" tIns="113773" rIns="113773" bIns="113773" anchor="ctr" anchorCtr="0">
            <a:noAutofit/>
          </a:bodyPr>
          <a:lstStyle/>
          <a:p>
            <a:pPr defTabSz="1137879">
              <a:buClr>
                <a:srgbClr val="000000"/>
              </a:buClr>
            </a:pPr>
            <a:endParaRPr sz="1742" kern="0">
              <a:solidFill>
                <a:srgbClr val="000000"/>
              </a:solidFill>
              <a:latin typeface="Arial"/>
              <a:cs typeface="Arial"/>
              <a:sym typeface="Arial"/>
            </a:endParaRPr>
          </a:p>
        </p:txBody>
      </p:sp>
      <p:sp>
        <p:nvSpPr>
          <p:cNvPr id="704" name="Google Shape;704;p71"/>
          <p:cNvSpPr/>
          <p:nvPr/>
        </p:nvSpPr>
        <p:spPr>
          <a:xfrm rot="-5400000">
            <a:off x="1802422" y="5007707"/>
            <a:ext cx="485707" cy="257973"/>
          </a:xfrm>
          <a:prstGeom prst="rightArrow">
            <a:avLst>
              <a:gd name="adj1" fmla="val 50000"/>
              <a:gd name="adj2" fmla="val 50000"/>
            </a:avLst>
          </a:prstGeom>
          <a:solidFill>
            <a:srgbClr val="FF9900"/>
          </a:solidFill>
          <a:ln>
            <a:noFill/>
          </a:ln>
        </p:spPr>
        <p:txBody>
          <a:bodyPr spcFirstLastPara="1" wrap="square" lIns="113773" tIns="113773" rIns="113773" bIns="113773" anchor="ctr" anchorCtr="0">
            <a:noAutofit/>
          </a:bodyPr>
          <a:lstStyle/>
          <a:p>
            <a:pPr defTabSz="1137879">
              <a:buClr>
                <a:srgbClr val="000000"/>
              </a:buClr>
            </a:pPr>
            <a:endParaRPr sz="1742" kern="0">
              <a:solidFill>
                <a:srgbClr val="000000"/>
              </a:solidFill>
              <a:latin typeface="Arial"/>
              <a:cs typeface="Arial"/>
              <a:sym typeface="Arial"/>
            </a:endParaRPr>
          </a:p>
        </p:txBody>
      </p:sp>
      <p:sp>
        <p:nvSpPr>
          <p:cNvPr id="705" name="Google Shape;705;p71"/>
          <p:cNvSpPr/>
          <p:nvPr/>
        </p:nvSpPr>
        <p:spPr>
          <a:xfrm>
            <a:off x="1987316" y="5264934"/>
            <a:ext cx="7011573" cy="114613"/>
          </a:xfrm>
          <a:prstGeom prst="rect">
            <a:avLst/>
          </a:prstGeom>
          <a:solidFill>
            <a:srgbClr val="FF9900"/>
          </a:solidFill>
          <a:ln>
            <a:noFill/>
          </a:ln>
        </p:spPr>
        <p:txBody>
          <a:bodyPr spcFirstLastPara="1" wrap="square" lIns="113773" tIns="113773" rIns="113773" bIns="113773" anchor="ctr" anchorCtr="0">
            <a:noAutofit/>
          </a:bodyPr>
          <a:lstStyle/>
          <a:p>
            <a:pPr defTabSz="1137879">
              <a:buClr>
                <a:srgbClr val="000000"/>
              </a:buClr>
            </a:pPr>
            <a:endParaRPr sz="1742" kern="0">
              <a:solidFill>
                <a:srgbClr val="000000"/>
              </a:solidFill>
              <a:latin typeface="Arial"/>
              <a:cs typeface="Arial"/>
              <a:sym typeface="Arial"/>
            </a:endParaRPr>
          </a:p>
        </p:txBody>
      </p:sp>
      <p:sp>
        <p:nvSpPr>
          <p:cNvPr id="706" name="Google Shape;706;p71"/>
          <p:cNvSpPr/>
          <p:nvPr/>
        </p:nvSpPr>
        <p:spPr>
          <a:xfrm>
            <a:off x="8855591" y="4844436"/>
            <a:ext cx="143360" cy="420373"/>
          </a:xfrm>
          <a:prstGeom prst="rect">
            <a:avLst/>
          </a:prstGeom>
          <a:solidFill>
            <a:srgbClr val="FF9900"/>
          </a:solidFill>
          <a:ln>
            <a:noFill/>
          </a:ln>
        </p:spPr>
        <p:txBody>
          <a:bodyPr spcFirstLastPara="1" wrap="square" lIns="113773" tIns="113773" rIns="113773" bIns="113773" anchor="ctr" anchorCtr="0">
            <a:noAutofit/>
          </a:bodyPr>
          <a:lstStyle/>
          <a:p>
            <a:pPr defTabSz="1137879">
              <a:buClr>
                <a:srgbClr val="000000"/>
              </a:buClr>
            </a:pPr>
            <a:endParaRPr sz="1742" kern="0">
              <a:solidFill>
                <a:srgbClr val="000000"/>
              </a:solidFill>
              <a:latin typeface="Arial"/>
              <a:cs typeface="Arial"/>
              <a:sym typeface="Arial"/>
            </a:endParaRPr>
          </a:p>
        </p:txBody>
      </p:sp>
      <p:sp>
        <p:nvSpPr>
          <p:cNvPr id="707" name="Google Shape;707;p71"/>
          <p:cNvSpPr txBox="1"/>
          <p:nvPr/>
        </p:nvSpPr>
        <p:spPr>
          <a:xfrm>
            <a:off x="5097307" y="5264934"/>
            <a:ext cx="1184587"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FFFFFF"/>
                </a:solidFill>
                <a:latin typeface="Roboto"/>
                <a:ea typeface="Roboto"/>
                <a:cs typeface="Roboto"/>
                <a:sym typeface="Roboto"/>
              </a:rPr>
              <a:t>Repeat</a:t>
            </a:r>
            <a:endParaRPr sz="1742" kern="0">
              <a:solidFill>
                <a:srgbClr val="FFFFFF"/>
              </a:solidFill>
              <a:latin typeface="Roboto"/>
              <a:ea typeface="Roboto"/>
              <a:cs typeface="Roboto"/>
              <a:sym typeface="Roboto"/>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711"/>
        <p:cNvGrpSpPr/>
        <p:nvPr/>
      </p:nvGrpSpPr>
      <p:grpSpPr>
        <a:xfrm>
          <a:off x="0" y="0"/>
          <a:ext cx="0" cy="0"/>
          <a:chOff x="0" y="0"/>
          <a:chExt cx="0" cy="0"/>
        </a:xfrm>
      </p:grpSpPr>
      <p:sp>
        <p:nvSpPr>
          <p:cNvPr id="712" name="Google Shape;712;p72"/>
          <p:cNvSpPr txBox="1"/>
          <p:nvPr/>
        </p:nvSpPr>
        <p:spPr>
          <a:xfrm>
            <a:off x="0" y="339609"/>
            <a:ext cx="11379200" cy="2384845"/>
          </a:xfrm>
          <a:prstGeom prst="rect">
            <a:avLst/>
          </a:prstGeom>
          <a:noFill/>
          <a:ln>
            <a:noFill/>
          </a:ln>
        </p:spPr>
        <p:txBody>
          <a:bodyPr spcFirstLastPara="1" wrap="square" lIns="113773" tIns="113773" rIns="113773" bIns="113773" anchor="t" anchorCtr="0">
            <a:spAutoFit/>
          </a:bodyPr>
          <a:lstStyle/>
          <a:p>
            <a:pPr defTabSz="1137879">
              <a:lnSpc>
                <a:spcPct val="150000"/>
              </a:lnSpc>
              <a:buClr>
                <a:srgbClr val="000000"/>
              </a:buClr>
            </a:pPr>
            <a:r>
              <a:rPr lang="en" sz="1867" kern="0">
                <a:solidFill>
                  <a:srgbClr val="FFFFFF"/>
                </a:solidFill>
                <a:latin typeface="Roboto Mono"/>
                <a:ea typeface="Roboto Mono"/>
                <a:cs typeface="Roboto Mono"/>
                <a:sym typeface="Roboto Mono"/>
              </a:rPr>
              <a:t>optimizer </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 tf</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keras</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optimizers</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RMSprop</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lr</a:t>
            </a:r>
            <a:r>
              <a:rPr lang="en" sz="1867" kern="0">
                <a:solidFill>
                  <a:srgbClr val="A3A3A3"/>
                </a:solidFill>
                <a:latin typeface="Roboto Mono"/>
                <a:ea typeface="Roboto Mono"/>
                <a:cs typeface="Roboto Mono"/>
                <a:sym typeface="Roboto Mono"/>
              </a:rPr>
              <a:t>=</a:t>
            </a:r>
            <a:r>
              <a:rPr lang="en" sz="1867" kern="0">
                <a:solidFill>
                  <a:srgbClr val="F4B400"/>
                </a:solidFill>
                <a:latin typeface="Roboto Mono"/>
                <a:ea typeface="Roboto Mono"/>
                <a:cs typeface="Roboto Mono"/>
                <a:sym typeface="Roboto Mono"/>
              </a:rPr>
              <a:t>0.001</a:t>
            </a:r>
            <a:r>
              <a:rPr lang="en" sz="1867" kern="0">
                <a:solidFill>
                  <a:srgbClr val="A3A3A3"/>
                </a:solidFill>
                <a:latin typeface="Roboto Mono"/>
                <a:ea typeface="Roboto Mono"/>
                <a:cs typeface="Roboto Mono"/>
                <a:sym typeface="Roboto Mono"/>
              </a:rPr>
              <a:t>)</a:t>
            </a:r>
            <a:endParaRPr sz="1867" kern="0">
              <a:solidFill>
                <a:srgbClr val="FFFFFF"/>
              </a:solidFill>
              <a:latin typeface="Roboto Mono"/>
              <a:ea typeface="Roboto Mono"/>
              <a:cs typeface="Roboto Mono"/>
              <a:sym typeface="Roboto Mono"/>
            </a:endParaRPr>
          </a:p>
          <a:p>
            <a:pPr defTabSz="1137879">
              <a:lnSpc>
                <a:spcPct val="150000"/>
              </a:lnSpc>
              <a:buClr>
                <a:srgbClr val="000000"/>
              </a:buClr>
            </a:pPr>
            <a:r>
              <a:rPr lang="en" sz="1867" kern="0">
                <a:solidFill>
                  <a:srgbClr val="FFFFFF"/>
                </a:solidFill>
                <a:latin typeface="Roboto Mono"/>
                <a:ea typeface="Roboto Mono"/>
                <a:cs typeface="Roboto Mono"/>
                <a:sym typeface="Roboto Mono"/>
              </a:rPr>
              <a:t>model</a:t>
            </a:r>
            <a:r>
              <a:rPr lang="en" sz="1867" kern="0">
                <a:solidFill>
                  <a:srgbClr val="A3A3A3"/>
                </a:solidFill>
                <a:latin typeface="Roboto Mono"/>
                <a:ea typeface="Roboto Mono"/>
                <a:cs typeface="Roboto Mono"/>
                <a:sym typeface="Roboto Mono"/>
              </a:rPr>
              <a:t>.</a:t>
            </a:r>
            <a:r>
              <a:rPr lang="en" sz="1867" kern="0">
                <a:solidFill>
                  <a:srgbClr val="FF8A65"/>
                </a:solidFill>
                <a:latin typeface="Roboto Mono"/>
                <a:ea typeface="Roboto Mono"/>
                <a:cs typeface="Roboto Mono"/>
                <a:sym typeface="Roboto Mono"/>
              </a:rPr>
              <a:t>compile</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loss</a:t>
            </a:r>
            <a:r>
              <a:rPr lang="en" sz="1867" kern="0">
                <a:solidFill>
                  <a:srgbClr val="A3A3A3"/>
                </a:solidFill>
                <a:latin typeface="Roboto Mono"/>
                <a:ea typeface="Roboto Mono"/>
                <a:cs typeface="Roboto Mono"/>
                <a:sym typeface="Roboto Mono"/>
              </a:rPr>
              <a:t>=</a:t>
            </a:r>
            <a:r>
              <a:rPr lang="en" sz="1867" kern="0">
                <a:solidFill>
                  <a:srgbClr val="57BB8A"/>
                </a:solidFill>
                <a:latin typeface="Roboto Mono"/>
                <a:ea typeface="Roboto Mono"/>
                <a:cs typeface="Roboto Mono"/>
                <a:sym typeface="Roboto Mono"/>
              </a:rPr>
              <a:t>'binary_crossentropy'</a:t>
            </a:r>
            <a:r>
              <a:rPr lang="en" sz="1867" kern="0">
                <a:solidFill>
                  <a:srgbClr val="A3A3A3"/>
                </a:solidFill>
                <a:latin typeface="Roboto Mono"/>
                <a:ea typeface="Roboto Mono"/>
                <a:cs typeface="Roboto Mono"/>
                <a:sym typeface="Roboto Mono"/>
              </a:rPr>
              <a:t>,</a:t>
            </a:r>
            <a:endParaRPr sz="1867" kern="0">
              <a:solidFill>
                <a:srgbClr val="FFFFFF"/>
              </a:solidFill>
              <a:latin typeface="Roboto Mono"/>
              <a:ea typeface="Roboto Mono"/>
              <a:cs typeface="Roboto Mono"/>
              <a:sym typeface="Roboto Mono"/>
            </a:endParaRPr>
          </a:p>
          <a:p>
            <a:pPr defTabSz="1137879">
              <a:lnSpc>
                <a:spcPct val="150000"/>
              </a:lnSpc>
              <a:buClr>
                <a:srgbClr val="000000"/>
              </a:buClr>
            </a:pPr>
            <a:r>
              <a:rPr lang="en" sz="1867" kern="0">
                <a:solidFill>
                  <a:srgbClr val="FFFFFF"/>
                </a:solidFill>
                <a:latin typeface="Roboto Mono"/>
                <a:ea typeface="Roboto Mono"/>
                <a:cs typeface="Roboto Mono"/>
                <a:sym typeface="Roboto Mono"/>
              </a:rPr>
              <a:t>              optimizer</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optimizer</a:t>
            </a:r>
            <a:r>
              <a:rPr lang="en" sz="1867" kern="0">
                <a:solidFill>
                  <a:srgbClr val="A3A3A3"/>
                </a:solidFill>
                <a:latin typeface="Roboto Mono"/>
                <a:ea typeface="Roboto Mono"/>
                <a:cs typeface="Roboto Mono"/>
                <a:sym typeface="Roboto Mono"/>
              </a:rPr>
              <a:t>,</a:t>
            </a:r>
            <a:endParaRPr sz="1867" kern="0">
              <a:solidFill>
                <a:srgbClr val="FFFFFF"/>
              </a:solidFill>
              <a:latin typeface="Roboto Mono"/>
              <a:ea typeface="Roboto Mono"/>
              <a:cs typeface="Roboto Mono"/>
              <a:sym typeface="Roboto Mono"/>
            </a:endParaRPr>
          </a:p>
          <a:p>
            <a:pPr defTabSz="1137879">
              <a:lnSpc>
                <a:spcPct val="150000"/>
              </a:lnSpc>
              <a:buClr>
                <a:srgbClr val="000000"/>
              </a:buClr>
            </a:pPr>
            <a:r>
              <a:rPr lang="en" sz="1867" kern="0">
                <a:solidFill>
                  <a:srgbClr val="FFFFFF"/>
                </a:solidFill>
                <a:latin typeface="Roboto Mono"/>
                <a:ea typeface="Roboto Mono"/>
                <a:cs typeface="Roboto Mono"/>
                <a:sym typeface="Roboto Mono"/>
              </a:rPr>
              <a:t>              metrics</a:t>
            </a:r>
            <a:r>
              <a:rPr lang="en" sz="1867" kern="0">
                <a:solidFill>
                  <a:srgbClr val="A3A3A3"/>
                </a:solidFill>
                <a:latin typeface="Roboto Mono"/>
                <a:ea typeface="Roboto Mono"/>
                <a:cs typeface="Roboto Mono"/>
                <a:sym typeface="Roboto Mono"/>
              </a:rPr>
              <a:t>=[</a:t>
            </a:r>
            <a:r>
              <a:rPr lang="en" sz="1867" kern="0">
                <a:solidFill>
                  <a:srgbClr val="57BB8A"/>
                </a:solidFill>
                <a:latin typeface="Roboto Mono"/>
                <a:ea typeface="Roboto Mono"/>
                <a:cs typeface="Roboto Mono"/>
                <a:sym typeface="Roboto Mono"/>
              </a:rPr>
              <a:t>'accuracy'</a:t>
            </a:r>
            <a:r>
              <a:rPr lang="en" sz="1867" kern="0">
                <a:solidFill>
                  <a:srgbClr val="A3A3A3"/>
                </a:solidFill>
                <a:latin typeface="Roboto Mono"/>
                <a:ea typeface="Roboto Mono"/>
                <a:cs typeface="Roboto Mono"/>
                <a:sym typeface="Roboto Mono"/>
              </a:rPr>
              <a:t>])</a:t>
            </a:r>
            <a:endParaRPr sz="1867" kern="0">
              <a:solidFill>
                <a:srgbClr val="A3A3A3"/>
              </a:solidFill>
              <a:latin typeface="Roboto Mono"/>
              <a:ea typeface="Roboto Mono"/>
              <a:cs typeface="Roboto Mono"/>
              <a:sym typeface="Roboto Mono"/>
            </a:endParaRPr>
          </a:p>
          <a:p>
            <a:pPr defTabSz="1137879">
              <a:lnSpc>
                <a:spcPct val="150000"/>
              </a:lnSpc>
              <a:buClr>
                <a:srgbClr val="000000"/>
              </a:buClr>
            </a:pPr>
            <a:endParaRPr sz="1867" kern="0">
              <a:solidFill>
                <a:srgbClr val="FFFFFF"/>
              </a:solidFill>
              <a:latin typeface="Roboto Mono"/>
              <a:ea typeface="Roboto Mono"/>
              <a:cs typeface="Roboto Mono"/>
              <a:sym typeface="Roboto Mono"/>
            </a:endParaRPr>
          </a:p>
        </p:txBody>
      </p:sp>
      <p:sp>
        <p:nvSpPr>
          <p:cNvPr id="713" name="Google Shape;713;p72"/>
          <p:cNvSpPr/>
          <p:nvPr/>
        </p:nvSpPr>
        <p:spPr>
          <a:xfrm>
            <a:off x="840902" y="3268222"/>
            <a:ext cx="2408747" cy="1576213"/>
          </a:xfrm>
          <a:prstGeom prst="roundRect">
            <a:avLst>
              <a:gd name="adj" fmla="val 16667"/>
            </a:avLst>
          </a:prstGeom>
          <a:solidFill>
            <a:srgbClr val="FF9900"/>
          </a:solidFill>
          <a:ln w="9525" cap="flat" cmpd="sng">
            <a:solidFill>
              <a:srgbClr val="A51C30"/>
            </a:solidFill>
            <a:prstDash val="solid"/>
            <a:round/>
            <a:headEnd type="none" w="sm" len="sm"/>
            <a:tailEnd type="none" w="sm" len="sm"/>
          </a:ln>
        </p:spPr>
        <p:txBody>
          <a:bodyPr spcFirstLastPara="1" wrap="square" lIns="113773" tIns="113773" rIns="113773" bIns="113773" anchor="ctr" anchorCtr="0">
            <a:noAutofit/>
          </a:bodyPr>
          <a:lstStyle/>
          <a:p>
            <a:pPr algn="ctr" defTabSz="1137879">
              <a:buClr>
                <a:srgbClr val="000000"/>
              </a:buClr>
            </a:pPr>
            <a:r>
              <a:rPr lang="en" sz="1742" kern="0">
                <a:solidFill>
                  <a:srgbClr val="FFFFFF"/>
                </a:solidFill>
                <a:latin typeface="Arial"/>
                <a:cs typeface="Arial"/>
                <a:sym typeface="Arial"/>
              </a:rPr>
              <a:t>Make a Guess!</a:t>
            </a:r>
            <a:endParaRPr sz="1742" kern="0">
              <a:solidFill>
                <a:srgbClr val="FFFFFF"/>
              </a:solidFill>
              <a:latin typeface="Arial"/>
              <a:cs typeface="Arial"/>
              <a:sym typeface="Arial"/>
            </a:endParaRPr>
          </a:p>
        </p:txBody>
      </p:sp>
      <p:sp>
        <p:nvSpPr>
          <p:cNvPr id="714" name="Google Shape;714;p72"/>
          <p:cNvSpPr/>
          <p:nvPr/>
        </p:nvSpPr>
        <p:spPr>
          <a:xfrm>
            <a:off x="4281900" y="3268222"/>
            <a:ext cx="2408747" cy="1576213"/>
          </a:xfrm>
          <a:prstGeom prst="roundRect">
            <a:avLst>
              <a:gd name="adj" fmla="val 16667"/>
            </a:avLst>
          </a:prstGeom>
          <a:solidFill>
            <a:srgbClr val="FF9900"/>
          </a:solidFill>
          <a:ln w="9525" cap="flat" cmpd="sng">
            <a:solidFill>
              <a:srgbClr val="A51C30"/>
            </a:solidFill>
            <a:prstDash val="solid"/>
            <a:round/>
            <a:headEnd type="none" w="sm" len="sm"/>
            <a:tailEnd type="none" w="sm" len="sm"/>
          </a:ln>
        </p:spPr>
        <p:txBody>
          <a:bodyPr spcFirstLastPara="1" wrap="square" lIns="113773" tIns="113773" rIns="113773" bIns="113773" anchor="ctr" anchorCtr="0">
            <a:noAutofit/>
          </a:bodyPr>
          <a:lstStyle/>
          <a:p>
            <a:pPr algn="ctr" defTabSz="1137879">
              <a:buClr>
                <a:srgbClr val="000000"/>
              </a:buClr>
            </a:pPr>
            <a:r>
              <a:rPr lang="en" sz="1742" kern="0">
                <a:solidFill>
                  <a:srgbClr val="FFFFFF"/>
                </a:solidFill>
                <a:latin typeface="Arial"/>
                <a:cs typeface="Arial"/>
                <a:sym typeface="Arial"/>
              </a:rPr>
              <a:t>Measure your accuracy</a:t>
            </a:r>
            <a:endParaRPr sz="1742" kern="0">
              <a:solidFill>
                <a:srgbClr val="FFFFFF"/>
              </a:solidFill>
              <a:latin typeface="Arial"/>
              <a:cs typeface="Arial"/>
              <a:sym typeface="Arial"/>
            </a:endParaRPr>
          </a:p>
        </p:txBody>
      </p:sp>
      <p:sp>
        <p:nvSpPr>
          <p:cNvPr id="715" name="Google Shape;715;p72"/>
          <p:cNvSpPr/>
          <p:nvPr/>
        </p:nvSpPr>
        <p:spPr>
          <a:xfrm>
            <a:off x="7722898" y="3268222"/>
            <a:ext cx="2408747" cy="1576213"/>
          </a:xfrm>
          <a:prstGeom prst="roundRect">
            <a:avLst>
              <a:gd name="adj" fmla="val 16667"/>
            </a:avLst>
          </a:prstGeom>
          <a:solidFill>
            <a:srgbClr val="FF9900"/>
          </a:solidFill>
          <a:ln w="9525" cap="flat" cmpd="sng">
            <a:solidFill>
              <a:srgbClr val="A51C30"/>
            </a:solidFill>
            <a:prstDash val="solid"/>
            <a:round/>
            <a:headEnd type="none" w="sm" len="sm"/>
            <a:tailEnd type="none" w="sm" len="sm"/>
          </a:ln>
        </p:spPr>
        <p:txBody>
          <a:bodyPr spcFirstLastPara="1" wrap="square" lIns="113773" tIns="113773" rIns="113773" bIns="113773" anchor="ctr" anchorCtr="0">
            <a:noAutofit/>
          </a:bodyPr>
          <a:lstStyle/>
          <a:p>
            <a:pPr algn="ctr" defTabSz="1137879">
              <a:buClr>
                <a:srgbClr val="000000"/>
              </a:buClr>
            </a:pPr>
            <a:r>
              <a:rPr lang="en" sz="1742" kern="0">
                <a:solidFill>
                  <a:srgbClr val="FFFFFF"/>
                </a:solidFill>
                <a:latin typeface="Arial"/>
                <a:cs typeface="Arial"/>
                <a:sym typeface="Arial"/>
              </a:rPr>
              <a:t>Optimize your Guess</a:t>
            </a:r>
            <a:endParaRPr sz="1742" kern="0">
              <a:solidFill>
                <a:srgbClr val="FFFFFF"/>
              </a:solidFill>
              <a:latin typeface="Arial"/>
              <a:cs typeface="Arial"/>
              <a:sym typeface="Arial"/>
            </a:endParaRPr>
          </a:p>
        </p:txBody>
      </p:sp>
      <p:sp>
        <p:nvSpPr>
          <p:cNvPr id="716" name="Google Shape;716;p72"/>
          <p:cNvSpPr/>
          <p:nvPr/>
        </p:nvSpPr>
        <p:spPr>
          <a:xfrm>
            <a:off x="3362987" y="3898782"/>
            <a:ext cx="809013" cy="257973"/>
          </a:xfrm>
          <a:prstGeom prst="rightArrow">
            <a:avLst>
              <a:gd name="adj1" fmla="val 50000"/>
              <a:gd name="adj2" fmla="val 50000"/>
            </a:avLst>
          </a:prstGeom>
          <a:solidFill>
            <a:srgbClr val="FF9900"/>
          </a:solidFill>
          <a:ln>
            <a:noFill/>
          </a:ln>
        </p:spPr>
        <p:txBody>
          <a:bodyPr spcFirstLastPara="1" wrap="square" lIns="113773" tIns="113773" rIns="113773" bIns="113773" anchor="ctr" anchorCtr="0">
            <a:noAutofit/>
          </a:bodyPr>
          <a:lstStyle/>
          <a:p>
            <a:pPr defTabSz="1137879">
              <a:buClr>
                <a:srgbClr val="000000"/>
              </a:buClr>
            </a:pPr>
            <a:endParaRPr sz="1742" kern="0">
              <a:solidFill>
                <a:srgbClr val="000000"/>
              </a:solidFill>
              <a:latin typeface="Arial"/>
              <a:cs typeface="Arial"/>
              <a:sym typeface="Arial"/>
            </a:endParaRPr>
          </a:p>
        </p:txBody>
      </p:sp>
      <p:sp>
        <p:nvSpPr>
          <p:cNvPr id="717" name="Google Shape;717;p72"/>
          <p:cNvSpPr/>
          <p:nvPr/>
        </p:nvSpPr>
        <p:spPr>
          <a:xfrm>
            <a:off x="6802274" y="3898782"/>
            <a:ext cx="809013" cy="257973"/>
          </a:xfrm>
          <a:prstGeom prst="rightArrow">
            <a:avLst>
              <a:gd name="adj1" fmla="val 50000"/>
              <a:gd name="adj2" fmla="val 50000"/>
            </a:avLst>
          </a:prstGeom>
          <a:solidFill>
            <a:srgbClr val="FF9900"/>
          </a:solidFill>
          <a:ln>
            <a:noFill/>
          </a:ln>
        </p:spPr>
        <p:txBody>
          <a:bodyPr spcFirstLastPara="1" wrap="square" lIns="113773" tIns="113773" rIns="113773" bIns="113773" anchor="ctr" anchorCtr="0">
            <a:noAutofit/>
          </a:bodyPr>
          <a:lstStyle/>
          <a:p>
            <a:pPr defTabSz="1137879">
              <a:buClr>
                <a:srgbClr val="000000"/>
              </a:buClr>
            </a:pPr>
            <a:endParaRPr sz="1742" kern="0">
              <a:solidFill>
                <a:srgbClr val="000000"/>
              </a:solidFill>
              <a:latin typeface="Arial"/>
              <a:cs typeface="Arial"/>
              <a:sym typeface="Arial"/>
            </a:endParaRPr>
          </a:p>
        </p:txBody>
      </p:sp>
      <p:sp>
        <p:nvSpPr>
          <p:cNvPr id="718" name="Google Shape;718;p72"/>
          <p:cNvSpPr/>
          <p:nvPr/>
        </p:nvSpPr>
        <p:spPr>
          <a:xfrm rot="-5400000">
            <a:off x="1802422" y="5007707"/>
            <a:ext cx="485707" cy="257973"/>
          </a:xfrm>
          <a:prstGeom prst="rightArrow">
            <a:avLst>
              <a:gd name="adj1" fmla="val 50000"/>
              <a:gd name="adj2" fmla="val 50000"/>
            </a:avLst>
          </a:prstGeom>
          <a:solidFill>
            <a:srgbClr val="FF9900"/>
          </a:solidFill>
          <a:ln>
            <a:noFill/>
          </a:ln>
        </p:spPr>
        <p:txBody>
          <a:bodyPr spcFirstLastPara="1" wrap="square" lIns="113773" tIns="113773" rIns="113773" bIns="113773" anchor="ctr" anchorCtr="0">
            <a:noAutofit/>
          </a:bodyPr>
          <a:lstStyle/>
          <a:p>
            <a:pPr defTabSz="1137879">
              <a:buClr>
                <a:srgbClr val="000000"/>
              </a:buClr>
            </a:pPr>
            <a:endParaRPr sz="1742" kern="0">
              <a:solidFill>
                <a:srgbClr val="000000"/>
              </a:solidFill>
              <a:latin typeface="Arial"/>
              <a:cs typeface="Arial"/>
              <a:sym typeface="Arial"/>
            </a:endParaRPr>
          </a:p>
        </p:txBody>
      </p:sp>
      <p:sp>
        <p:nvSpPr>
          <p:cNvPr id="719" name="Google Shape;719;p72"/>
          <p:cNvSpPr/>
          <p:nvPr/>
        </p:nvSpPr>
        <p:spPr>
          <a:xfrm>
            <a:off x="1987316" y="5264934"/>
            <a:ext cx="7011573" cy="114613"/>
          </a:xfrm>
          <a:prstGeom prst="rect">
            <a:avLst/>
          </a:prstGeom>
          <a:solidFill>
            <a:srgbClr val="FF9900"/>
          </a:solidFill>
          <a:ln>
            <a:noFill/>
          </a:ln>
        </p:spPr>
        <p:txBody>
          <a:bodyPr spcFirstLastPara="1" wrap="square" lIns="113773" tIns="113773" rIns="113773" bIns="113773" anchor="ctr" anchorCtr="0">
            <a:noAutofit/>
          </a:bodyPr>
          <a:lstStyle/>
          <a:p>
            <a:pPr defTabSz="1137879">
              <a:buClr>
                <a:srgbClr val="000000"/>
              </a:buClr>
            </a:pPr>
            <a:endParaRPr sz="1742" kern="0">
              <a:solidFill>
                <a:srgbClr val="000000"/>
              </a:solidFill>
              <a:latin typeface="Arial"/>
              <a:cs typeface="Arial"/>
              <a:sym typeface="Arial"/>
            </a:endParaRPr>
          </a:p>
        </p:txBody>
      </p:sp>
      <p:sp>
        <p:nvSpPr>
          <p:cNvPr id="720" name="Google Shape;720;p72"/>
          <p:cNvSpPr/>
          <p:nvPr/>
        </p:nvSpPr>
        <p:spPr>
          <a:xfrm>
            <a:off x="8855591" y="4844436"/>
            <a:ext cx="143360" cy="420373"/>
          </a:xfrm>
          <a:prstGeom prst="rect">
            <a:avLst/>
          </a:prstGeom>
          <a:solidFill>
            <a:srgbClr val="FF9900"/>
          </a:solidFill>
          <a:ln>
            <a:noFill/>
          </a:ln>
        </p:spPr>
        <p:txBody>
          <a:bodyPr spcFirstLastPara="1" wrap="square" lIns="113773" tIns="113773" rIns="113773" bIns="113773" anchor="ctr" anchorCtr="0">
            <a:noAutofit/>
          </a:bodyPr>
          <a:lstStyle/>
          <a:p>
            <a:pPr defTabSz="1137879">
              <a:buClr>
                <a:srgbClr val="000000"/>
              </a:buClr>
            </a:pPr>
            <a:endParaRPr sz="1742" kern="0">
              <a:solidFill>
                <a:srgbClr val="000000"/>
              </a:solidFill>
              <a:latin typeface="Arial"/>
              <a:cs typeface="Arial"/>
              <a:sym typeface="Arial"/>
            </a:endParaRPr>
          </a:p>
        </p:txBody>
      </p:sp>
      <p:sp>
        <p:nvSpPr>
          <p:cNvPr id="721" name="Google Shape;721;p72"/>
          <p:cNvSpPr txBox="1"/>
          <p:nvPr/>
        </p:nvSpPr>
        <p:spPr>
          <a:xfrm>
            <a:off x="5097307" y="5264934"/>
            <a:ext cx="1184587"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FFFFFF"/>
                </a:solidFill>
                <a:latin typeface="Roboto"/>
                <a:ea typeface="Roboto"/>
                <a:cs typeface="Roboto"/>
                <a:sym typeface="Roboto"/>
              </a:rPr>
              <a:t>Repeat</a:t>
            </a:r>
            <a:endParaRPr sz="1742" kern="0">
              <a:solidFill>
                <a:srgbClr val="FFFFFF"/>
              </a:solidFill>
              <a:latin typeface="Roboto"/>
              <a:ea typeface="Roboto"/>
              <a:cs typeface="Roboto"/>
              <a:sym typeface="Roboto"/>
            </a:endParaRPr>
          </a:p>
        </p:txBody>
      </p:sp>
      <p:sp>
        <p:nvSpPr>
          <p:cNvPr id="722" name="Google Shape;722;p72"/>
          <p:cNvSpPr/>
          <p:nvPr/>
        </p:nvSpPr>
        <p:spPr>
          <a:xfrm rot="-7111396">
            <a:off x="3498969" y="2108757"/>
            <a:ext cx="2623802" cy="497998"/>
          </a:xfrm>
          <a:prstGeom prst="rightArrow">
            <a:avLst>
              <a:gd name="adj1" fmla="val 50000"/>
              <a:gd name="adj2" fmla="val 50000"/>
            </a:avLst>
          </a:prstGeom>
          <a:solidFill>
            <a:srgbClr val="FF9900"/>
          </a:solidFill>
          <a:ln w="9525" cap="flat" cmpd="sng">
            <a:solidFill>
              <a:srgbClr val="FF9900"/>
            </a:solidFill>
            <a:prstDash val="solid"/>
            <a:round/>
            <a:headEnd type="none" w="sm" len="sm"/>
            <a:tailEnd type="none" w="sm" len="sm"/>
          </a:ln>
        </p:spPr>
        <p:txBody>
          <a:bodyPr spcFirstLastPara="1" wrap="square" lIns="113773" tIns="113773" rIns="113773" bIns="113773" anchor="ctr" anchorCtr="0">
            <a:noAutofit/>
          </a:bodyPr>
          <a:lstStyle/>
          <a:p>
            <a:pPr defTabSz="1137879">
              <a:buClr>
                <a:srgbClr val="000000"/>
              </a:buClr>
            </a:pPr>
            <a:endParaRPr sz="1742" kern="0">
              <a:solidFill>
                <a:srgbClr val="000000"/>
              </a:solidFill>
              <a:latin typeface="Arial"/>
              <a:cs typeface="Arial"/>
              <a:sym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726"/>
        <p:cNvGrpSpPr/>
        <p:nvPr/>
      </p:nvGrpSpPr>
      <p:grpSpPr>
        <a:xfrm>
          <a:off x="0" y="0"/>
          <a:ext cx="0" cy="0"/>
          <a:chOff x="0" y="0"/>
          <a:chExt cx="0" cy="0"/>
        </a:xfrm>
      </p:grpSpPr>
      <p:sp>
        <p:nvSpPr>
          <p:cNvPr id="727" name="Google Shape;727;p73"/>
          <p:cNvSpPr txBox="1"/>
          <p:nvPr/>
        </p:nvSpPr>
        <p:spPr>
          <a:xfrm>
            <a:off x="0" y="339609"/>
            <a:ext cx="11379200" cy="2384845"/>
          </a:xfrm>
          <a:prstGeom prst="rect">
            <a:avLst/>
          </a:prstGeom>
          <a:noFill/>
          <a:ln>
            <a:noFill/>
          </a:ln>
        </p:spPr>
        <p:txBody>
          <a:bodyPr spcFirstLastPara="1" wrap="square" lIns="113773" tIns="113773" rIns="113773" bIns="113773" anchor="t" anchorCtr="0">
            <a:spAutoFit/>
          </a:bodyPr>
          <a:lstStyle/>
          <a:p>
            <a:pPr defTabSz="1137879">
              <a:lnSpc>
                <a:spcPct val="150000"/>
              </a:lnSpc>
              <a:buClr>
                <a:srgbClr val="000000"/>
              </a:buClr>
            </a:pPr>
            <a:r>
              <a:rPr lang="en" sz="1867" kern="0">
                <a:solidFill>
                  <a:srgbClr val="FFFFFF"/>
                </a:solidFill>
                <a:latin typeface="Roboto Mono"/>
                <a:ea typeface="Roboto Mono"/>
                <a:cs typeface="Roboto Mono"/>
                <a:sym typeface="Roboto Mono"/>
              </a:rPr>
              <a:t>optimizer </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 tf</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keras</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optimizers</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RMSprop</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lr</a:t>
            </a:r>
            <a:r>
              <a:rPr lang="en" sz="1867" kern="0">
                <a:solidFill>
                  <a:srgbClr val="A3A3A3"/>
                </a:solidFill>
                <a:latin typeface="Roboto Mono"/>
                <a:ea typeface="Roboto Mono"/>
                <a:cs typeface="Roboto Mono"/>
                <a:sym typeface="Roboto Mono"/>
              </a:rPr>
              <a:t>=</a:t>
            </a:r>
            <a:r>
              <a:rPr lang="en" sz="1867" kern="0">
                <a:solidFill>
                  <a:srgbClr val="F4B400"/>
                </a:solidFill>
                <a:latin typeface="Roboto Mono"/>
                <a:ea typeface="Roboto Mono"/>
                <a:cs typeface="Roboto Mono"/>
                <a:sym typeface="Roboto Mono"/>
              </a:rPr>
              <a:t>0.001</a:t>
            </a:r>
            <a:r>
              <a:rPr lang="en" sz="1867" kern="0">
                <a:solidFill>
                  <a:srgbClr val="A3A3A3"/>
                </a:solidFill>
                <a:latin typeface="Roboto Mono"/>
                <a:ea typeface="Roboto Mono"/>
                <a:cs typeface="Roboto Mono"/>
                <a:sym typeface="Roboto Mono"/>
              </a:rPr>
              <a:t>)</a:t>
            </a:r>
            <a:endParaRPr sz="1867" kern="0">
              <a:solidFill>
                <a:srgbClr val="FFFFFF"/>
              </a:solidFill>
              <a:latin typeface="Roboto Mono"/>
              <a:ea typeface="Roboto Mono"/>
              <a:cs typeface="Roboto Mono"/>
              <a:sym typeface="Roboto Mono"/>
            </a:endParaRPr>
          </a:p>
          <a:p>
            <a:pPr defTabSz="1137879">
              <a:lnSpc>
                <a:spcPct val="150000"/>
              </a:lnSpc>
              <a:buClr>
                <a:srgbClr val="000000"/>
              </a:buClr>
            </a:pPr>
            <a:r>
              <a:rPr lang="en" sz="1867" kern="0">
                <a:solidFill>
                  <a:srgbClr val="FFFFFF"/>
                </a:solidFill>
                <a:latin typeface="Roboto Mono"/>
                <a:ea typeface="Roboto Mono"/>
                <a:cs typeface="Roboto Mono"/>
                <a:sym typeface="Roboto Mono"/>
              </a:rPr>
              <a:t>model</a:t>
            </a:r>
            <a:r>
              <a:rPr lang="en" sz="1867" kern="0">
                <a:solidFill>
                  <a:srgbClr val="A3A3A3"/>
                </a:solidFill>
                <a:latin typeface="Roboto Mono"/>
                <a:ea typeface="Roboto Mono"/>
                <a:cs typeface="Roboto Mono"/>
                <a:sym typeface="Roboto Mono"/>
              </a:rPr>
              <a:t>.</a:t>
            </a:r>
            <a:r>
              <a:rPr lang="en" sz="1867" kern="0">
                <a:solidFill>
                  <a:srgbClr val="FF8A65"/>
                </a:solidFill>
                <a:latin typeface="Roboto Mono"/>
                <a:ea typeface="Roboto Mono"/>
                <a:cs typeface="Roboto Mono"/>
                <a:sym typeface="Roboto Mono"/>
              </a:rPr>
              <a:t>compile</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loss</a:t>
            </a:r>
            <a:r>
              <a:rPr lang="en" sz="1867" kern="0">
                <a:solidFill>
                  <a:srgbClr val="A3A3A3"/>
                </a:solidFill>
                <a:latin typeface="Roboto Mono"/>
                <a:ea typeface="Roboto Mono"/>
                <a:cs typeface="Roboto Mono"/>
                <a:sym typeface="Roboto Mono"/>
              </a:rPr>
              <a:t>=</a:t>
            </a:r>
            <a:r>
              <a:rPr lang="en" sz="1867" kern="0">
                <a:solidFill>
                  <a:srgbClr val="57BB8A"/>
                </a:solidFill>
                <a:latin typeface="Roboto Mono"/>
                <a:ea typeface="Roboto Mono"/>
                <a:cs typeface="Roboto Mono"/>
                <a:sym typeface="Roboto Mono"/>
              </a:rPr>
              <a:t>'binary_crossentropy'</a:t>
            </a:r>
            <a:r>
              <a:rPr lang="en" sz="1867" kern="0">
                <a:solidFill>
                  <a:srgbClr val="A3A3A3"/>
                </a:solidFill>
                <a:latin typeface="Roboto Mono"/>
                <a:ea typeface="Roboto Mono"/>
                <a:cs typeface="Roboto Mono"/>
                <a:sym typeface="Roboto Mono"/>
              </a:rPr>
              <a:t>,</a:t>
            </a:r>
            <a:endParaRPr sz="1867" kern="0">
              <a:solidFill>
                <a:srgbClr val="FFFFFF"/>
              </a:solidFill>
              <a:latin typeface="Roboto Mono"/>
              <a:ea typeface="Roboto Mono"/>
              <a:cs typeface="Roboto Mono"/>
              <a:sym typeface="Roboto Mono"/>
            </a:endParaRPr>
          </a:p>
          <a:p>
            <a:pPr defTabSz="1137879">
              <a:lnSpc>
                <a:spcPct val="150000"/>
              </a:lnSpc>
              <a:buClr>
                <a:srgbClr val="000000"/>
              </a:buClr>
            </a:pPr>
            <a:r>
              <a:rPr lang="en" sz="1867" kern="0">
                <a:solidFill>
                  <a:srgbClr val="FFFFFF"/>
                </a:solidFill>
                <a:latin typeface="Roboto Mono"/>
                <a:ea typeface="Roboto Mono"/>
                <a:cs typeface="Roboto Mono"/>
                <a:sym typeface="Roboto Mono"/>
              </a:rPr>
              <a:t>              optimizer</a:t>
            </a:r>
            <a:r>
              <a:rPr lang="en" sz="1867" kern="0">
                <a:solidFill>
                  <a:srgbClr val="A3A3A3"/>
                </a:solidFill>
                <a:latin typeface="Roboto Mono"/>
                <a:ea typeface="Roboto Mono"/>
                <a:cs typeface="Roboto Mono"/>
                <a:sym typeface="Roboto Mono"/>
              </a:rPr>
              <a:t>=</a:t>
            </a:r>
            <a:r>
              <a:rPr lang="en" sz="1867" kern="0">
                <a:solidFill>
                  <a:srgbClr val="FFFFFF"/>
                </a:solidFill>
                <a:latin typeface="Roboto Mono"/>
                <a:ea typeface="Roboto Mono"/>
                <a:cs typeface="Roboto Mono"/>
                <a:sym typeface="Roboto Mono"/>
              </a:rPr>
              <a:t>optimizer</a:t>
            </a:r>
            <a:r>
              <a:rPr lang="en" sz="1867" kern="0">
                <a:solidFill>
                  <a:srgbClr val="A3A3A3"/>
                </a:solidFill>
                <a:latin typeface="Roboto Mono"/>
                <a:ea typeface="Roboto Mono"/>
                <a:cs typeface="Roboto Mono"/>
                <a:sym typeface="Roboto Mono"/>
              </a:rPr>
              <a:t>,</a:t>
            </a:r>
            <a:endParaRPr sz="1867" kern="0">
              <a:solidFill>
                <a:srgbClr val="FFFFFF"/>
              </a:solidFill>
              <a:latin typeface="Roboto Mono"/>
              <a:ea typeface="Roboto Mono"/>
              <a:cs typeface="Roboto Mono"/>
              <a:sym typeface="Roboto Mono"/>
            </a:endParaRPr>
          </a:p>
          <a:p>
            <a:pPr defTabSz="1137879">
              <a:lnSpc>
                <a:spcPct val="150000"/>
              </a:lnSpc>
              <a:buClr>
                <a:srgbClr val="000000"/>
              </a:buClr>
            </a:pPr>
            <a:r>
              <a:rPr lang="en" sz="1867" kern="0">
                <a:solidFill>
                  <a:srgbClr val="FFFFFF"/>
                </a:solidFill>
                <a:latin typeface="Roboto Mono"/>
                <a:ea typeface="Roboto Mono"/>
                <a:cs typeface="Roboto Mono"/>
                <a:sym typeface="Roboto Mono"/>
              </a:rPr>
              <a:t>              metrics</a:t>
            </a:r>
            <a:r>
              <a:rPr lang="en" sz="1867" kern="0">
                <a:solidFill>
                  <a:srgbClr val="A3A3A3"/>
                </a:solidFill>
                <a:latin typeface="Roboto Mono"/>
                <a:ea typeface="Roboto Mono"/>
                <a:cs typeface="Roboto Mono"/>
                <a:sym typeface="Roboto Mono"/>
              </a:rPr>
              <a:t>=[</a:t>
            </a:r>
            <a:r>
              <a:rPr lang="en" sz="1867" kern="0">
                <a:solidFill>
                  <a:srgbClr val="57BB8A"/>
                </a:solidFill>
                <a:latin typeface="Roboto Mono"/>
                <a:ea typeface="Roboto Mono"/>
                <a:cs typeface="Roboto Mono"/>
                <a:sym typeface="Roboto Mono"/>
              </a:rPr>
              <a:t>'accuracy'</a:t>
            </a:r>
            <a:r>
              <a:rPr lang="en" sz="1867" kern="0">
                <a:solidFill>
                  <a:srgbClr val="A3A3A3"/>
                </a:solidFill>
                <a:latin typeface="Roboto Mono"/>
                <a:ea typeface="Roboto Mono"/>
                <a:cs typeface="Roboto Mono"/>
                <a:sym typeface="Roboto Mono"/>
              </a:rPr>
              <a:t>])</a:t>
            </a:r>
            <a:endParaRPr sz="1867" kern="0">
              <a:solidFill>
                <a:srgbClr val="A3A3A3"/>
              </a:solidFill>
              <a:latin typeface="Roboto Mono"/>
              <a:ea typeface="Roboto Mono"/>
              <a:cs typeface="Roboto Mono"/>
              <a:sym typeface="Roboto Mono"/>
            </a:endParaRPr>
          </a:p>
          <a:p>
            <a:pPr defTabSz="1137879">
              <a:lnSpc>
                <a:spcPct val="150000"/>
              </a:lnSpc>
              <a:buClr>
                <a:srgbClr val="000000"/>
              </a:buClr>
            </a:pPr>
            <a:endParaRPr sz="1867" kern="0">
              <a:solidFill>
                <a:srgbClr val="FFFFFF"/>
              </a:solidFill>
              <a:latin typeface="Roboto Mono"/>
              <a:ea typeface="Roboto Mono"/>
              <a:cs typeface="Roboto Mono"/>
              <a:sym typeface="Roboto Mono"/>
            </a:endParaRPr>
          </a:p>
        </p:txBody>
      </p:sp>
      <p:sp>
        <p:nvSpPr>
          <p:cNvPr id="728" name="Google Shape;728;p73"/>
          <p:cNvSpPr/>
          <p:nvPr/>
        </p:nvSpPr>
        <p:spPr>
          <a:xfrm>
            <a:off x="840902" y="3268222"/>
            <a:ext cx="2408747" cy="1576213"/>
          </a:xfrm>
          <a:prstGeom prst="roundRect">
            <a:avLst>
              <a:gd name="adj" fmla="val 16667"/>
            </a:avLst>
          </a:prstGeom>
          <a:solidFill>
            <a:srgbClr val="FF9900"/>
          </a:solidFill>
          <a:ln w="9525" cap="flat" cmpd="sng">
            <a:solidFill>
              <a:srgbClr val="A51C30"/>
            </a:solidFill>
            <a:prstDash val="solid"/>
            <a:round/>
            <a:headEnd type="none" w="sm" len="sm"/>
            <a:tailEnd type="none" w="sm" len="sm"/>
          </a:ln>
        </p:spPr>
        <p:txBody>
          <a:bodyPr spcFirstLastPara="1" wrap="square" lIns="113773" tIns="113773" rIns="113773" bIns="113773" anchor="ctr" anchorCtr="0">
            <a:noAutofit/>
          </a:bodyPr>
          <a:lstStyle/>
          <a:p>
            <a:pPr algn="ctr" defTabSz="1137879">
              <a:buClr>
                <a:srgbClr val="000000"/>
              </a:buClr>
            </a:pPr>
            <a:r>
              <a:rPr lang="en" sz="1742" kern="0">
                <a:solidFill>
                  <a:srgbClr val="FFFFFF"/>
                </a:solidFill>
                <a:latin typeface="Arial"/>
                <a:cs typeface="Arial"/>
                <a:sym typeface="Arial"/>
              </a:rPr>
              <a:t>Make a Guess!</a:t>
            </a:r>
            <a:endParaRPr sz="1742" kern="0">
              <a:solidFill>
                <a:srgbClr val="FFFFFF"/>
              </a:solidFill>
              <a:latin typeface="Arial"/>
              <a:cs typeface="Arial"/>
              <a:sym typeface="Arial"/>
            </a:endParaRPr>
          </a:p>
        </p:txBody>
      </p:sp>
      <p:sp>
        <p:nvSpPr>
          <p:cNvPr id="729" name="Google Shape;729;p73"/>
          <p:cNvSpPr/>
          <p:nvPr/>
        </p:nvSpPr>
        <p:spPr>
          <a:xfrm>
            <a:off x="4281900" y="3268222"/>
            <a:ext cx="2408747" cy="1576213"/>
          </a:xfrm>
          <a:prstGeom prst="roundRect">
            <a:avLst>
              <a:gd name="adj" fmla="val 16667"/>
            </a:avLst>
          </a:prstGeom>
          <a:solidFill>
            <a:srgbClr val="FF9900"/>
          </a:solidFill>
          <a:ln w="9525" cap="flat" cmpd="sng">
            <a:solidFill>
              <a:srgbClr val="A51C30"/>
            </a:solidFill>
            <a:prstDash val="solid"/>
            <a:round/>
            <a:headEnd type="none" w="sm" len="sm"/>
            <a:tailEnd type="none" w="sm" len="sm"/>
          </a:ln>
        </p:spPr>
        <p:txBody>
          <a:bodyPr spcFirstLastPara="1" wrap="square" lIns="113773" tIns="113773" rIns="113773" bIns="113773" anchor="ctr" anchorCtr="0">
            <a:noAutofit/>
          </a:bodyPr>
          <a:lstStyle/>
          <a:p>
            <a:pPr algn="ctr" defTabSz="1137879">
              <a:buClr>
                <a:srgbClr val="000000"/>
              </a:buClr>
            </a:pPr>
            <a:r>
              <a:rPr lang="en" sz="1742" kern="0">
                <a:solidFill>
                  <a:srgbClr val="FFFFFF"/>
                </a:solidFill>
                <a:latin typeface="Arial"/>
                <a:cs typeface="Arial"/>
                <a:sym typeface="Arial"/>
              </a:rPr>
              <a:t>Measure your accuracy</a:t>
            </a:r>
            <a:endParaRPr sz="1742" kern="0">
              <a:solidFill>
                <a:srgbClr val="FFFFFF"/>
              </a:solidFill>
              <a:latin typeface="Arial"/>
              <a:cs typeface="Arial"/>
              <a:sym typeface="Arial"/>
            </a:endParaRPr>
          </a:p>
        </p:txBody>
      </p:sp>
      <p:sp>
        <p:nvSpPr>
          <p:cNvPr id="730" name="Google Shape;730;p73"/>
          <p:cNvSpPr/>
          <p:nvPr/>
        </p:nvSpPr>
        <p:spPr>
          <a:xfrm>
            <a:off x="7722898" y="3268222"/>
            <a:ext cx="2408747" cy="1576213"/>
          </a:xfrm>
          <a:prstGeom prst="roundRect">
            <a:avLst>
              <a:gd name="adj" fmla="val 16667"/>
            </a:avLst>
          </a:prstGeom>
          <a:solidFill>
            <a:srgbClr val="FF9900"/>
          </a:solidFill>
          <a:ln w="9525" cap="flat" cmpd="sng">
            <a:solidFill>
              <a:srgbClr val="A51C30"/>
            </a:solidFill>
            <a:prstDash val="solid"/>
            <a:round/>
            <a:headEnd type="none" w="sm" len="sm"/>
            <a:tailEnd type="none" w="sm" len="sm"/>
          </a:ln>
        </p:spPr>
        <p:txBody>
          <a:bodyPr spcFirstLastPara="1" wrap="square" lIns="113773" tIns="113773" rIns="113773" bIns="113773" anchor="ctr" anchorCtr="0">
            <a:noAutofit/>
          </a:bodyPr>
          <a:lstStyle/>
          <a:p>
            <a:pPr algn="ctr" defTabSz="1137879">
              <a:buClr>
                <a:srgbClr val="000000"/>
              </a:buClr>
            </a:pPr>
            <a:r>
              <a:rPr lang="en" sz="1742" kern="0">
                <a:solidFill>
                  <a:srgbClr val="FFFFFF"/>
                </a:solidFill>
                <a:latin typeface="Arial"/>
                <a:cs typeface="Arial"/>
                <a:sym typeface="Arial"/>
              </a:rPr>
              <a:t>Optimize your Guess</a:t>
            </a:r>
            <a:endParaRPr sz="1742" kern="0">
              <a:solidFill>
                <a:srgbClr val="FFFFFF"/>
              </a:solidFill>
              <a:latin typeface="Arial"/>
              <a:cs typeface="Arial"/>
              <a:sym typeface="Arial"/>
            </a:endParaRPr>
          </a:p>
        </p:txBody>
      </p:sp>
      <p:sp>
        <p:nvSpPr>
          <p:cNvPr id="731" name="Google Shape;731;p73"/>
          <p:cNvSpPr/>
          <p:nvPr/>
        </p:nvSpPr>
        <p:spPr>
          <a:xfrm>
            <a:off x="3362987" y="3898782"/>
            <a:ext cx="809013" cy="257973"/>
          </a:xfrm>
          <a:prstGeom prst="rightArrow">
            <a:avLst>
              <a:gd name="adj1" fmla="val 50000"/>
              <a:gd name="adj2" fmla="val 50000"/>
            </a:avLst>
          </a:prstGeom>
          <a:solidFill>
            <a:srgbClr val="FF9900"/>
          </a:solidFill>
          <a:ln>
            <a:noFill/>
          </a:ln>
        </p:spPr>
        <p:txBody>
          <a:bodyPr spcFirstLastPara="1" wrap="square" lIns="113773" tIns="113773" rIns="113773" bIns="113773" anchor="ctr" anchorCtr="0">
            <a:noAutofit/>
          </a:bodyPr>
          <a:lstStyle/>
          <a:p>
            <a:pPr defTabSz="1137879">
              <a:buClr>
                <a:srgbClr val="000000"/>
              </a:buClr>
            </a:pPr>
            <a:endParaRPr sz="1742" kern="0">
              <a:solidFill>
                <a:srgbClr val="000000"/>
              </a:solidFill>
              <a:latin typeface="Arial"/>
              <a:cs typeface="Arial"/>
              <a:sym typeface="Arial"/>
            </a:endParaRPr>
          </a:p>
        </p:txBody>
      </p:sp>
      <p:sp>
        <p:nvSpPr>
          <p:cNvPr id="732" name="Google Shape;732;p73"/>
          <p:cNvSpPr/>
          <p:nvPr/>
        </p:nvSpPr>
        <p:spPr>
          <a:xfrm>
            <a:off x="6802274" y="3898782"/>
            <a:ext cx="809013" cy="257973"/>
          </a:xfrm>
          <a:prstGeom prst="rightArrow">
            <a:avLst>
              <a:gd name="adj1" fmla="val 50000"/>
              <a:gd name="adj2" fmla="val 50000"/>
            </a:avLst>
          </a:prstGeom>
          <a:solidFill>
            <a:srgbClr val="FF9900"/>
          </a:solidFill>
          <a:ln>
            <a:noFill/>
          </a:ln>
        </p:spPr>
        <p:txBody>
          <a:bodyPr spcFirstLastPara="1" wrap="square" lIns="113773" tIns="113773" rIns="113773" bIns="113773" anchor="ctr" anchorCtr="0">
            <a:noAutofit/>
          </a:bodyPr>
          <a:lstStyle/>
          <a:p>
            <a:pPr defTabSz="1137879">
              <a:buClr>
                <a:srgbClr val="000000"/>
              </a:buClr>
            </a:pPr>
            <a:endParaRPr sz="1742" kern="0">
              <a:solidFill>
                <a:srgbClr val="000000"/>
              </a:solidFill>
              <a:latin typeface="Arial"/>
              <a:cs typeface="Arial"/>
              <a:sym typeface="Arial"/>
            </a:endParaRPr>
          </a:p>
        </p:txBody>
      </p:sp>
      <p:sp>
        <p:nvSpPr>
          <p:cNvPr id="733" name="Google Shape;733;p73"/>
          <p:cNvSpPr/>
          <p:nvPr/>
        </p:nvSpPr>
        <p:spPr>
          <a:xfrm rot="-5400000">
            <a:off x="1802422" y="5007707"/>
            <a:ext cx="485707" cy="257973"/>
          </a:xfrm>
          <a:prstGeom prst="rightArrow">
            <a:avLst>
              <a:gd name="adj1" fmla="val 50000"/>
              <a:gd name="adj2" fmla="val 50000"/>
            </a:avLst>
          </a:prstGeom>
          <a:solidFill>
            <a:srgbClr val="FF9900"/>
          </a:solidFill>
          <a:ln>
            <a:noFill/>
          </a:ln>
        </p:spPr>
        <p:txBody>
          <a:bodyPr spcFirstLastPara="1" wrap="square" lIns="113773" tIns="113773" rIns="113773" bIns="113773" anchor="ctr" anchorCtr="0">
            <a:noAutofit/>
          </a:bodyPr>
          <a:lstStyle/>
          <a:p>
            <a:pPr defTabSz="1137879">
              <a:buClr>
                <a:srgbClr val="000000"/>
              </a:buClr>
            </a:pPr>
            <a:endParaRPr sz="1742" kern="0">
              <a:solidFill>
                <a:srgbClr val="000000"/>
              </a:solidFill>
              <a:latin typeface="Arial"/>
              <a:cs typeface="Arial"/>
              <a:sym typeface="Arial"/>
            </a:endParaRPr>
          </a:p>
        </p:txBody>
      </p:sp>
      <p:sp>
        <p:nvSpPr>
          <p:cNvPr id="734" name="Google Shape;734;p73"/>
          <p:cNvSpPr/>
          <p:nvPr/>
        </p:nvSpPr>
        <p:spPr>
          <a:xfrm>
            <a:off x="1987316" y="5264934"/>
            <a:ext cx="7011573" cy="114613"/>
          </a:xfrm>
          <a:prstGeom prst="rect">
            <a:avLst/>
          </a:prstGeom>
          <a:solidFill>
            <a:srgbClr val="FF9900"/>
          </a:solidFill>
          <a:ln>
            <a:noFill/>
          </a:ln>
        </p:spPr>
        <p:txBody>
          <a:bodyPr spcFirstLastPara="1" wrap="square" lIns="113773" tIns="113773" rIns="113773" bIns="113773" anchor="ctr" anchorCtr="0">
            <a:noAutofit/>
          </a:bodyPr>
          <a:lstStyle/>
          <a:p>
            <a:pPr defTabSz="1137879">
              <a:buClr>
                <a:srgbClr val="000000"/>
              </a:buClr>
            </a:pPr>
            <a:endParaRPr sz="1742" kern="0">
              <a:solidFill>
                <a:srgbClr val="000000"/>
              </a:solidFill>
              <a:latin typeface="Arial"/>
              <a:cs typeface="Arial"/>
              <a:sym typeface="Arial"/>
            </a:endParaRPr>
          </a:p>
        </p:txBody>
      </p:sp>
      <p:sp>
        <p:nvSpPr>
          <p:cNvPr id="735" name="Google Shape;735;p73"/>
          <p:cNvSpPr/>
          <p:nvPr/>
        </p:nvSpPr>
        <p:spPr>
          <a:xfrm>
            <a:off x="8855591" y="4844436"/>
            <a:ext cx="143360" cy="420373"/>
          </a:xfrm>
          <a:prstGeom prst="rect">
            <a:avLst/>
          </a:prstGeom>
          <a:solidFill>
            <a:srgbClr val="FF9900"/>
          </a:solidFill>
          <a:ln>
            <a:noFill/>
          </a:ln>
        </p:spPr>
        <p:txBody>
          <a:bodyPr spcFirstLastPara="1" wrap="square" lIns="113773" tIns="113773" rIns="113773" bIns="113773" anchor="ctr" anchorCtr="0">
            <a:noAutofit/>
          </a:bodyPr>
          <a:lstStyle/>
          <a:p>
            <a:pPr defTabSz="1137879">
              <a:buClr>
                <a:srgbClr val="000000"/>
              </a:buClr>
            </a:pPr>
            <a:endParaRPr sz="1742" kern="0">
              <a:solidFill>
                <a:srgbClr val="000000"/>
              </a:solidFill>
              <a:latin typeface="Arial"/>
              <a:cs typeface="Arial"/>
              <a:sym typeface="Arial"/>
            </a:endParaRPr>
          </a:p>
        </p:txBody>
      </p:sp>
      <p:sp>
        <p:nvSpPr>
          <p:cNvPr id="736" name="Google Shape;736;p73"/>
          <p:cNvSpPr txBox="1"/>
          <p:nvPr/>
        </p:nvSpPr>
        <p:spPr>
          <a:xfrm>
            <a:off x="5097307" y="5264934"/>
            <a:ext cx="1184587"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FFFFFF"/>
                </a:solidFill>
                <a:latin typeface="Roboto"/>
                <a:ea typeface="Roboto"/>
                <a:cs typeface="Roboto"/>
                <a:sym typeface="Roboto"/>
              </a:rPr>
              <a:t>Repeat</a:t>
            </a:r>
            <a:endParaRPr sz="1742" kern="0">
              <a:solidFill>
                <a:srgbClr val="FFFFFF"/>
              </a:solidFill>
              <a:latin typeface="Roboto"/>
              <a:ea typeface="Roboto"/>
              <a:cs typeface="Roboto"/>
              <a:sym typeface="Roboto"/>
            </a:endParaRPr>
          </a:p>
        </p:txBody>
      </p:sp>
      <p:sp>
        <p:nvSpPr>
          <p:cNvPr id="737" name="Google Shape;737;p73"/>
          <p:cNvSpPr/>
          <p:nvPr/>
        </p:nvSpPr>
        <p:spPr>
          <a:xfrm rot="-9099184">
            <a:off x="4465653" y="2343784"/>
            <a:ext cx="4172004" cy="498121"/>
          </a:xfrm>
          <a:prstGeom prst="rightArrow">
            <a:avLst>
              <a:gd name="adj1" fmla="val 50000"/>
              <a:gd name="adj2" fmla="val 50000"/>
            </a:avLst>
          </a:prstGeom>
          <a:solidFill>
            <a:srgbClr val="FF9900"/>
          </a:solidFill>
          <a:ln w="9525" cap="flat" cmpd="sng">
            <a:solidFill>
              <a:srgbClr val="FF9900"/>
            </a:solidFill>
            <a:prstDash val="solid"/>
            <a:round/>
            <a:headEnd type="none" w="sm" len="sm"/>
            <a:tailEnd type="none" w="sm" len="sm"/>
          </a:ln>
        </p:spPr>
        <p:txBody>
          <a:bodyPr spcFirstLastPara="1" wrap="square" lIns="113773" tIns="113773" rIns="113773" bIns="113773" anchor="ctr" anchorCtr="0">
            <a:noAutofit/>
          </a:bodyPr>
          <a:lstStyle/>
          <a:p>
            <a:pPr defTabSz="1137879">
              <a:buClr>
                <a:srgbClr val="000000"/>
              </a:buClr>
            </a:pPr>
            <a:endParaRPr sz="1742" kern="0">
              <a:solidFill>
                <a:srgbClr val="000000"/>
              </a:solidFill>
              <a:latin typeface="Arial"/>
              <a:cs typeface="Arial"/>
              <a:sym typeface="Aria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741"/>
        <p:cNvGrpSpPr/>
        <p:nvPr/>
      </p:nvGrpSpPr>
      <p:grpSpPr>
        <a:xfrm>
          <a:off x="0" y="0"/>
          <a:ext cx="0" cy="0"/>
          <a:chOff x="0" y="0"/>
          <a:chExt cx="0" cy="0"/>
        </a:xfrm>
      </p:grpSpPr>
      <p:sp>
        <p:nvSpPr>
          <p:cNvPr id="742" name="Google Shape;742;p74"/>
          <p:cNvSpPr txBox="1"/>
          <p:nvPr/>
        </p:nvSpPr>
        <p:spPr>
          <a:xfrm>
            <a:off x="0" y="339609"/>
            <a:ext cx="11379200" cy="1781347"/>
          </a:xfrm>
          <a:prstGeom prst="rect">
            <a:avLst/>
          </a:prstGeom>
          <a:noFill/>
          <a:ln>
            <a:noFill/>
          </a:ln>
        </p:spPr>
        <p:txBody>
          <a:bodyPr spcFirstLastPara="1" wrap="square" lIns="113773" tIns="113773" rIns="113773" bIns="113773" anchor="t" anchorCtr="0">
            <a:spAutoFit/>
          </a:bodyPr>
          <a:lstStyle/>
          <a:p>
            <a:pPr defTabSz="1137879">
              <a:lnSpc>
                <a:spcPct val="150000"/>
              </a:lnSpc>
              <a:buClr>
                <a:srgbClr val="000000"/>
              </a:buClr>
            </a:pPr>
            <a:r>
              <a:rPr lang="en" sz="2987" kern="0">
                <a:solidFill>
                  <a:srgbClr val="FFFFFF"/>
                </a:solidFill>
                <a:latin typeface="Roboto Mono"/>
                <a:ea typeface="Roboto Mono"/>
                <a:cs typeface="Roboto Mono"/>
                <a:sym typeface="Roboto Mono"/>
              </a:rPr>
              <a:t>model</a:t>
            </a:r>
            <a:r>
              <a:rPr lang="en" sz="2987" kern="0">
                <a:solidFill>
                  <a:srgbClr val="A3A3A3"/>
                </a:solidFill>
                <a:latin typeface="Roboto Mono"/>
                <a:ea typeface="Roboto Mono"/>
                <a:cs typeface="Roboto Mono"/>
                <a:sym typeface="Roboto Mono"/>
              </a:rPr>
              <a:t>.</a:t>
            </a:r>
            <a:r>
              <a:rPr lang="en" sz="2987" kern="0">
                <a:solidFill>
                  <a:srgbClr val="FFFFFF"/>
                </a:solidFill>
                <a:latin typeface="Roboto Mono"/>
                <a:ea typeface="Roboto Mono"/>
                <a:cs typeface="Roboto Mono"/>
                <a:sym typeface="Roboto Mono"/>
              </a:rPr>
              <a:t>fit</a:t>
            </a:r>
            <a:r>
              <a:rPr lang="en" sz="2987" kern="0">
                <a:solidFill>
                  <a:srgbClr val="A3A3A3"/>
                </a:solidFill>
                <a:latin typeface="Roboto Mono"/>
                <a:ea typeface="Roboto Mono"/>
                <a:cs typeface="Roboto Mono"/>
                <a:sym typeface="Roboto Mono"/>
              </a:rPr>
              <a:t>(</a:t>
            </a:r>
            <a:r>
              <a:rPr lang="en" sz="2987" kern="0">
                <a:solidFill>
                  <a:srgbClr val="FFFFFF"/>
                </a:solidFill>
                <a:latin typeface="Roboto Mono"/>
                <a:ea typeface="Roboto Mono"/>
                <a:cs typeface="Roboto Mono"/>
                <a:sym typeface="Roboto Mono"/>
              </a:rPr>
              <a:t>train_generator</a:t>
            </a:r>
            <a:r>
              <a:rPr lang="en" sz="2987" kern="0">
                <a:solidFill>
                  <a:srgbClr val="A3A3A3"/>
                </a:solidFill>
                <a:latin typeface="Roboto Mono"/>
                <a:ea typeface="Roboto Mono"/>
                <a:cs typeface="Roboto Mono"/>
                <a:sym typeface="Roboto Mono"/>
              </a:rPr>
              <a:t>,</a:t>
            </a:r>
            <a:r>
              <a:rPr lang="en" sz="2987" kern="0">
                <a:solidFill>
                  <a:srgbClr val="FFFFFF"/>
                </a:solidFill>
                <a:latin typeface="Roboto Mono"/>
                <a:ea typeface="Roboto Mono"/>
                <a:cs typeface="Roboto Mono"/>
                <a:sym typeface="Roboto Mono"/>
              </a:rPr>
              <a:t> epochs</a:t>
            </a:r>
            <a:r>
              <a:rPr lang="en" sz="2987" kern="0">
                <a:solidFill>
                  <a:srgbClr val="A3A3A3"/>
                </a:solidFill>
                <a:latin typeface="Roboto Mono"/>
                <a:ea typeface="Roboto Mono"/>
                <a:cs typeface="Roboto Mono"/>
                <a:sym typeface="Roboto Mono"/>
              </a:rPr>
              <a:t>=</a:t>
            </a:r>
            <a:r>
              <a:rPr lang="en" sz="2987" kern="0">
                <a:solidFill>
                  <a:srgbClr val="F4B400"/>
                </a:solidFill>
                <a:latin typeface="Roboto Mono"/>
                <a:ea typeface="Roboto Mono"/>
                <a:cs typeface="Roboto Mono"/>
                <a:sym typeface="Roboto Mono"/>
              </a:rPr>
              <a:t>12, ...</a:t>
            </a:r>
            <a:r>
              <a:rPr lang="en" sz="2987" kern="0">
                <a:solidFill>
                  <a:srgbClr val="A3A3A3"/>
                </a:solidFill>
                <a:latin typeface="Roboto Mono"/>
                <a:ea typeface="Roboto Mono"/>
                <a:cs typeface="Roboto Mono"/>
                <a:sym typeface="Roboto Mono"/>
              </a:rPr>
              <a:t>)</a:t>
            </a:r>
            <a:endParaRPr sz="2987" kern="0">
              <a:solidFill>
                <a:srgbClr val="A3A3A3"/>
              </a:solidFill>
              <a:latin typeface="Roboto Mono"/>
              <a:ea typeface="Roboto Mono"/>
              <a:cs typeface="Roboto Mono"/>
              <a:sym typeface="Roboto Mono"/>
            </a:endParaRPr>
          </a:p>
          <a:p>
            <a:pPr defTabSz="1137879">
              <a:lnSpc>
                <a:spcPct val="150000"/>
              </a:lnSpc>
              <a:buClr>
                <a:srgbClr val="000000"/>
              </a:buClr>
            </a:pPr>
            <a:endParaRPr sz="1867" kern="0">
              <a:solidFill>
                <a:srgbClr val="FFFFFF"/>
              </a:solidFill>
              <a:latin typeface="Roboto Mono"/>
              <a:ea typeface="Roboto Mono"/>
              <a:cs typeface="Roboto Mono"/>
              <a:sym typeface="Roboto Mono"/>
            </a:endParaRPr>
          </a:p>
          <a:p>
            <a:pPr defTabSz="1137879">
              <a:lnSpc>
                <a:spcPct val="150000"/>
              </a:lnSpc>
              <a:buClr>
                <a:srgbClr val="000000"/>
              </a:buClr>
            </a:pPr>
            <a:endParaRPr sz="1867" kern="0">
              <a:solidFill>
                <a:srgbClr val="FFFFFF"/>
              </a:solidFill>
              <a:latin typeface="Roboto Mono"/>
              <a:ea typeface="Roboto Mono"/>
              <a:cs typeface="Roboto Mono"/>
              <a:sym typeface="Roboto Mon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280CC3F1-87C6-4FA5-8193-4B41B6FF164E}"/>
              </a:ext>
            </a:extLst>
          </p:cNvPr>
          <p:cNvPicPr>
            <a:picLocks noChangeAspect="1"/>
          </p:cNvPicPr>
          <p:nvPr/>
        </p:nvPicPr>
        <p:blipFill rotWithShape="1">
          <a:blip r:embed="rId2"/>
          <a:srcRect t="18264" b="18263"/>
          <a:stretch/>
        </p:blipFill>
        <p:spPr>
          <a:xfrm>
            <a:off x="0" y="1600199"/>
            <a:ext cx="11379200" cy="4062732"/>
          </a:xfrm>
          <a:prstGeom prst="rect">
            <a:avLst/>
          </a:prstGeom>
        </p:spPr>
      </p:pic>
      <p:sp>
        <p:nvSpPr>
          <p:cNvPr id="5" name="Título 2">
            <a:extLst>
              <a:ext uri="{FF2B5EF4-FFF2-40B4-BE49-F238E27FC236}">
                <a16:creationId xmlns:a16="http://schemas.microsoft.com/office/drawing/2014/main" id="{3775A697-C5AC-4F4D-BB84-1D2D47E9D78F}"/>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CD4E7821-D8B1-49A1-AA1F-101D1C097DDC}"/>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simple world</a:t>
            </a:r>
          </a:p>
        </p:txBody>
      </p:sp>
    </p:spTree>
    <p:extLst>
      <p:ext uri="{BB962C8B-B14F-4D97-AF65-F5344CB8AC3E}">
        <p14:creationId xmlns:p14="http://schemas.microsoft.com/office/powerpoint/2010/main" val="357072412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746"/>
        <p:cNvGrpSpPr/>
        <p:nvPr/>
      </p:nvGrpSpPr>
      <p:grpSpPr>
        <a:xfrm>
          <a:off x="0" y="0"/>
          <a:ext cx="0" cy="0"/>
          <a:chOff x="0" y="0"/>
          <a:chExt cx="0" cy="0"/>
        </a:xfrm>
      </p:grpSpPr>
      <p:sp>
        <p:nvSpPr>
          <p:cNvPr id="747" name="Google Shape;747;p75"/>
          <p:cNvSpPr txBox="1"/>
          <p:nvPr/>
        </p:nvSpPr>
        <p:spPr>
          <a:xfrm>
            <a:off x="0" y="339609"/>
            <a:ext cx="11379200" cy="1781347"/>
          </a:xfrm>
          <a:prstGeom prst="rect">
            <a:avLst/>
          </a:prstGeom>
          <a:noFill/>
          <a:ln>
            <a:noFill/>
          </a:ln>
        </p:spPr>
        <p:txBody>
          <a:bodyPr spcFirstLastPara="1" wrap="square" lIns="113773" tIns="113773" rIns="113773" bIns="113773" anchor="t" anchorCtr="0">
            <a:spAutoFit/>
          </a:bodyPr>
          <a:lstStyle/>
          <a:p>
            <a:pPr defTabSz="1137879">
              <a:lnSpc>
                <a:spcPct val="150000"/>
              </a:lnSpc>
              <a:buClr>
                <a:srgbClr val="000000"/>
              </a:buClr>
            </a:pPr>
            <a:r>
              <a:rPr lang="en" sz="2987" kern="0" dirty="0">
                <a:solidFill>
                  <a:srgbClr val="FFFFFF"/>
                </a:solidFill>
                <a:latin typeface="Roboto Mono"/>
                <a:ea typeface="Roboto Mono"/>
                <a:cs typeface="Roboto Mono"/>
                <a:sym typeface="Roboto Mono"/>
              </a:rPr>
              <a:t>model</a:t>
            </a:r>
            <a:r>
              <a:rPr lang="en" sz="2987" kern="0" dirty="0">
                <a:solidFill>
                  <a:srgbClr val="A3A3A3"/>
                </a:solidFill>
                <a:latin typeface="Roboto Mono"/>
                <a:ea typeface="Roboto Mono"/>
                <a:cs typeface="Roboto Mono"/>
                <a:sym typeface="Roboto Mono"/>
              </a:rPr>
              <a:t>.</a:t>
            </a:r>
            <a:r>
              <a:rPr lang="en" sz="2987" kern="0" dirty="0">
                <a:solidFill>
                  <a:srgbClr val="FFFFFF"/>
                </a:solidFill>
                <a:latin typeface="Roboto Mono"/>
                <a:ea typeface="Roboto Mono"/>
                <a:cs typeface="Roboto Mono"/>
                <a:sym typeface="Roboto Mono"/>
              </a:rPr>
              <a:t>fit</a:t>
            </a:r>
            <a:r>
              <a:rPr lang="en" sz="2987" kern="0" dirty="0">
                <a:solidFill>
                  <a:srgbClr val="A3A3A3"/>
                </a:solidFill>
                <a:latin typeface="Roboto Mono"/>
                <a:ea typeface="Roboto Mono"/>
                <a:cs typeface="Roboto Mono"/>
                <a:sym typeface="Roboto Mono"/>
              </a:rPr>
              <a:t>(</a:t>
            </a:r>
            <a:r>
              <a:rPr lang="en" sz="2987" kern="0" dirty="0">
                <a:solidFill>
                  <a:srgbClr val="FFFFFF"/>
                </a:solidFill>
                <a:latin typeface="Roboto Mono"/>
                <a:ea typeface="Roboto Mono"/>
                <a:cs typeface="Roboto Mono"/>
                <a:sym typeface="Roboto Mono"/>
              </a:rPr>
              <a:t>train_generator</a:t>
            </a:r>
            <a:r>
              <a:rPr lang="en" sz="2987" kern="0" dirty="0">
                <a:solidFill>
                  <a:srgbClr val="A3A3A3"/>
                </a:solidFill>
                <a:latin typeface="Roboto Mono"/>
                <a:ea typeface="Roboto Mono"/>
                <a:cs typeface="Roboto Mono"/>
                <a:sym typeface="Roboto Mono"/>
              </a:rPr>
              <a:t>,</a:t>
            </a:r>
            <a:r>
              <a:rPr lang="en" sz="2987" kern="0" dirty="0">
                <a:solidFill>
                  <a:srgbClr val="FFFFFF"/>
                </a:solidFill>
                <a:latin typeface="Roboto Mono"/>
                <a:ea typeface="Roboto Mono"/>
                <a:cs typeface="Roboto Mono"/>
                <a:sym typeface="Roboto Mono"/>
              </a:rPr>
              <a:t> epochs</a:t>
            </a:r>
            <a:r>
              <a:rPr lang="en" sz="2987" kern="0" dirty="0">
                <a:solidFill>
                  <a:srgbClr val="A3A3A3"/>
                </a:solidFill>
                <a:latin typeface="Roboto Mono"/>
                <a:ea typeface="Roboto Mono"/>
                <a:cs typeface="Roboto Mono"/>
                <a:sym typeface="Roboto Mono"/>
              </a:rPr>
              <a:t>=</a:t>
            </a:r>
            <a:r>
              <a:rPr lang="en" sz="2987" kern="0" dirty="0">
                <a:solidFill>
                  <a:srgbClr val="F4B400"/>
                </a:solidFill>
                <a:latin typeface="Roboto Mono"/>
                <a:ea typeface="Roboto Mono"/>
                <a:cs typeface="Roboto Mono"/>
                <a:sym typeface="Roboto Mono"/>
              </a:rPr>
              <a:t>12, ...</a:t>
            </a:r>
            <a:r>
              <a:rPr lang="en" sz="2987" kern="0" dirty="0">
                <a:solidFill>
                  <a:srgbClr val="A3A3A3"/>
                </a:solidFill>
                <a:latin typeface="Roboto Mono"/>
                <a:ea typeface="Roboto Mono"/>
                <a:cs typeface="Roboto Mono"/>
                <a:sym typeface="Roboto Mono"/>
              </a:rPr>
              <a:t>)</a:t>
            </a:r>
            <a:endParaRPr sz="2987" kern="0" dirty="0">
              <a:solidFill>
                <a:srgbClr val="A3A3A3"/>
              </a:solidFill>
              <a:latin typeface="Roboto Mono"/>
              <a:ea typeface="Roboto Mono"/>
              <a:cs typeface="Roboto Mono"/>
              <a:sym typeface="Roboto Mono"/>
            </a:endParaRPr>
          </a:p>
          <a:p>
            <a:pPr defTabSz="1137879">
              <a:lnSpc>
                <a:spcPct val="150000"/>
              </a:lnSpc>
              <a:buClr>
                <a:srgbClr val="000000"/>
              </a:buClr>
            </a:pPr>
            <a:endParaRPr sz="1867" kern="0" dirty="0">
              <a:solidFill>
                <a:srgbClr val="FFFFFF"/>
              </a:solidFill>
              <a:latin typeface="Roboto Mono"/>
              <a:ea typeface="Roboto Mono"/>
              <a:cs typeface="Roboto Mono"/>
              <a:sym typeface="Roboto Mono"/>
            </a:endParaRPr>
          </a:p>
          <a:p>
            <a:pPr defTabSz="1137879">
              <a:lnSpc>
                <a:spcPct val="150000"/>
              </a:lnSpc>
              <a:buClr>
                <a:srgbClr val="000000"/>
              </a:buClr>
            </a:pPr>
            <a:endParaRPr sz="1867" kern="0" dirty="0">
              <a:solidFill>
                <a:srgbClr val="FFFFFF"/>
              </a:solidFill>
              <a:latin typeface="Roboto Mono"/>
              <a:ea typeface="Roboto Mono"/>
              <a:cs typeface="Roboto Mono"/>
              <a:sym typeface="Roboto Mono"/>
            </a:endParaRPr>
          </a:p>
        </p:txBody>
      </p:sp>
      <p:sp>
        <p:nvSpPr>
          <p:cNvPr id="748" name="Google Shape;748;p75"/>
          <p:cNvSpPr/>
          <p:nvPr/>
        </p:nvSpPr>
        <p:spPr>
          <a:xfrm>
            <a:off x="840902" y="3268222"/>
            <a:ext cx="2408747" cy="1576213"/>
          </a:xfrm>
          <a:prstGeom prst="roundRect">
            <a:avLst>
              <a:gd name="adj" fmla="val 16667"/>
            </a:avLst>
          </a:prstGeom>
          <a:solidFill>
            <a:srgbClr val="FF9900"/>
          </a:solidFill>
          <a:ln w="9525" cap="flat" cmpd="sng">
            <a:solidFill>
              <a:srgbClr val="A51C30"/>
            </a:solidFill>
            <a:prstDash val="solid"/>
            <a:round/>
            <a:headEnd type="none" w="sm" len="sm"/>
            <a:tailEnd type="none" w="sm" len="sm"/>
          </a:ln>
        </p:spPr>
        <p:txBody>
          <a:bodyPr spcFirstLastPara="1" wrap="square" lIns="113773" tIns="113773" rIns="113773" bIns="113773" anchor="ctr" anchorCtr="0">
            <a:noAutofit/>
          </a:bodyPr>
          <a:lstStyle/>
          <a:p>
            <a:pPr algn="ctr" defTabSz="1137879">
              <a:buClr>
                <a:srgbClr val="000000"/>
              </a:buClr>
            </a:pPr>
            <a:r>
              <a:rPr lang="en" sz="1742" kern="0">
                <a:solidFill>
                  <a:srgbClr val="FFFFFF"/>
                </a:solidFill>
                <a:latin typeface="Arial"/>
                <a:cs typeface="Arial"/>
                <a:sym typeface="Arial"/>
              </a:rPr>
              <a:t>Make a Guess!</a:t>
            </a:r>
            <a:endParaRPr sz="1742" kern="0">
              <a:solidFill>
                <a:srgbClr val="FFFFFF"/>
              </a:solidFill>
              <a:latin typeface="Arial"/>
              <a:cs typeface="Arial"/>
              <a:sym typeface="Arial"/>
            </a:endParaRPr>
          </a:p>
        </p:txBody>
      </p:sp>
      <p:sp>
        <p:nvSpPr>
          <p:cNvPr id="749" name="Google Shape;749;p75"/>
          <p:cNvSpPr/>
          <p:nvPr/>
        </p:nvSpPr>
        <p:spPr>
          <a:xfrm>
            <a:off x="4281900" y="3268222"/>
            <a:ext cx="2408747" cy="1576213"/>
          </a:xfrm>
          <a:prstGeom prst="roundRect">
            <a:avLst>
              <a:gd name="adj" fmla="val 16667"/>
            </a:avLst>
          </a:prstGeom>
          <a:solidFill>
            <a:srgbClr val="FF9900"/>
          </a:solidFill>
          <a:ln w="9525" cap="flat" cmpd="sng">
            <a:solidFill>
              <a:srgbClr val="A51C30"/>
            </a:solidFill>
            <a:prstDash val="solid"/>
            <a:round/>
            <a:headEnd type="none" w="sm" len="sm"/>
            <a:tailEnd type="none" w="sm" len="sm"/>
          </a:ln>
        </p:spPr>
        <p:txBody>
          <a:bodyPr spcFirstLastPara="1" wrap="square" lIns="113773" tIns="113773" rIns="113773" bIns="113773" anchor="ctr" anchorCtr="0">
            <a:noAutofit/>
          </a:bodyPr>
          <a:lstStyle/>
          <a:p>
            <a:pPr algn="ctr" defTabSz="1137879">
              <a:buClr>
                <a:srgbClr val="000000"/>
              </a:buClr>
            </a:pPr>
            <a:r>
              <a:rPr lang="en" sz="1742" kern="0">
                <a:solidFill>
                  <a:srgbClr val="FFFFFF"/>
                </a:solidFill>
                <a:latin typeface="Arial"/>
                <a:cs typeface="Arial"/>
                <a:sym typeface="Arial"/>
              </a:rPr>
              <a:t>Measure your accuracy</a:t>
            </a:r>
            <a:endParaRPr sz="1742" kern="0">
              <a:solidFill>
                <a:srgbClr val="FFFFFF"/>
              </a:solidFill>
              <a:latin typeface="Arial"/>
              <a:cs typeface="Arial"/>
              <a:sym typeface="Arial"/>
            </a:endParaRPr>
          </a:p>
        </p:txBody>
      </p:sp>
      <p:sp>
        <p:nvSpPr>
          <p:cNvPr id="750" name="Google Shape;750;p75"/>
          <p:cNvSpPr/>
          <p:nvPr/>
        </p:nvSpPr>
        <p:spPr>
          <a:xfrm>
            <a:off x="7722898" y="3268222"/>
            <a:ext cx="2408747" cy="1576213"/>
          </a:xfrm>
          <a:prstGeom prst="roundRect">
            <a:avLst>
              <a:gd name="adj" fmla="val 16667"/>
            </a:avLst>
          </a:prstGeom>
          <a:solidFill>
            <a:srgbClr val="FF9900"/>
          </a:solidFill>
          <a:ln w="9525" cap="flat" cmpd="sng">
            <a:solidFill>
              <a:srgbClr val="A51C30"/>
            </a:solidFill>
            <a:prstDash val="solid"/>
            <a:round/>
            <a:headEnd type="none" w="sm" len="sm"/>
            <a:tailEnd type="none" w="sm" len="sm"/>
          </a:ln>
        </p:spPr>
        <p:txBody>
          <a:bodyPr spcFirstLastPara="1" wrap="square" lIns="113773" tIns="113773" rIns="113773" bIns="113773" anchor="ctr" anchorCtr="0">
            <a:noAutofit/>
          </a:bodyPr>
          <a:lstStyle/>
          <a:p>
            <a:pPr algn="ctr" defTabSz="1137879">
              <a:buClr>
                <a:srgbClr val="000000"/>
              </a:buClr>
            </a:pPr>
            <a:r>
              <a:rPr lang="en" sz="1742" kern="0">
                <a:solidFill>
                  <a:srgbClr val="FFFFFF"/>
                </a:solidFill>
                <a:latin typeface="Arial"/>
                <a:cs typeface="Arial"/>
                <a:sym typeface="Arial"/>
              </a:rPr>
              <a:t>Optimize your Guess</a:t>
            </a:r>
            <a:endParaRPr sz="1742" kern="0">
              <a:solidFill>
                <a:srgbClr val="FFFFFF"/>
              </a:solidFill>
              <a:latin typeface="Arial"/>
              <a:cs typeface="Arial"/>
              <a:sym typeface="Arial"/>
            </a:endParaRPr>
          </a:p>
        </p:txBody>
      </p:sp>
      <p:sp>
        <p:nvSpPr>
          <p:cNvPr id="751" name="Google Shape;751;p75"/>
          <p:cNvSpPr/>
          <p:nvPr/>
        </p:nvSpPr>
        <p:spPr>
          <a:xfrm>
            <a:off x="3362987" y="3898782"/>
            <a:ext cx="809013" cy="257973"/>
          </a:xfrm>
          <a:prstGeom prst="rightArrow">
            <a:avLst>
              <a:gd name="adj1" fmla="val 50000"/>
              <a:gd name="adj2" fmla="val 50000"/>
            </a:avLst>
          </a:prstGeom>
          <a:solidFill>
            <a:srgbClr val="FF9900"/>
          </a:solidFill>
          <a:ln>
            <a:noFill/>
          </a:ln>
        </p:spPr>
        <p:txBody>
          <a:bodyPr spcFirstLastPara="1" wrap="square" lIns="113773" tIns="113773" rIns="113773" bIns="113773" anchor="ctr" anchorCtr="0">
            <a:noAutofit/>
          </a:bodyPr>
          <a:lstStyle/>
          <a:p>
            <a:pPr defTabSz="1137879">
              <a:buClr>
                <a:srgbClr val="000000"/>
              </a:buClr>
            </a:pPr>
            <a:endParaRPr sz="1742" kern="0">
              <a:solidFill>
                <a:srgbClr val="000000"/>
              </a:solidFill>
              <a:latin typeface="Arial"/>
              <a:cs typeface="Arial"/>
              <a:sym typeface="Arial"/>
            </a:endParaRPr>
          </a:p>
        </p:txBody>
      </p:sp>
      <p:sp>
        <p:nvSpPr>
          <p:cNvPr id="752" name="Google Shape;752;p75"/>
          <p:cNvSpPr/>
          <p:nvPr/>
        </p:nvSpPr>
        <p:spPr>
          <a:xfrm>
            <a:off x="6802274" y="3898782"/>
            <a:ext cx="809013" cy="257973"/>
          </a:xfrm>
          <a:prstGeom prst="rightArrow">
            <a:avLst>
              <a:gd name="adj1" fmla="val 50000"/>
              <a:gd name="adj2" fmla="val 50000"/>
            </a:avLst>
          </a:prstGeom>
          <a:solidFill>
            <a:srgbClr val="FF9900"/>
          </a:solidFill>
          <a:ln>
            <a:noFill/>
          </a:ln>
        </p:spPr>
        <p:txBody>
          <a:bodyPr spcFirstLastPara="1" wrap="square" lIns="113773" tIns="113773" rIns="113773" bIns="113773" anchor="ctr" anchorCtr="0">
            <a:noAutofit/>
          </a:bodyPr>
          <a:lstStyle/>
          <a:p>
            <a:pPr defTabSz="1137879">
              <a:buClr>
                <a:srgbClr val="000000"/>
              </a:buClr>
            </a:pPr>
            <a:endParaRPr sz="1742" kern="0">
              <a:solidFill>
                <a:srgbClr val="000000"/>
              </a:solidFill>
              <a:latin typeface="Arial"/>
              <a:cs typeface="Arial"/>
              <a:sym typeface="Arial"/>
            </a:endParaRPr>
          </a:p>
        </p:txBody>
      </p:sp>
      <p:sp>
        <p:nvSpPr>
          <p:cNvPr id="753" name="Google Shape;753;p75"/>
          <p:cNvSpPr/>
          <p:nvPr/>
        </p:nvSpPr>
        <p:spPr>
          <a:xfrm rot="-5400000">
            <a:off x="1802422" y="5007707"/>
            <a:ext cx="485707" cy="257973"/>
          </a:xfrm>
          <a:prstGeom prst="rightArrow">
            <a:avLst>
              <a:gd name="adj1" fmla="val 50000"/>
              <a:gd name="adj2" fmla="val 50000"/>
            </a:avLst>
          </a:prstGeom>
          <a:solidFill>
            <a:srgbClr val="FF9900"/>
          </a:solidFill>
          <a:ln>
            <a:noFill/>
          </a:ln>
        </p:spPr>
        <p:txBody>
          <a:bodyPr spcFirstLastPara="1" wrap="square" lIns="113773" tIns="113773" rIns="113773" bIns="113773" anchor="ctr" anchorCtr="0">
            <a:noAutofit/>
          </a:bodyPr>
          <a:lstStyle/>
          <a:p>
            <a:pPr defTabSz="1137879">
              <a:buClr>
                <a:srgbClr val="000000"/>
              </a:buClr>
            </a:pPr>
            <a:endParaRPr sz="1742" kern="0">
              <a:solidFill>
                <a:srgbClr val="000000"/>
              </a:solidFill>
              <a:latin typeface="Arial"/>
              <a:cs typeface="Arial"/>
              <a:sym typeface="Arial"/>
            </a:endParaRPr>
          </a:p>
        </p:txBody>
      </p:sp>
      <p:sp>
        <p:nvSpPr>
          <p:cNvPr id="754" name="Google Shape;754;p75"/>
          <p:cNvSpPr/>
          <p:nvPr/>
        </p:nvSpPr>
        <p:spPr>
          <a:xfrm>
            <a:off x="1987316" y="5264934"/>
            <a:ext cx="7011573" cy="114613"/>
          </a:xfrm>
          <a:prstGeom prst="rect">
            <a:avLst/>
          </a:prstGeom>
          <a:solidFill>
            <a:srgbClr val="FF9900"/>
          </a:solidFill>
          <a:ln>
            <a:noFill/>
          </a:ln>
        </p:spPr>
        <p:txBody>
          <a:bodyPr spcFirstLastPara="1" wrap="square" lIns="113773" tIns="113773" rIns="113773" bIns="113773" anchor="ctr" anchorCtr="0">
            <a:noAutofit/>
          </a:bodyPr>
          <a:lstStyle/>
          <a:p>
            <a:pPr defTabSz="1137879">
              <a:buClr>
                <a:srgbClr val="000000"/>
              </a:buClr>
            </a:pPr>
            <a:endParaRPr sz="1742" kern="0">
              <a:solidFill>
                <a:srgbClr val="000000"/>
              </a:solidFill>
              <a:latin typeface="Arial"/>
              <a:cs typeface="Arial"/>
              <a:sym typeface="Arial"/>
            </a:endParaRPr>
          </a:p>
        </p:txBody>
      </p:sp>
      <p:sp>
        <p:nvSpPr>
          <p:cNvPr id="755" name="Google Shape;755;p75"/>
          <p:cNvSpPr/>
          <p:nvPr/>
        </p:nvSpPr>
        <p:spPr>
          <a:xfrm>
            <a:off x="8855591" y="4844436"/>
            <a:ext cx="143360" cy="420373"/>
          </a:xfrm>
          <a:prstGeom prst="rect">
            <a:avLst/>
          </a:prstGeom>
          <a:solidFill>
            <a:srgbClr val="FF9900"/>
          </a:solidFill>
          <a:ln>
            <a:noFill/>
          </a:ln>
        </p:spPr>
        <p:txBody>
          <a:bodyPr spcFirstLastPara="1" wrap="square" lIns="113773" tIns="113773" rIns="113773" bIns="113773" anchor="ctr" anchorCtr="0">
            <a:noAutofit/>
          </a:bodyPr>
          <a:lstStyle/>
          <a:p>
            <a:pPr defTabSz="1137879">
              <a:buClr>
                <a:srgbClr val="000000"/>
              </a:buClr>
            </a:pPr>
            <a:endParaRPr sz="1742" kern="0">
              <a:solidFill>
                <a:srgbClr val="000000"/>
              </a:solidFill>
              <a:latin typeface="Arial"/>
              <a:cs typeface="Arial"/>
              <a:sym typeface="Arial"/>
            </a:endParaRPr>
          </a:p>
        </p:txBody>
      </p:sp>
      <p:sp>
        <p:nvSpPr>
          <p:cNvPr id="756" name="Google Shape;756;p75"/>
          <p:cNvSpPr txBox="1"/>
          <p:nvPr/>
        </p:nvSpPr>
        <p:spPr>
          <a:xfrm>
            <a:off x="5097307" y="5264934"/>
            <a:ext cx="1184587" cy="497855"/>
          </a:xfrm>
          <a:prstGeom prst="rect">
            <a:avLst/>
          </a:prstGeom>
          <a:noFill/>
          <a:ln>
            <a:noFill/>
          </a:ln>
        </p:spPr>
        <p:txBody>
          <a:bodyPr spcFirstLastPara="1" wrap="square" lIns="113773" tIns="113773" rIns="113773" bIns="113773" anchor="t" anchorCtr="0">
            <a:spAutoFit/>
          </a:bodyPr>
          <a:lstStyle/>
          <a:p>
            <a:pPr defTabSz="1137879">
              <a:buClr>
                <a:srgbClr val="000000"/>
              </a:buClr>
            </a:pPr>
            <a:r>
              <a:rPr lang="en" sz="1742" kern="0">
                <a:solidFill>
                  <a:srgbClr val="FFFFFF"/>
                </a:solidFill>
                <a:latin typeface="Roboto"/>
                <a:ea typeface="Roboto"/>
                <a:cs typeface="Roboto"/>
                <a:sym typeface="Roboto"/>
              </a:rPr>
              <a:t>Repeat</a:t>
            </a:r>
            <a:endParaRPr sz="1742" kern="0">
              <a:solidFill>
                <a:srgbClr val="FFFFFF"/>
              </a:solidFill>
              <a:latin typeface="Roboto"/>
              <a:ea typeface="Roboto"/>
              <a:cs typeface="Roboto"/>
              <a:sym typeface="Roboto"/>
            </a:endParaRPr>
          </a:p>
        </p:txBody>
      </p:sp>
      <p:sp>
        <p:nvSpPr>
          <p:cNvPr id="757" name="Google Shape;757;p75"/>
          <p:cNvSpPr/>
          <p:nvPr/>
        </p:nvSpPr>
        <p:spPr>
          <a:xfrm>
            <a:off x="4867582" y="5279773"/>
            <a:ext cx="1348107" cy="498027"/>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113773" tIns="113773" rIns="113773" bIns="113773" anchor="ctr" anchorCtr="0">
            <a:noAutofit/>
          </a:bodyPr>
          <a:lstStyle/>
          <a:p>
            <a:pPr defTabSz="1137879">
              <a:buClr>
                <a:srgbClr val="000000"/>
              </a:buClr>
            </a:pPr>
            <a:endParaRPr sz="1742" kern="0">
              <a:solidFill>
                <a:srgbClr val="000000"/>
              </a:solidFill>
              <a:latin typeface="Arial"/>
              <a:cs typeface="Arial"/>
              <a:sym typeface="Arial"/>
            </a:endParaRPr>
          </a:p>
        </p:txBody>
      </p:sp>
      <p:sp>
        <p:nvSpPr>
          <p:cNvPr id="758" name="Google Shape;758;p75"/>
          <p:cNvSpPr/>
          <p:nvPr/>
        </p:nvSpPr>
        <p:spPr>
          <a:xfrm>
            <a:off x="4386889" y="585525"/>
            <a:ext cx="2304960" cy="498027"/>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113773" tIns="113773" rIns="113773" bIns="113773" anchor="ctr" anchorCtr="0">
            <a:noAutofit/>
          </a:bodyPr>
          <a:lstStyle/>
          <a:p>
            <a:pPr defTabSz="1137879">
              <a:buClr>
                <a:srgbClr val="000000"/>
              </a:buClr>
            </a:pPr>
            <a:endParaRPr sz="1742" kern="0">
              <a:solidFill>
                <a:srgbClr val="000000"/>
              </a:solidFill>
              <a:latin typeface="Arial"/>
              <a:cs typeface="Arial"/>
              <a:sym typeface="Arial"/>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B2C5DD34-8C98-D133-2253-20B6E2CF0F78}"/>
              </a:ext>
            </a:extLst>
          </p:cNvPr>
          <p:cNvSpPr/>
          <p:nvPr/>
        </p:nvSpPr>
        <p:spPr>
          <a:xfrm>
            <a:off x="728816" y="3556510"/>
            <a:ext cx="336000" cy="3360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3410" rtl="0" eaLnBrk="1" fontAlgn="auto" latinLnBrk="0" hangingPunct="1">
              <a:lnSpc>
                <a:spcPct val="100000"/>
              </a:lnSpc>
              <a:spcBef>
                <a:spcPts val="0"/>
              </a:spcBef>
              <a:spcAft>
                <a:spcPts val="0"/>
              </a:spcAft>
              <a:buClrTx/>
              <a:buSzTx/>
              <a:buFontTx/>
              <a:buNone/>
              <a:tabLst/>
              <a:defRPr/>
            </a:pPr>
            <a:endParaRPr kumimoji="0" lang="pt-BR" sz="1680" b="0" i="0" u="none" strike="noStrike" kern="1200" cap="none" spc="0" normalizeH="0" baseline="0" noProof="0" dirty="0" err="1">
              <a:ln>
                <a:noFill/>
              </a:ln>
              <a:solidFill>
                <a:srgbClr val="FFFFFF"/>
              </a:solidFill>
              <a:effectLst/>
              <a:uLnTx/>
              <a:uFillTx/>
              <a:latin typeface="Amazon Ember Display"/>
              <a:ea typeface="+mn-ea"/>
              <a:cs typeface="+mn-cs"/>
              <a:sym typeface="Arial"/>
            </a:endParaRPr>
          </a:p>
        </p:txBody>
      </p:sp>
      <p:grpSp>
        <p:nvGrpSpPr>
          <p:cNvPr id="53" name="Agrupar 52">
            <a:extLst>
              <a:ext uri="{FF2B5EF4-FFF2-40B4-BE49-F238E27FC236}">
                <a16:creationId xmlns:a16="http://schemas.microsoft.com/office/drawing/2014/main" id="{7E70EAC2-ACC7-4CEF-9B13-78510D6661A0}"/>
              </a:ext>
            </a:extLst>
          </p:cNvPr>
          <p:cNvGrpSpPr>
            <a:grpSpLocks noChangeAspect="1"/>
          </p:cNvGrpSpPr>
          <p:nvPr/>
        </p:nvGrpSpPr>
        <p:grpSpPr>
          <a:xfrm>
            <a:off x="7403641" y="2649349"/>
            <a:ext cx="3484326" cy="3555500"/>
            <a:chOff x="37879" y="5680732"/>
            <a:chExt cx="4016828" cy="4098881"/>
          </a:xfrm>
        </p:grpSpPr>
        <p:sp>
          <p:nvSpPr>
            <p:cNvPr id="54" name="Retângulo Arredondado 28">
              <a:extLst>
                <a:ext uri="{FF2B5EF4-FFF2-40B4-BE49-F238E27FC236}">
                  <a16:creationId xmlns:a16="http://schemas.microsoft.com/office/drawing/2014/main" id="{862904B8-3368-8119-2F35-48ADE441300D}"/>
                </a:ext>
              </a:extLst>
            </p:cNvPr>
            <p:cNvSpPr/>
            <p:nvPr/>
          </p:nvSpPr>
          <p:spPr>
            <a:xfrm>
              <a:off x="37879" y="5680732"/>
              <a:ext cx="4016828" cy="4067177"/>
            </a:xfrm>
            <a:prstGeom prst="roundRect">
              <a:avLst>
                <a:gd name="adj" fmla="val 3228"/>
              </a:avLst>
            </a:prstGeom>
            <a:solidFill>
              <a:srgbClr val="028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853410" rtl="0" eaLnBrk="1" fontAlgn="auto" latinLnBrk="0" hangingPunct="1">
                <a:lnSpc>
                  <a:spcPct val="100000"/>
                </a:lnSpc>
                <a:spcBef>
                  <a:spcPts val="0"/>
                </a:spcBef>
                <a:spcAft>
                  <a:spcPts val="0"/>
                </a:spcAft>
                <a:buClrTx/>
                <a:buSzTx/>
                <a:buFontTx/>
                <a:buNone/>
                <a:tabLst/>
                <a:defRPr/>
              </a:pPr>
              <a:endParaRPr kumimoji="0" lang="pt-BR" sz="168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pic>
          <p:nvPicPr>
            <p:cNvPr id="55" name="Imagem 54">
              <a:extLst>
                <a:ext uri="{FF2B5EF4-FFF2-40B4-BE49-F238E27FC236}">
                  <a16:creationId xmlns:a16="http://schemas.microsoft.com/office/drawing/2014/main" id="{0C8F3BBB-BA32-A355-DDF6-C573AA2E143E}"/>
                </a:ext>
              </a:extLst>
            </p:cNvPr>
            <p:cNvPicPr>
              <a:picLocks noChangeAspect="1"/>
            </p:cNvPicPr>
            <p:nvPr/>
          </p:nvPicPr>
          <p:blipFill>
            <a:blip r:embed="rId2"/>
            <a:stretch>
              <a:fillRect/>
            </a:stretch>
          </p:blipFill>
          <p:spPr>
            <a:xfrm>
              <a:off x="299825" y="5872840"/>
              <a:ext cx="3529208" cy="3529208"/>
            </a:xfrm>
            <a:prstGeom prst="rect">
              <a:avLst/>
            </a:prstGeom>
          </p:spPr>
        </p:pic>
        <p:sp>
          <p:nvSpPr>
            <p:cNvPr id="56" name="CaixaDeTexto 55">
              <a:extLst>
                <a:ext uri="{FF2B5EF4-FFF2-40B4-BE49-F238E27FC236}">
                  <a16:creationId xmlns:a16="http://schemas.microsoft.com/office/drawing/2014/main" id="{00116479-13AF-3A8A-1601-F1761F768932}"/>
                </a:ext>
              </a:extLst>
            </p:cNvPr>
            <p:cNvSpPr txBox="1"/>
            <p:nvPr/>
          </p:nvSpPr>
          <p:spPr>
            <a:xfrm>
              <a:off x="299825" y="9425834"/>
              <a:ext cx="3529209" cy="353779"/>
            </a:xfrm>
            <a:prstGeom prst="rect">
              <a:avLst/>
            </a:prstGeom>
            <a:noFill/>
          </p:spPr>
          <p:txBody>
            <a:bodyPr wrap="square">
              <a:spAutoFit/>
            </a:bodyPr>
            <a:lstStyle/>
            <a:p>
              <a:pPr marL="0" marR="0" lvl="0" indent="0" algn="ctr" defTabSz="619490" rtl="0" eaLnBrk="1" fontAlgn="auto" latinLnBrk="0" hangingPunct="1">
                <a:lnSpc>
                  <a:spcPct val="100000"/>
                </a:lnSpc>
                <a:spcBef>
                  <a:spcPts val="1045"/>
                </a:spcBef>
                <a:spcAft>
                  <a:spcPts val="0"/>
                </a:spcAft>
                <a:buClrTx/>
                <a:buSzTx/>
                <a:buFontTx/>
                <a:buNone/>
                <a:tabLst/>
                <a:defRPr/>
              </a:pPr>
              <a:r>
                <a:rPr kumimoji="0" lang="pt-BR" sz="1394" b="1" i="0" u="none" strike="noStrike" kern="1200" cap="none" spc="0" normalizeH="0" baseline="0" noProof="0" dirty="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sym typeface="Arial"/>
                </a:rPr>
                <a:t>https://</a:t>
              </a:r>
              <a:r>
                <a:rPr kumimoji="0" lang="pt-BR" sz="1394" b="1" i="0" u="none" strike="noStrike" kern="1200" cap="none" spc="0" normalizeH="0" baseline="0" noProof="0" dirty="0" err="1">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sym typeface="Arial"/>
                </a:rPr>
                <a:t>linktr.ee</a:t>
              </a:r>
              <a:r>
                <a:rPr kumimoji="0" lang="pt-BR" sz="1394" b="1" i="0" u="none" strike="noStrike" kern="1200" cap="none" spc="0" normalizeH="0" baseline="0" noProof="0" dirty="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sym typeface="Arial"/>
                </a:rPr>
                <a:t>/</a:t>
              </a:r>
              <a:r>
                <a:rPr kumimoji="0" lang="pt-BR" sz="1394" b="1" i="0" u="none" strike="noStrike" kern="1200" cap="none" spc="0" normalizeH="0" baseline="0" noProof="0" dirty="0" err="1">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sym typeface="Arial"/>
                </a:rPr>
                <a:t>vfcarida</a:t>
              </a:r>
              <a:endParaRPr kumimoji="0" lang="pt-BR" sz="1394" b="1" i="0" u="none" strike="noStrike" kern="1200" cap="none" spc="0" normalizeH="0" baseline="0" noProof="0" dirty="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sym typeface="Arial"/>
              </a:endParaRPr>
            </a:p>
          </p:txBody>
        </p:sp>
      </p:grpSp>
      <p:sp>
        <p:nvSpPr>
          <p:cNvPr id="57" name="Retângulo Arredondado 7">
            <a:extLst>
              <a:ext uri="{FF2B5EF4-FFF2-40B4-BE49-F238E27FC236}">
                <a16:creationId xmlns:a16="http://schemas.microsoft.com/office/drawing/2014/main" id="{6990A0F2-B5F3-7002-DAD6-F9CEAE4FF3E4}"/>
              </a:ext>
            </a:extLst>
          </p:cNvPr>
          <p:cNvSpPr/>
          <p:nvPr/>
        </p:nvSpPr>
        <p:spPr>
          <a:xfrm>
            <a:off x="491234" y="3224767"/>
            <a:ext cx="4744400" cy="2207824"/>
          </a:xfrm>
          <a:prstGeom prst="roundRect">
            <a:avLst>
              <a:gd name="adj" fmla="val 8060"/>
            </a:avLst>
          </a:prstGeom>
          <a:solidFill>
            <a:srgbClr val="F7FAFF">
              <a:alpha val="1097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853410" rtl="0" eaLnBrk="1" fontAlgn="auto" latinLnBrk="0" hangingPunct="1">
              <a:lnSpc>
                <a:spcPct val="100000"/>
              </a:lnSpc>
              <a:spcBef>
                <a:spcPts val="0"/>
              </a:spcBef>
              <a:spcAft>
                <a:spcPts val="0"/>
              </a:spcAft>
              <a:buClrTx/>
              <a:buSzTx/>
              <a:buFontTx/>
              <a:buNone/>
              <a:tabLst/>
              <a:defRPr/>
            </a:pPr>
            <a:endParaRPr kumimoji="0" lang="pt-BR" sz="168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grpSp>
        <p:nvGrpSpPr>
          <p:cNvPr id="58" name="Agrupar 57">
            <a:extLst>
              <a:ext uri="{FF2B5EF4-FFF2-40B4-BE49-F238E27FC236}">
                <a16:creationId xmlns:a16="http://schemas.microsoft.com/office/drawing/2014/main" id="{E1B24390-CA73-2FE1-6709-28B3FA6841E5}"/>
              </a:ext>
            </a:extLst>
          </p:cNvPr>
          <p:cNvGrpSpPr/>
          <p:nvPr/>
        </p:nvGrpSpPr>
        <p:grpSpPr>
          <a:xfrm>
            <a:off x="698699" y="3537944"/>
            <a:ext cx="4329473" cy="1555294"/>
            <a:chOff x="828184" y="3808746"/>
            <a:chExt cx="4638720" cy="1666387"/>
          </a:xfrm>
        </p:grpSpPr>
        <p:grpSp>
          <p:nvGrpSpPr>
            <p:cNvPr id="59" name="Agrupar 58">
              <a:extLst>
                <a:ext uri="{FF2B5EF4-FFF2-40B4-BE49-F238E27FC236}">
                  <a16:creationId xmlns:a16="http://schemas.microsoft.com/office/drawing/2014/main" id="{A2DD09DB-03D3-B66B-432E-A6BA1A4C8922}"/>
                </a:ext>
              </a:extLst>
            </p:cNvPr>
            <p:cNvGrpSpPr/>
            <p:nvPr/>
          </p:nvGrpSpPr>
          <p:grpSpPr>
            <a:xfrm>
              <a:off x="828184" y="4394353"/>
              <a:ext cx="2522371" cy="432000"/>
              <a:chOff x="828184" y="4407492"/>
              <a:chExt cx="2522371" cy="432000"/>
            </a:xfrm>
          </p:grpSpPr>
          <p:sp>
            <p:nvSpPr>
              <p:cNvPr id="68" name="CaixaDeTexto 67">
                <a:extLst>
                  <a:ext uri="{FF2B5EF4-FFF2-40B4-BE49-F238E27FC236}">
                    <a16:creationId xmlns:a16="http://schemas.microsoft.com/office/drawing/2014/main" id="{E7657F79-4F3B-A461-8892-6256E0A9E04E}"/>
                  </a:ext>
                </a:extLst>
              </p:cNvPr>
              <p:cNvSpPr txBox="1"/>
              <p:nvPr/>
            </p:nvSpPr>
            <p:spPr>
              <a:xfrm>
                <a:off x="2372953" y="4452043"/>
                <a:ext cx="977602" cy="314441"/>
              </a:xfrm>
              <a:prstGeom prst="rect">
                <a:avLst/>
              </a:prstGeom>
              <a:noFill/>
            </p:spPr>
            <p:txBody>
              <a:bodyPr wrap="none" rtlCol="0">
                <a:spAutoFit/>
              </a:bodyPr>
              <a:lstStyle/>
              <a:p>
                <a:pPr marL="0" marR="0" lvl="0" indent="0" algn="l" defTabSz="796417" rtl="0" eaLnBrk="1" fontAlgn="auto" latinLnBrk="0" hangingPunct="1">
                  <a:lnSpc>
                    <a:spcPct val="100000"/>
                  </a:lnSpc>
                  <a:spcBef>
                    <a:spcPts val="0"/>
                  </a:spcBef>
                  <a:spcAft>
                    <a:spcPts val="0"/>
                  </a:spcAft>
                  <a:buClr>
                    <a:srgbClr val="000000"/>
                  </a:buClr>
                  <a:buSzTx/>
                  <a:buFontTx/>
                  <a:buNone/>
                  <a:tabLst/>
                  <a:defRPr/>
                </a:pPr>
                <a:r>
                  <a:rPr kumimoji="0" lang="pt-BR" sz="1307" b="0" i="0" u="none" strike="noStrike" kern="0" cap="none" spc="0" normalizeH="0" baseline="0" noProof="0" dirty="0">
                    <a:ln>
                      <a:noFill/>
                    </a:ln>
                    <a:solidFill>
                      <a:srgbClr val="04D1F6"/>
                    </a:solidFill>
                    <a:effectLst/>
                    <a:uLnTx/>
                    <a:uFillTx/>
                    <a:latin typeface="Lato" panose="020B0604020202020204" charset="0"/>
                    <a:ea typeface="+mn-ea"/>
                    <a:cs typeface="Arial"/>
                    <a:sym typeface="Arial"/>
                  </a:rPr>
                  <a:t>@</a:t>
                </a:r>
                <a:r>
                  <a:rPr kumimoji="0" lang="pt-BR" sz="1307" b="0" i="0" u="none" strike="noStrike" kern="0" cap="none" spc="0" normalizeH="0" baseline="0" noProof="0" dirty="0" err="1">
                    <a:ln>
                      <a:noFill/>
                    </a:ln>
                    <a:solidFill>
                      <a:srgbClr val="04D1F6"/>
                    </a:solidFill>
                    <a:effectLst/>
                    <a:uLnTx/>
                    <a:uFillTx/>
                    <a:latin typeface="Lato" panose="020B0604020202020204" charset="0"/>
                    <a:ea typeface="+mn-ea"/>
                    <a:cs typeface="Arial"/>
                    <a:sym typeface="Arial"/>
                  </a:rPr>
                  <a:t>vfcarida</a:t>
                </a:r>
                <a:endParaRPr kumimoji="0" lang="en-US" sz="1307" b="0" i="0" u="none" strike="noStrike" kern="0" cap="none" spc="0" normalizeH="0" baseline="0" noProof="0" dirty="0">
                  <a:ln>
                    <a:noFill/>
                  </a:ln>
                  <a:solidFill>
                    <a:srgbClr val="04D1F6"/>
                  </a:solidFill>
                  <a:effectLst/>
                  <a:uLnTx/>
                  <a:uFillTx/>
                  <a:latin typeface="Lato" panose="020B0604020202020204" charset="0"/>
                  <a:ea typeface="+mn-ea"/>
                  <a:cs typeface="Arial"/>
                  <a:sym typeface="Arial"/>
                </a:endParaRPr>
              </a:p>
            </p:txBody>
          </p:sp>
          <p:pic>
            <p:nvPicPr>
              <p:cNvPr id="69" name="Imagem 68">
                <a:extLst>
                  <a:ext uri="{FF2B5EF4-FFF2-40B4-BE49-F238E27FC236}">
                    <a16:creationId xmlns:a16="http://schemas.microsoft.com/office/drawing/2014/main" id="{5E5F36E4-3449-638C-A012-53067D1BC2B0}"/>
                  </a:ext>
                </a:extLst>
              </p:cNvPr>
              <p:cNvPicPr>
                <a:picLocks noChangeAspect="1"/>
              </p:cNvPicPr>
              <p:nvPr/>
            </p:nvPicPr>
            <p:blipFill rotWithShape="1">
              <a:blip r:embed="rId3"/>
              <a:srcRect l="29416" t="11968" r="50872" b="52126"/>
              <a:stretch/>
            </p:blipFill>
            <p:spPr>
              <a:xfrm>
                <a:off x="828184" y="4407492"/>
                <a:ext cx="421631" cy="432000"/>
              </a:xfrm>
              <a:prstGeom prst="rect">
                <a:avLst/>
              </a:prstGeom>
            </p:spPr>
          </p:pic>
          <p:pic>
            <p:nvPicPr>
              <p:cNvPr id="70" name="Imagem 69">
                <a:extLst>
                  <a:ext uri="{FF2B5EF4-FFF2-40B4-BE49-F238E27FC236}">
                    <a16:creationId xmlns:a16="http://schemas.microsoft.com/office/drawing/2014/main" id="{308992FF-E0F7-A4DC-0279-5253D1B9CF86}"/>
                  </a:ext>
                </a:extLst>
              </p:cNvPr>
              <p:cNvPicPr>
                <a:picLocks noChangeAspect="1"/>
              </p:cNvPicPr>
              <p:nvPr/>
            </p:nvPicPr>
            <p:blipFill rotWithShape="1">
              <a:blip r:embed="rId3"/>
              <a:srcRect l="55163" t="51962" r="25125" b="12132"/>
              <a:stretch/>
            </p:blipFill>
            <p:spPr>
              <a:xfrm>
                <a:off x="1877470" y="4407492"/>
                <a:ext cx="421631" cy="432000"/>
              </a:xfrm>
              <a:prstGeom prst="rect">
                <a:avLst/>
              </a:prstGeom>
            </p:spPr>
          </p:pic>
          <p:pic>
            <p:nvPicPr>
              <p:cNvPr id="71" name="Imagem 70">
                <a:extLst>
                  <a:ext uri="{FF2B5EF4-FFF2-40B4-BE49-F238E27FC236}">
                    <a16:creationId xmlns:a16="http://schemas.microsoft.com/office/drawing/2014/main" id="{7B3EC9D8-7193-2B20-3C4B-CA1576184BB0}"/>
                  </a:ext>
                </a:extLst>
              </p:cNvPr>
              <p:cNvPicPr>
                <a:picLocks noChangeAspect="1"/>
              </p:cNvPicPr>
              <p:nvPr/>
            </p:nvPicPr>
            <p:blipFill rotWithShape="1">
              <a:blip r:embed="rId3"/>
              <a:srcRect l="29311" t="51387" r="50977" b="12707"/>
              <a:stretch/>
            </p:blipFill>
            <p:spPr>
              <a:xfrm>
                <a:off x="1352827" y="4407492"/>
                <a:ext cx="421631" cy="432000"/>
              </a:xfrm>
              <a:prstGeom prst="rect">
                <a:avLst/>
              </a:prstGeom>
            </p:spPr>
          </p:pic>
        </p:grpSp>
        <p:grpSp>
          <p:nvGrpSpPr>
            <p:cNvPr id="60" name="Agrupar 59">
              <a:extLst>
                <a:ext uri="{FF2B5EF4-FFF2-40B4-BE49-F238E27FC236}">
                  <a16:creationId xmlns:a16="http://schemas.microsoft.com/office/drawing/2014/main" id="{1942BDF2-0E6C-CEFD-04E3-E8F82BB663E6}"/>
                </a:ext>
              </a:extLst>
            </p:cNvPr>
            <p:cNvGrpSpPr/>
            <p:nvPr/>
          </p:nvGrpSpPr>
          <p:grpSpPr>
            <a:xfrm>
              <a:off x="828184" y="3808746"/>
              <a:ext cx="2996401" cy="432000"/>
              <a:chOff x="828184" y="3808746"/>
              <a:chExt cx="2996401" cy="432000"/>
            </a:xfrm>
          </p:grpSpPr>
          <p:sp>
            <p:nvSpPr>
              <p:cNvPr id="64" name="CaixaDeTexto 63">
                <a:extLst>
                  <a:ext uri="{FF2B5EF4-FFF2-40B4-BE49-F238E27FC236}">
                    <a16:creationId xmlns:a16="http://schemas.microsoft.com/office/drawing/2014/main" id="{1C3ADF22-EFA8-08FE-CBCF-FFF0D8F95441}"/>
                  </a:ext>
                </a:extLst>
              </p:cNvPr>
              <p:cNvSpPr txBox="1"/>
              <p:nvPr/>
            </p:nvSpPr>
            <p:spPr>
              <a:xfrm>
                <a:off x="2372952" y="3853297"/>
                <a:ext cx="1451633" cy="314441"/>
              </a:xfrm>
              <a:prstGeom prst="rect">
                <a:avLst/>
              </a:prstGeom>
              <a:noFill/>
            </p:spPr>
            <p:txBody>
              <a:bodyPr wrap="none" rtlCol="0">
                <a:spAutoFit/>
              </a:bodyPr>
              <a:lstStyle/>
              <a:p>
                <a:pPr marL="0" marR="0" lvl="0" indent="0" algn="l" defTabSz="796417" rtl="0" eaLnBrk="1" fontAlgn="auto" latinLnBrk="0" hangingPunct="1">
                  <a:lnSpc>
                    <a:spcPct val="100000"/>
                  </a:lnSpc>
                  <a:spcBef>
                    <a:spcPts val="0"/>
                  </a:spcBef>
                  <a:spcAft>
                    <a:spcPts val="0"/>
                  </a:spcAft>
                  <a:buClr>
                    <a:srgbClr val="000000"/>
                  </a:buClr>
                  <a:buSzTx/>
                  <a:buFontTx/>
                  <a:buNone/>
                  <a:tabLst/>
                  <a:defRPr/>
                </a:pPr>
                <a:r>
                  <a:rPr kumimoji="0" lang="pt-BR" sz="1307" b="0" i="0" u="none" strike="noStrike" kern="0" cap="none" spc="0" normalizeH="0" baseline="0" noProof="0" dirty="0">
                    <a:ln>
                      <a:noFill/>
                    </a:ln>
                    <a:solidFill>
                      <a:srgbClr val="04D1F6"/>
                    </a:solidFill>
                    <a:effectLst/>
                    <a:uLnTx/>
                    <a:uFillTx/>
                    <a:latin typeface="Lato" panose="020B0604020202020204" charset="0"/>
                    <a:ea typeface="+mn-ea"/>
                    <a:cs typeface="Arial"/>
                    <a:sym typeface="Arial"/>
                  </a:rPr>
                  <a:t>@vinicius </a:t>
                </a:r>
                <a:r>
                  <a:rPr kumimoji="0" lang="pt-BR" sz="1307" b="0" i="0" u="none" strike="noStrike" kern="0" cap="none" spc="0" normalizeH="0" baseline="0" noProof="0" dirty="0" err="1">
                    <a:ln>
                      <a:noFill/>
                    </a:ln>
                    <a:solidFill>
                      <a:srgbClr val="04D1F6"/>
                    </a:solidFill>
                    <a:effectLst/>
                    <a:uLnTx/>
                    <a:uFillTx/>
                    <a:latin typeface="Lato" panose="020B0604020202020204" charset="0"/>
                    <a:ea typeface="+mn-ea"/>
                    <a:cs typeface="Arial"/>
                    <a:sym typeface="Arial"/>
                  </a:rPr>
                  <a:t>caridá</a:t>
                </a:r>
                <a:endParaRPr kumimoji="0" lang="en-US" sz="1307" b="0" i="0" u="none" strike="noStrike" kern="0" cap="none" spc="0" normalizeH="0" baseline="0" noProof="0" dirty="0">
                  <a:ln>
                    <a:noFill/>
                  </a:ln>
                  <a:solidFill>
                    <a:srgbClr val="04D1F6"/>
                  </a:solidFill>
                  <a:effectLst/>
                  <a:uLnTx/>
                  <a:uFillTx/>
                  <a:latin typeface="Lato" panose="020B0604020202020204" charset="0"/>
                  <a:ea typeface="+mn-ea"/>
                  <a:cs typeface="Arial"/>
                  <a:sym typeface="Arial"/>
                </a:endParaRPr>
              </a:p>
            </p:txBody>
          </p:sp>
          <p:pic>
            <p:nvPicPr>
              <p:cNvPr id="65" name="Imagem 64">
                <a:extLst>
                  <a:ext uri="{FF2B5EF4-FFF2-40B4-BE49-F238E27FC236}">
                    <a16:creationId xmlns:a16="http://schemas.microsoft.com/office/drawing/2014/main" id="{BAA6F4AE-329D-3A6A-42F9-0B5FBA531754}"/>
                  </a:ext>
                </a:extLst>
              </p:cNvPr>
              <p:cNvPicPr>
                <a:picLocks noChangeAspect="1"/>
              </p:cNvPicPr>
              <p:nvPr/>
            </p:nvPicPr>
            <p:blipFill rotWithShape="1">
              <a:blip r:embed="rId3"/>
              <a:srcRect l="3403" t="11953" r="76885" b="52141"/>
              <a:stretch/>
            </p:blipFill>
            <p:spPr>
              <a:xfrm>
                <a:off x="828184" y="3808746"/>
                <a:ext cx="421631" cy="432000"/>
              </a:xfrm>
              <a:prstGeom prst="rect">
                <a:avLst/>
              </a:prstGeom>
            </p:spPr>
          </p:pic>
          <p:pic>
            <p:nvPicPr>
              <p:cNvPr id="66" name="Imagem 65">
                <a:extLst>
                  <a:ext uri="{FF2B5EF4-FFF2-40B4-BE49-F238E27FC236}">
                    <a16:creationId xmlns:a16="http://schemas.microsoft.com/office/drawing/2014/main" id="{1B41D7EC-0BF3-491F-70BE-F32FB4E30CC7}"/>
                  </a:ext>
                </a:extLst>
              </p:cNvPr>
              <p:cNvPicPr>
                <a:picLocks noChangeAspect="1"/>
              </p:cNvPicPr>
              <p:nvPr/>
            </p:nvPicPr>
            <p:blipFill rotWithShape="1">
              <a:blip r:embed="rId3"/>
              <a:srcRect l="3288" t="51963" r="77000" b="12131"/>
              <a:stretch/>
            </p:blipFill>
            <p:spPr>
              <a:xfrm>
                <a:off x="1352827" y="3808746"/>
                <a:ext cx="421631" cy="432000"/>
              </a:xfrm>
              <a:prstGeom prst="rect">
                <a:avLst/>
              </a:prstGeom>
            </p:spPr>
          </p:pic>
          <p:pic>
            <p:nvPicPr>
              <p:cNvPr id="67" name="Imagem 66">
                <a:extLst>
                  <a:ext uri="{FF2B5EF4-FFF2-40B4-BE49-F238E27FC236}">
                    <a16:creationId xmlns:a16="http://schemas.microsoft.com/office/drawing/2014/main" id="{82D36DFA-B78B-1F75-D979-7FB47CFBBD31}"/>
                  </a:ext>
                </a:extLst>
              </p:cNvPr>
              <p:cNvPicPr>
                <a:picLocks noChangeAspect="1"/>
              </p:cNvPicPr>
              <p:nvPr/>
            </p:nvPicPr>
            <p:blipFill rotWithShape="1">
              <a:blip r:embed="rId3"/>
              <a:srcRect l="79721" t="11216" r="567" b="52878"/>
              <a:stretch/>
            </p:blipFill>
            <p:spPr>
              <a:xfrm>
                <a:off x="1877470" y="3808746"/>
                <a:ext cx="421631" cy="432000"/>
              </a:xfrm>
              <a:prstGeom prst="rect">
                <a:avLst/>
              </a:prstGeom>
            </p:spPr>
          </p:pic>
        </p:grpSp>
        <p:grpSp>
          <p:nvGrpSpPr>
            <p:cNvPr id="61" name="Agrupar 60">
              <a:extLst>
                <a:ext uri="{FF2B5EF4-FFF2-40B4-BE49-F238E27FC236}">
                  <a16:creationId xmlns:a16="http://schemas.microsoft.com/office/drawing/2014/main" id="{D055FC05-3338-8130-1507-53888CDF2454}"/>
                </a:ext>
              </a:extLst>
            </p:cNvPr>
            <p:cNvGrpSpPr/>
            <p:nvPr/>
          </p:nvGrpSpPr>
          <p:grpSpPr>
            <a:xfrm>
              <a:off x="1877470" y="5043133"/>
              <a:ext cx="3589434" cy="432000"/>
              <a:chOff x="1877470" y="5043133"/>
              <a:chExt cx="3589434" cy="432000"/>
            </a:xfrm>
          </p:grpSpPr>
          <p:pic>
            <p:nvPicPr>
              <p:cNvPr id="62" name="Imagem 61">
                <a:extLst>
                  <a:ext uri="{FF2B5EF4-FFF2-40B4-BE49-F238E27FC236}">
                    <a16:creationId xmlns:a16="http://schemas.microsoft.com/office/drawing/2014/main" id="{2CFD38FE-9340-77E4-E879-787BB503EFF7}"/>
                  </a:ext>
                </a:extLst>
              </p:cNvPr>
              <p:cNvPicPr>
                <a:picLocks noChangeAspect="1"/>
              </p:cNvPicPr>
              <p:nvPr/>
            </p:nvPicPr>
            <p:blipFill rotWithShape="1">
              <a:blip r:embed="rId3"/>
              <a:srcRect l="55213" t="12346" r="25075" b="51748"/>
              <a:stretch/>
            </p:blipFill>
            <p:spPr>
              <a:xfrm>
                <a:off x="1877470" y="5043133"/>
                <a:ext cx="421631" cy="432000"/>
              </a:xfrm>
              <a:prstGeom prst="rect">
                <a:avLst/>
              </a:prstGeom>
            </p:spPr>
          </p:pic>
          <p:sp>
            <p:nvSpPr>
              <p:cNvPr id="63" name="CaixaDeTexto 62">
                <a:extLst>
                  <a:ext uri="{FF2B5EF4-FFF2-40B4-BE49-F238E27FC236}">
                    <a16:creationId xmlns:a16="http://schemas.microsoft.com/office/drawing/2014/main" id="{EAAF8D9E-0748-E200-3161-0F96C9192EB9}"/>
                  </a:ext>
                </a:extLst>
              </p:cNvPr>
              <p:cNvSpPr txBox="1"/>
              <p:nvPr/>
            </p:nvSpPr>
            <p:spPr>
              <a:xfrm>
                <a:off x="2372953" y="5101252"/>
                <a:ext cx="3093951" cy="314441"/>
              </a:xfrm>
              <a:prstGeom prst="rect">
                <a:avLst/>
              </a:prstGeom>
              <a:noFill/>
            </p:spPr>
            <p:txBody>
              <a:bodyPr wrap="square">
                <a:spAutoFit/>
              </a:bodyPr>
              <a:lstStyle/>
              <a:p>
                <a:pPr marL="0" marR="0" lvl="0" indent="0" algn="l" defTabSz="853410" rtl="0" eaLnBrk="1" fontAlgn="auto" latinLnBrk="0" hangingPunct="1">
                  <a:lnSpc>
                    <a:spcPct val="100000"/>
                  </a:lnSpc>
                  <a:spcBef>
                    <a:spcPts val="0"/>
                  </a:spcBef>
                  <a:spcAft>
                    <a:spcPts val="0"/>
                  </a:spcAft>
                  <a:buClrTx/>
                  <a:buSzTx/>
                  <a:buFontTx/>
                  <a:buNone/>
                  <a:tabLst/>
                  <a:defRPr/>
                </a:pPr>
                <a:r>
                  <a:rPr kumimoji="0" lang="pt-BR" sz="1307" b="0" i="0" u="none" strike="noStrike" kern="1200" cap="none" spc="0" normalizeH="0" baseline="0" noProof="0" dirty="0">
                    <a:ln>
                      <a:noFill/>
                    </a:ln>
                    <a:solidFill>
                      <a:srgbClr val="04D1F6"/>
                    </a:solidFill>
                    <a:effectLst/>
                    <a:uLnTx/>
                    <a:uFillTx/>
                    <a:latin typeface="Lato" panose="020F0502020204030203" pitchFamily="34" charset="0"/>
                    <a:ea typeface="Lato" panose="020F0502020204030203" pitchFamily="34" charset="0"/>
                    <a:cs typeface="Lato" panose="020F0502020204030203" pitchFamily="34" charset="0"/>
                    <a:sym typeface="Arial"/>
                  </a:rPr>
                  <a:t>vfcarida@gmail.com</a:t>
                </a:r>
              </a:p>
            </p:txBody>
          </p:sp>
        </p:grpSp>
      </p:grpSp>
      <p:pic>
        <p:nvPicPr>
          <p:cNvPr id="72" name="Imagem 71">
            <a:extLst>
              <a:ext uri="{FF2B5EF4-FFF2-40B4-BE49-F238E27FC236}">
                <a16:creationId xmlns:a16="http://schemas.microsoft.com/office/drawing/2014/main" id="{93D0C4C9-F82E-D75F-682B-5E789C5369DB}"/>
              </a:ext>
            </a:extLst>
          </p:cNvPr>
          <p:cNvPicPr>
            <a:picLocks noChangeAspect="1"/>
          </p:cNvPicPr>
          <p:nvPr/>
        </p:nvPicPr>
        <p:blipFill rotWithShape="1">
          <a:blip r:embed="rId4"/>
          <a:srcRect l="28622" t="34333" r="16073" b="36281"/>
          <a:stretch/>
        </p:blipFill>
        <p:spPr>
          <a:xfrm>
            <a:off x="3141581" y="197862"/>
            <a:ext cx="4336238" cy="1296023"/>
          </a:xfrm>
          <a:prstGeom prst="rect">
            <a:avLst/>
          </a:prstGeom>
        </p:spPr>
      </p:pic>
    </p:spTree>
    <p:extLst>
      <p:ext uri="{BB962C8B-B14F-4D97-AF65-F5344CB8AC3E}">
        <p14:creationId xmlns:p14="http://schemas.microsoft.com/office/powerpoint/2010/main" val="147740589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7360C6FB-6239-46E3-B59E-9FB60100677D}"/>
              </a:ext>
            </a:extLst>
          </p:cNvPr>
          <p:cNvPicPr>
            <a:picLocks noChangeAspect="1"/>
          </p:cNvPicPr>
          <p:nvPr/>
        </p:nvPicPr>
        <p:blipFill rotWithShape="1">
          <a:blip r:embed="rId2"/>
          <a:srcRect t="6932" r="34675" b="4581"/>
          <a:stretch/>
        </p:blipFill>
        <p:spPr>
          <a:xfrm>
            <a:off x="902335" y="1422400"/>
            <a:ext cx="5407941" cy="4120515"/>
          </a:xfrm>
          <a:prstGeom prst="rect">
            <a:avLst/>
          </a:prstGeom>
        </p:spPr>
      </p:pic>
      <p:sp>
        <p:nvSpPr>
          <p:cNvPr id="5" name="Título 2">
            <a:extLst>
              <a:ext uri="{FF2B5EF4-FFF2-40B4-BE49-F238E27FC236}">
                <a16:creationId xmlns:a16="http://schemas.microsoft.com/office/drawing/2014/main" id="{2FE9D3E2-0E9E-450E-82BA-FDAADF6F9952}"/>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74822BC5-4079-48D2-B405-DD7D74C55C91}"/>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simple world</a:t>
            </a:r>
          </a:p>
        </p:txBody>
      </p:sp>
    </p:spTree>
    <p:extLst>
      <p:ext uri="{BB962C8B-B14F-4D97-AF65-F5344CB8AC3E}">
        <p14:creationId xmlns:p14="http://schemas.microsoft.com/office/powerpoint/2010/main" val="1592867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D3AEABB5-79DF-462B-94F2-378764DAE62B}"/>
              </a:ext>
            </a:extLst>
          </p:cNvPr>
          <p:cNvPicPr>
            <a:picLocks noChangeAspect="1"/>
          </p:cNvPicPr>
          <p:nvPr/>
        </p:nvPicPr>
        <p:blipFill>
          <a:blip r:embed="rId2"/>
          <a:stretch>
            <a:fillRect/>
          </a:stretch>
        </p:blipFill>
        <p:spPr>
          <a:xfrm>
            <a:off x="671195" y="1191259"/>
            <a:ext cx="8249920" cy="4640581"/>
          </a:xfrm>
          <a:prstGeom prst="rect">
            <a:avLst/>
          </a:prstGeom>
        </p:spPr>
      </p:pic>
      <p:sp>
        <p:nvSpPr>
          <p:cNvPr id="5" name="Título 2">
            <a:extLst>
              <a:ext uri="{FF2B5EF4-FFF2-40B4-BE49-F238E27FC236}">
                <a16:creationId xmlns:a16="http://schemas.microsoft.com/office/drawing/2014/main" id="{F62B3F60-C2CC-4FFC-8788-E60CA2FF4955}"/>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BC440FC5-0D05-4964-AA3C-242D8C345B25}"/>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simple world</a:t>
            </a:r>
          </a:p>
        </p:txBody>
      </p:sp>
    </p:spTree>
    <p:extLst>
      <p:ext uri="{BB962C8B-B14F-4D97-AF65-F5344CB8AC3E}">
        <p14:creationId xmlns:p14="http://schemas.microsoft.com/office/powerpoint/2010/main" val="10206831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2C25C17C-2836-49F2-B9B1-EE836D2A3EF3}"/>
              </a:ext>
            </a:extLst>
          </p:cNvPr>
          <p:cNvPicPr>
            <a:picLocks noChangeAspect="1"/>
          </p:cNvPicPr>
          <p:nvPr/>
        </p:nvPicPr>
        <p:blipFill>
          <a:blip r:embed="rId2"/>
          <a:stretch>
            <a:fillRect/>
          </a:stretch>
        </p:blipFill>
        <p:spPr>
          <a:xfrm>
            <a:off x="554052" y="1164867"/>
            <a:ext cx="8209915" cy="4618077"/>
          </a:xfrm>
          <a:prstGeom prst="rect">
            <a:avLst/>
          </a:prstGeom>
        </p:spPr>
      </p:pic>
      <p:sp>
        <p:nvSpPr>
          <p:cNvPr id="5" name="Título 2">
            <a:extLst>
              <a:ext uri="{FF2B5EF4-FFF2-40B4-BE49-F238E27FC236}">
                <a16:creationId xmlns:a16="http://schemas.microsoft.com/office/drawing/2014/main" id="{C82B6A91-0DCF-439F-A48C-AC22723269FF}"/>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FA9DDA6E-4CDF-4660-96C2-F1D4DC4F3CF6}"/>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simple world</a:t>
            </a:r>
          </a:p>
        </p:txBody>
      </p:sp>
    </p:spTree>
    <p:extLst>
      <p:ext uri="{BB962C8B-B14F-4D97-AF65-F5344CB8AC3E}">
        <p14:creationId xmlns:p14="http://schemas.microsoft.com/office/powerpoint/2010/main" val="31981246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F16002E3-DE0E-4675-9064-20B739776722}"/>
              </a:ext>
            </a:extLst>
          </p:cNvPr>
          <p:cNvPicPr>
            <a:picLocks noChangeAspect="1"/>
          </p:cNvPicPr>
          <p:nvPr/>
        </p:nvPicPr>
        <p:blipFill>
          <a:blip r:embed="rId2"/>
          <a:stretch>
            <a:fillRect/>
          </a:stretch>
        </p:blipFill>
        <p:spPr>
          <a:xfrm>
            <a:off x="626746" y="1214040"/>
            <a:ext cx="7956550" cy="4475560"/>
          </a:xfrm>
          <a:prstGeom prst="rect">
            <a:avLst/>
          </a:prstGeom>
        </p:spPr>
      </p:pic>
      <p:sp>
        <p:nvSpPr>
          <p:cNvPr id="5" name="Título 2">
            <a:extLst>
              <a:ext uri="{FF2B5EF4-FFF2-40B4-BE49-F238E27FC236}">
                <a16:creationId xmlns:a16="http://schemas.microsoft.com/office/drawing/2014/main" id="{BFB5ECAD-6919-4E45-9F52-FD661396A5F1}"/>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18553F6E-6125-4506-874B-E2F9B3D4EEE0}"/>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simple world</a:t>
            </a:r>
          </a:p>
        </p:txBody>
      </p:sp>
    </p:spTree>
    <p:extLst>
      <p:ext uri="{BB962C8B-B14F-4D97-AF65-F5344CB8AC3E}">
        <p14:creationId xmlns:p14="http://schemas.microsoft.com/office/powerpoint/2010/main" val="3007361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6" descr="Related image">
            <a:extLst>
              <a:ext uri="{FF2B5EF4-FFF2-40B4-BE49-F238E27FC236}">
                <a16:creationId xmlns:a16="http://schemas.microsoft.com/office/drawing/2014/main" id="{E7BF80F3-A293-4CD6-8ED3-2C2E4C6DDA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6930" y="4871852"/>
            <a:ext cx="492429" cy="49242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Image result for twitter">
            <a:extLst>
              <a:ext uri="{FF2B5EF4-FFF2-40B4-BE49-F238E27FC236}">
                <a16:creationId xmlns:a16="http://schemas.microsoft.com/office/drawing/2014/main" id="{4D5304F2-9D32-4DCB-ABB1-C259A014E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9869" y="4814363"/>
            <a:ext cx="607406" cy="60740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instagram-Logo-PNG-Transparent-Background-download - Blog PraConstruir">
            <a:extLst>
              <a:ext uri="{FF2B5EF4-FFF2-40B4-BE49-F238E27FC236}">
                <a16:creationId xmlns:a16="http://schemas.microsoft.com/office/drawing/2014/main" id="{D12B840A-E40B-475E-9259-75E5751635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32570" y="4877551"/>
            <a:ext cx="480288" cy="481031"/>
          </a:xfrm>
          <a:prstGeom prst="rect">
            <a:avLst/>
          </a:prstGeom>
          <a:noFill/>
          <a:extLst>
            <a:ext uri="{909E8E84-426E-40DD-AFC4-6F175D3DCCD1}">
              <a14:hiddenFill xmlns:a14="http://schemas.microsoft.com/office/drawing/2010/main">
                <a:solidFill>
                  <a:srgbClr val="FFFFFF"/>
                </a:solidFill>
              </a14:hiddenFill>
            </a:ext>
          </a:extLst>
        </p:spPr>
      </p:pic>
      <p:sp>
        <p:nvSpPr>
          <p:cNvPr id="26" name="CaixaDeTexto 25">
            <a:extLst>
              <a:ext uri="{FF2B5EF4-FFF2-40B4-BE49-F238E27FC236}">
                <a16:creationId xmlns:a16="http://schemas.microsoft.com/office/drawing/2014/main" id="{FFF0A88C-3E84-493B-984D-FECFE19AB6C2}"/>
              </a:ext>
            </a:extLst>
          </p:cNvPr>
          <p:cNvSpPr txBox="1"/>
          <p:nvPr/>
        </p:nvSpPr>
        <p:spPr>
          <a:xfrm>
            <a:off x="10394418" y="5355738"/>
            <a:ext cx="769763" cy="245580"/>
          </a:xfrm>
          <a:prstGeom prst="rect">
            <a:avLst/>
          </a:prstGeom>
          <a:noFill/>
        </p:spPr>
        <p:txBody>
          <a:bodyPr wrap="none" rtlCol="0">
            <a:spAutoFit/>
          </a:bodyPr>
          <a:lstStyle/>
          <a:p>
            <a:pPr marL="0" marR="0" lvl="0" indent="0" algn="l" defTabSz="853281" rtl="0" eaLnBrk="1" fontAlgn="auto" latinLnBrk="0" hangingPunct="1">
              <a:lnSpc>
                <a:spcPct val="100000"/>
              </a:lnSpc>
              <a:spcBef>
                <a:spcPts val="0"/>
              </a:spcBef>
              <a:spcAft>
                <a:spcPts val="0"/>
              </a:spcAft>
              <a:buClrTx/>
              <a:buSzTx/>
              <a:buFontTx/>
              <a:buNone/>
              <a:tabLst/>
              <a:defRPr/>
            </a:pPr>
            <a:r>
              <a:rPr kumimoji="0" lang="pt-BR" sz="996" b="0" i="0" u="none" strike="noStrike" kern="1200" cap="none" spc="0" normalizeH="0" baseline="0" noProof="0" dirty="0">
                <a:ln>
                  <a:noFill/>
                </a:ln>
                <a:solidFill>
                  <a:srgbClr val="289EFF"/>
                </a:solidFill>
                <a:effectLst/>
                <a:uLnTx/>
                <a:uFillTx/>
                <a:latin typeface="Amazon Ember Display"/>
                <a:ea typeface="+mn-ea"/>
                <a:cs typeface="Arial"/>
                <a:sym typeface="Arial"/>
              </a:rPr>
              <a:t>@</a:t>
            </a:r>
            <a:r>
              <a:rPr kumimoji="0" lang="pt-BR" sz="996" b="0" i="0" u="none" strike="noStrike" kern="1200" cap="none" spc="0" normalizeH="0" baseline="0" noProof="0" dirty="0" err="1">
                <a:ln>
                  <a:noFill/>
                </a:ln>
                <a:solidFill>
                  <a:srgbClr val="289EFF"/>
                </a:solidFill>
                <a:effectLst/>
                <a:uLnTx/>
                <a:uFillTx/>
                <a:latin typeface="Amazon Ember Display"/>
                <a:ea typeface="+mn-ea"/>
                <a:cs typeface="Arial"/>
                <a:sym typeface="Arial"/>
              </a:rPr>
              <a:t>vfcarida</a:t>
            </a:r>
            <a:endParaRPr kumimoji="0" lang="en-US" sz="996" b="0" i="0" u="none" strike="noStrike" kern="1200" cap="none" spc="0" normalizeH="0" baseline="0" noProof="0" dirty="0">
              <a:ln>
                <a:noFill/>
              </a:ln>
              <a:solidFill>
                <a:srgbClr val="289EFF"/>
              </a:solidFill>
              <a:effectLst/>
              <a:uLnTx/>
              <a:uFillTx/>
              <a:latin typeface="Amazon Ember Display"/>
              <a:ea typeface="+mn-ea"/>
              <a:cs typeface="Arial"/>
              <a:sym typeface="Arial"/>
            </a:endParaRPr>
          </a:p>
        </p:txBody>
      </p:sp>
      <p:sp>
        <p:nvSpPr>
          <p:cNvPr id="27" name="CaixaDeTexto 26">
            <a:extLst>
              <a:ext uri="{FF2B5EF4-FFF2-40B4-BE49-F238E27FC236}">
                <a16:creationId xmlns:a16="http://schemas.microsoft.com/office/drawing/2014/main" id="{FEF5ED95-56BD-4D85-BB7B-0CC3F6EB3219}"/>
              </a:ext>
            </a:extLst>
          </p:cNvPr>
          <p:cNvSpPr txBox="1"/>
          <p:nvPr/>
        </p:nvSpPr>
        <p:spPr>
          <a:xfrm>
            <a:off x="8165056" y="5355738"/>
            <a:ext cx="769763" cy="245580"/>
          </a:xfrm>
          <a:prstGeom prst="rect">
            <a:avLst/>
          </a:prstGeom>
          <a:noFill/>
        </p:spPr>
        <p:txBody>
          <a:bodyPr wrap="none" rtlCol="0">
            <a:spAutoFit/>
          </a:bodyPr>
          <a:lstStyle/>
          <a:p>
            <a:pPr marL="0" marR="0" lvl="0" indent="0" algn="l" defTabSz="853281" rtl="0" eaLnBrk="1" fontAlgn="auto" latinLnBrk="0" hangingPunct="1">
              <a:lnSpc>
                <a:spcPct val="100000"/>
              </a:lnSpc>
              <a:spcBef>
                <a:spcPts val="0"/>
              </a:spcBef>
              <a:spcAft>
                <a:spcPts val="0"/>
              </a:spcAft>
              <a:buClrTx/>
              <a:buSzTx/>
              <a:buFontTx/>
              <a:buNone/>
              <a:tabLst/>
              <a:defRPr/>
            </a:pPr>
            <a:r>
              <a:rPr kumimoji="0" lang="pt-BR" sz="996" b="0" i="0" u="none" strike="noStrike" kern="1200" cap="none" spc="0" normalizeH="0" baseline="0" noProof="0" dirty="0">
                <a:ln>
                  <a:noFill/>
                </a:ln>
                <a:solidFill>
                  <a:srgbClr val="289EFF"/>
                </a:solidFill>
                <a:effectLst/>
                <a:uLnTx/>
                <a:uFillTx/>
                <a:latin typeface="Amazon Ember Display"/>
                <a:ea typeface="+mn-ea"/>
                <a:cs typeface="Arial"/>
                <a:sym typeface="Arial"/>
              </a:rPr>
              <a:t>@</a:t>
            </a:r>
            <a:r>
              <a:rPr kumimoji="0" lang="pt-BR" sz="996" b="0" i="0" u="none" strike="noStrike" kern="1200" cap="none" spc="0" normalizeH="0" baseline="0" noProof="0" dirty="0" err="1">
                <a:ln>
                  <a:noFill/>
                </a:ln>
                <a:solidFill>
                  <a:srgbClr val="289EFF"/>
                </a:solidFill>
                <a:effectLst/>
                <a:uLnTx/>
                <a:uFillTx/>
                <a:latin typeface="Amazon Ember Display"/>
                <a:ea typeface="+mn-ea"/>
                <a:cs typeface="Arial"/>
                <a:sym typeface="Arial"/>
              </a:rPr>
              <a:t>vfcarida</a:t>
            </a:r>
            <a:endParaRPr kumimoji="0" lang="en-US" sz="996" b="0" i="0" u="none" strike="noStrike" kern="1200" cap="none" spc="0" normalizeH="0" baseline="0" noProof="0" dirty="0">
              <a:ln>
                <a:noFill/>
              </a:ln>
              <a:solidFill>
                <a:srgbClr val="289EFF"/>
              </a:solidFill>
              <a:effectLst/>
              <a:uLnTx/>
              <a:uFillTx/>
              <a:latin typeface="Amazon Ember Display"/>
              <a:ea typeface="+mn-ea"/>
              <a:cs typeface="Arial"/>
              <a:sym typeface="Arial"/>
            </a:endParaRPr>
          </a:p>
        </p:txBody>
      </p:sp>
      <p:sp>
        <p:nvSpPr>
          <p:cNvPr id="28" name="CaixaDeTexto 27">
            <a:extLst>
              <a:ext uri="{FF2B5EF4-FFF2-40B4-BE49-F238E27FC236}">
                <a16:creationId xmlns:a16="http://schemas.microsoft.com/office/drawing/2014/main" id="{594A3F68-D4BD-466D-A4C9-45BA899E7E87}"/>
              </a:ext>
            </a:extLst>
          </p:cNvPr>
          <p:cNvSpPr txBox="1"/>
          <p:nvPr/>
        </p:nvSpPr>
        <p:spPr>
          <a:xfrm>
            <a:off x="4942849" y="5355738"/>
            <a:ext cx="1114408" cy="245580"/>
          </a:xfrm>
          <a:prstGeom prst="rect">
            <a:avLst/>
          </a:prstGeom>
          <a:noFill/>
        </p:spPr>
        <p:txBody>
          <a:bodyPr wrap="none" rtlCol="0">
            <a:spAutoFit/>
          </a:bodyPr>
          <a:lstStyle/>
          <a:p>
            <a:pPr marL="0" marR="0" lvl="0" indent="0" algn="l" defTabSz="853281" rtl="0" eaLnBrk="1" fontAlgn="auto" latinLnBrk="0" hangingPunct="1">
              <a:lnSpc>
                <a:spcPct val="100000"/>
              </a:lnSpc>
              <a:spcBef>
                <a:spcPts val="0"/>
              </a:spcBef>
              <a:spcAft>
                <a:spcPts val="0"/>
              </a:spcAft>
              <a:buClrTx/>
              <a:buSzTx/>
              <a:buFontTx/>
              <a:buNone/>
              <a:tabLst/>
              <a:defRPr/>
            </a:pPr>
            <a:r>
              <a:rPr kumimoji="0" lang="pt-BR" sz="996" b="0" i="0" u="none" strike="noStrike" kern="1200" cap="none" spc="0" normalizeH="0" baseline="0" noProof="0" dirty="0">
                <a:ln>
                  <a:noFill/>
                </a:ln>
                <a:solidFill>
                  <a:srgbClr val="289EFF"/>
                </a:solidFill>
                <a:effectLst/>
                <a:uLnTx/>
                <a:uFillTx/>
                <a:latin typeface="Amazon Ember Display"/>
                <a:ea typeface="+mn-ea"/>
                <a:cs typeface="Arial"/>
                <a:sym typeface="Arial"/>
              </a:rPr>
              <a:t>@vinicius </a:t>
            </a:r>
            <a:r>
              <a:rPr kumimoji="0" lang="pt-BR" sz="996" b="0" i="0" u="none" strike="noStrike" kern="1200" cap="none" spc="0" normalizeH="0" baseline="0" noProof="0" dirty="0" err="1">
                <a:ln>
                  <a:noFill/>
                </a:ln>
                <a:solidFill>
                  <a:srgbClr val="289EFF"/>
                </a:solidFill>
                <a:effectLst/>
                <a:uLnTx/>
                <a:uFillTx/>
                <a:latin typeface="Amazon Ember Display"/>
                <a:ea typeface="+mn-ea"/>
                <a:cs typeface="Arial"/>
                <a:sym typeface="Arial"/>
              </a:rPr>
              <a:t>caridá</a:t>
            </a:r>
            <a:endParaRPr kumimoji="0" lang="en-US" sz="996" b="0" i="0" u="none" strike="noStrike" kern="1200" cap="none" spc="0" normalizeH="0" baseline="0" noProof="0" dirty="0">
              <a:ln>
                <a:noFill/>
              </a:ln>
              <a:solidFill>
                <a:srgbClr val="289EFF"/>
              </a:solidFill>
              <a:effectLst/>
              <a:uLnTx/>
              <a:uFillTx/>
              <a:latin typeface="Amazon Ember Display"/>
              <a:ea typeface="+mn-ea"/>
              <a:cs typeface="Arial"/>
              <a:sym typeface="Arial"/>
            </a:endParaRPr>
          </a:p>
        </p:txBody>
      </p:sp>
      <p:sp>
        <p:nvSpPr>
          <p:cNvPr id="29" name="CaixaDeTexto 28">
            <a:extLst>
              <a:ext uri="{FF2B5EF4-FFF2-40B4-BE49-F238E27FC236}">
                <a16:creationId xmlns:a16="http://schemas.microsoft.com/office/drawing/2014/main" id="{B68B11DA-D5BF-4C41-8A69-07ADAF0BB1E1}"/>
              </a:ext>
            </a:extLst>
          </p:cNvPr>
          <p:cNvSpPr txBox="1"/>
          <p:nvPr/>
        </p:nvSpPr>
        <p:spPr>
          <a:xfrm>
            <a:off x="7021132" y="5355738"/>
            <a:ext cx="1114408" cy="245580"/>
          </a:xfrm>
          <a:prstGeom prst="rect">
            <a:avLst/>
          </a:prstGeom>
          <a:noFill/>
        </p:spPr>
        <p:txBody>
          <a:bodyPr wrap="none" rtlCol="0">
            <a:spAutoFit/>
          </a:bodyPr>
          <a:lstStyle/>
          <a:p>
            <a:pPr marL="0" marR="0" lvl="0" indent="0" algn="l" defTabSz="853281" rtl="0" eaLnBrk="1" fontAlgn="auto" latinLnBrk="0" hangingPunct="1">
              <a:lnSpc>
                <a:spcPct val="100000"/>
              </a:lnSpc>
              <a:spcBef>
                <a:spcPts val="0"/>
              </a:spcBef>
              <a:spcAft>
                <a:spcPts val="0"/>
              </a:spcAft>
              <a:buClrTx/>
              <a:buSzTx/>
              <a:buFontTx/>
              <a:buNone/>
              <a:tabLst/>
              <a:defRPr/>
            </a:pPr>
            <a:r>
              <a:rPr kumimoji="0" lang="pt-BR" sz="996" b="0" i="0" u="none" strike="noStrike" kern="1200" cap="none" spc="0" normalizeH="0" baseline="0" noProof="0" dirty="0">
                <a:ln>
                  <a:noFill/>
                </a:ln>
                <a:solidFill>
                  <a:srgbClr val="DB2BB6"/>
                </a:solidFill>
                <a:effectLst/>
                <a:uLnTx/>
                <a:uFillTx/>
                <a:latin typeface="Amazon Ember Display"/>
                <a:ea typeface="+mn-ea"/>
                <a:cs typeface="Arial"/>
                <a:sym typeface="Arial"/>
              </a:rPr>
              <a:t>@vinicius </a:t>
            </a:r>
            <a:r>
              <a:rPr kumimoji="0" lang="pt-BR" sz="996" b="0" i="0" u="none" strike="noStrike" kern="1200" cap="none" spc="0" normalizeH="0" baseline="0" noProof="0" dirty="0" err="1">
                <a:ln>
                  <a:noFill/>
                </a:ln>
                <a:solidFill>
                  <a:srgbClr val="DB2BB6"/>
                </a:solidFill>
                <a:effectLst/>
                <a:uLnTx/>
                <a:uFillTx/>
                <a:latin typeface="Amazon Ember Display"/>
                <a:ea typeface="+mn-ea"/>
                <a:cs typeface="Arial"/>
                <a:sym typeface="Arial"/>
              </a:rPr>
              <a:t>caridá</a:t>
            </a:r>
            <a:endParaRPr kumimoji="0" lang="en-US" sz="996" b="0" i="0" u="none" strike="noStrike" kern="1200" cap="none" spc="0" normalizeH="0" baseline="0" noProof="0" dirty="0">
              <a:ln>
                <a:noFill/>
              </a:ln>
              <a:solidFill>
                <a:srgbClr val="DB2BB6"/>
              </a:solidFill>
              <a:effectLst/>
              <a:uLnTx/>
              <a:uFillTx/>
              <a:latin typeface="Amazon Ember Display"/>
              <a:ea typeface="+mn-ea"/>
              <a:cs typeface="Arial"/>
              <a:sym typeface="Arial"/>
            </a:endParaRPr>
          </a:p>
        </p:txBody>
      </p:sp>
      <p:sp>
        <p:nvSpPr>
          <p:cNvPr id="31" name="CaixaDeTexto 30">
            <a:extLst>
              <a:ext uri="{FF2B5EF4-FFF2-40B4-BE49-F238E27FC236}">
                <a16:creationId xmlns:a16="http://schemas.microsoft.com/office/drawing/2014/main" id="{C177C67D-940C-4D2C-90A9-D7F21B5CF577}"/>
              </a:ext>
            </a:extLst>
          </p:cNvPr>
          <p:cNvSpPr txBox="1"/>
          <p:nvPr/>
        </p:nvSpPr>
        <p:spPr>
          <a:xfrm>
            <a:off x="6173590" y="5355738"/>
            <a:ext cx="769763" cy="245580"/>
          </a:xfrm>
          <a:prstGeom prst="rect">
            <a:avLst/>
          </a:prstGeom>
          <a:noFill/>
        </p:spPr>
        <p:txBody>
          <a:bodyPr wrap="none" rtlCol="0">
            <a:spAutoFit/>
          </a:bodyPr>
          <a:lstStyle/>
          <a:p>
            <a:pPr marL="0" marR="0" lvl="0" indent="0" algn="l" defTabSz="853281" rtl="0" eaLnBrk="1" fontAlgn="auto" latinLnBrk="0" hangingPunct="1">
              <a:lnSpc>
                <a:spcPct val="100000"/>
              </a:lnSpc>
              <a:spcBef>
                <a:spcPts val="0"/>
              </a:spcBef>
              <a:spcAft>
                <a:spcPts val="0"/>
              </a:spcAft>
              <a:buClrTx/>
              <a:buSzTx/>
              <a:buFontTx/>
              <a:buNone/>
              <a:tabLst/>
              <a:defRPr/>
            </a:pPr>
            <a:r>
              <a:rPr kumimoji="0" lang="pt-BR" sz="996" b="0" i="0" u="none" strike="noStrike" kern="1200" cap="none" spc="0" normalizeH="0" baseline="0" noProof="0" dirty="0">
                <a:ln>
                  <a:noFill/>
                </a:ln>
                <a:solidFill>
                  <a:srgbClr val="289EFF"/>
                </a:solidFill>
                <a:effectLst/>
                <a:uLnTx/>
                <a:uFillTx/>
                <a:latin typeface="Amazon Ember Display"/>
                <a:ea typeface="+mn-ea"/>
                <a:cs typeface="Arial"/>
                <a:sym typeface="Arial"/>
              </a:rPr>
              <a:t>@</a:t>
            </a:r>
            <a:r>
              <a:rPr kumimoji="0" lang="pt-BR" sz="996" b="0" i="0" u="none" strike="noStrike" kern="1200" cap="none" spc="0" normalizeH="0" baseline="0" noProof="0" dirty="0" err="1">
                <a:ln>
                  <a:noFill/>
                </a:ln>
                <a:solidFill>
                  <a:srgbClr val="289EFF"/>
                </a:solidFill>
                <a:effectLst/>
                <a:uLnTx/>
                <a:uFillTx/>
                <a:latin typeface="Amazon Ember Display"/>
                <a:ea typeface="+mn-ea"/>
                <a:cs typeface="Arial"/>
                <a:sym typeface="Arial"/>
              </a:rPr>
              <a:t>vfcarida</a:t>
            </a:r>
            <a:endParaRPr kumimoji="0" lang="en-US" sz="996" b="0" i="0" u="none" strike="noStrike" kern="1200" cap="none" spc="0" normalizeH="0" baseline="0" noProof="0" dirty="0">
              <a:ln>
                <a:noFill/>
              </a:ln>
              <a:solidFill>
                <a:srgbClr val="289EFF"/>
              </a:solidFill>
              <a:effectLst/>
              <a:uLnTx/>
              <a:uFillTx/>
              <a:latin typeface="Amazon Ember Display"/>
              <a:ea typeface="+mn-ea"/>
              <a:cs typeface="Arial"/>
              <a:sym typeface="Arial"/>
            </a:endParaRPr>
          </a:p>
        </p:txBody>
      </p:sp>
      <p:pic>
        <p:nvPicPr>
          <p:cNvPr id="32" name="Picture 4" descr="Download Analytics Search Google Business Marketing Free Download ...">
            <a:extLst>
              <a:ext uri="{FF2B5EF4-FFF2-40B4-BE49-F238E27FC236}">
                <a16:creationId xmlns:a16="http://schemas.microsoft.com/office/drawing/2014/main" id="{DF633B8B-D82C-4B0A-9007-0F6BE8B6854B}"/>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79581" y="4911951"/>
            <a:ext cx="1043730" cy="412230"/>
          </a:xfrm>
          <a:prstGeom prst="rect">
            <a:avLst/>
          </a:prstGeom>
          <a:noFill/>
          <a:extLst>
            <a:ext uri="{909E8E84-426E-40DD-AFC4-6F175D3DCCD1}">
              <a14:hiddenFill xmlns:a14="http://schemas.microsoft.com/office/drawing/2010/main">
                <a:solidFill>
                  <a:srgbClr val="FFFFFF"/>
                </a:solidFill>
              </a14:hiddenFill>
            </a:ext>
          </a:extLst>
        </p:spPr>
      </p:pic>
      <p:sp>
        <p:nvSpPr>
          <p:cNvPr id="33" name="CaixaDeTexto 32">
            <a:extLst>
              <a:ext uri="{FF2B5EF4-FFF2-40B4-BE49-F238E27FC236}">
                <a16:creationId xmlns:a16="http://schemas.microsoft.com/office/drawing/2014/main" id="{D64A9FC2-E03D-4E1F-86E8-DC15F8A5B8DE}"/>
              </a:ext>
            </a:extLst>
          </p:cNvPr>
          <p:cNvSpPr txBox="1"/>
          <p:nvPr/>
        </p:nvSpPr>
        <p:spPr>
          <a:xfrm>
            <a:off x="9149971" y="5355738"/>
            <a:ext cx="1114408" cy="245580"/>
          </a:xfrm>
          <a:prstGeom prst="rect">
            <a:avLst/>
          </a:prstGeom>
          <a:noFill/>
        </p:spPr>
        <p:txBody>
          <a:bodyPr wrap="none" rtlCol="0">
            <a:spAutoFit/>
          </a:bodyPr>
          <a:lstStyle/>
          <a:p>
            <a:pPr marL="0" marR="0" lvl="0" indent="0" algn="l" defTabSz="853281" rtl="0" eaLnBrk="1" fontAlgn="auto" latinLnBrk="0" hangingPunct="1">
              <a:lnSpc>
                <a:spcPct val="100000"/>
              </a:lnSpc>
              <a:spcBef>
                <a:spcPts val="0"/>
              </a:spcBef>
              <a:spcAft>
                <a:spcPts val="0"/>
              </a:spcAft>
              <a:buClrTx/>
              <a:buSzTx/>
              <a:buFontTx/>
              <a:buNone/>
              <a:tabLst/>
              <a:defRPr/>
            </a:pPr>
            <a:r>
              <a:rPr kumimoji="0" lang="pt-BR" sz="996" b="0" i="0" u="none" strike="noStrike" kern="1200" cap="none" spc="0" normalizeH="0" baseline="0" noProof="0" dirty="0">
                <a:ln>
                  <a:noFill/>
                </a:ln>
                <a:solidFill>
                  <a:srgbClr val="DB2BB6"/>
                </a:solidFill>
                <a:effectLst/>
                <a:uLnTx/>
                <a:uFillTx/>
                <a:latin typeface="Amazon Ember Display"/>
                <a:ea typeface="+mn-ea"/>
                <a:cs typeface="Arial"/>
                <a:sym typeface="Arial"/>
              </a:rPr>
              <a:t>@vinicius </a:t>
            </a:r>
            <a:r>
              <a:rPr kumimoji="0" lang="pt-BR" sz="996" b="0" i="0" u="none" strike="noStrike" kern="1200" cap="none" spc="0" normalizeH="0" baseline="0" noProof="0" dirty="0" err="1">
                <a:ln>
                  <a:noFill/>
                </a:ln>
                <a:solidFill>
                  <a:srgbClr val="DB2BB6"/>
                </a:solidFill>
                <a:effectLst/>
                <a:uLnTx/>
                <a:uFillTx/>
                <a:latin typeface="Amazon Ember Display"/>
                <a:ea typeface="+mn-ea"/>
                <a:cs typeface="Arial"/>
                <a:sym typeface="Arial"/>
              </a:rPr>
              <a:t>caridá</a:t>
            </a:r>
            <a:endParaRPr kumimoji="0" lang="en-US" sz="996" b="0" i="0" u="none" strike="noStrike" kern="1200" cap="none" spc="0" normalizeH="0" baseline="0" noProof="0" dirty="0">
              <a:ln>
                <a:noFill/>
              </a:ln>
              <a:solidFill>
                <a:srgbClr val="DB2BB6"/>
              </a:solidFill>
              <a:effectLst/>
              <a:uLnTx/>
              <a:uFillTx/>
              <a:latin typeface="Amazon Ember Display"/>
              <a:ea typeface="+mn-ea"/>
              <a:cs typeface="Arial"/>
              <a:sym typeface="Arial"/>
            </a:endParaRPr>
          </a:p>
        </p:txBody>
      </p:sp>
      <p:pic>
        <p:nvPicPr>
          <p:cNvPr id="2" name="Imagem 1">
            <a:extLst>
              <a:ext uri="{FF2B5EF4-FFF2-40B4-BE49-F238E27FC236}">
                <a16:creationId xmlns:a16="http://schemas.microsoft.com/office/drawing/2014/main" id="{1B6F3DB0-FD5F-7173-9F33-5377E95381FB}"/>
              </a:ext>
            </a:extLst>
          </p:cNvPr>
          <p:cNvPicPr>
            <a:picLocks noChangeAspect="1"/>
          </p:cNvPicPr>
          <p:nvPr/>
        </p:nvPicPr>
        <p:blipFill>
          <a:blip r:embed="rId6"/>
          <a:stretch>
            <a:fillRect/>
          </a:stretch>
        </p:blipFill>
        <p:spPr>
          <a:xfrm>
            <a:off x="159501" y="536249"/>
            <a:ext cx="5616179" cy="5154240"/>
          </a:xfrm>
          <a:prstGeom prst="rect">
            <a:avLst/>
          </a:prstGeom>
        </p:spPr>
      </p:pic>
      <p:sp>
        <p:nvSpPr>
          <p:cNvPr id="5" name="Title 4">
            <a:extLst>
              <a:ext uri="{FF2B5EF4-FFF2-40B4-BE49-F238E27FC236}">
                <a16:creationId xmlns:a16="http://schemas.microsoft.com/office/drawing/2014/main" id="{B5D5BFD1-63F6-4B64-BB20-573D253FCE06}"/>
              </a:ext>
            </a:extLst>
          </p:cNvPr>
          <p:cNvSpPr>
            <a:spLocks noGrp="1"/>
          </p:cNvSpPr>
          <p:nvPr>
            <p:ph type="title"/>
          </p:nvPr>
        </p:nvSpPr>
        <p:spPr>
          <a:xfrm>
            <a:off x="5474864" y="1238177"/>
            <a:ext cx="5619858" cy="595630"/>
          </a:xfrm>
        </p:spPr>
        <p:txBody>
          <a:bodyPr/>
          <a:lstStyle/>
          <a:p>
            <a:r>
              <a:rPr lang="en-US" dirty="0">
                <a:sym typeface="Arial"/>
              </a:rPr>
              <a:t>Vinicius </a:t>
            </a:r>
            <a:r>
              <a:rPr lang="en-US" dirty="0" err="1">
                <a:sym typeface="Arial"/>
              </a:rPr>
              <a:t>Caridá</a:t>
            </a:r>
            <a:r>
              <a:rPr lang="en-US" dirty="0">
                <a:sym typeface="Arial"/>
              </a:rPr>
              <a:t>, Ph.D.</a:t>
            </a:r>
            <a:endParaRPr lang="en-US" dirty="0"/>
          </a:p>
        </p:txBody>
      </p:sp>
      <p:sp>
        <p:nvSpPr>
          <p:cNvPr id="6" name="Content Placeholder 5">
            <a:extLst>
              <a:ext uri="{FF2B5EF4-FFF2-40B4-BE49-F238E27FC236}">
                <a16:creationId xmlns:a16="http://schemas.microsoft.com/office/drawing/2014/main" id="{30E96CB9-E28E-4C88-BFF2-EE96A49D10B3}"/>
              </a:ext>
            </a:extLst>
          </p:cNvPr>
          <p:cNvSpPr>
            <a:spLocks noGrp="1"/>
          </p:cNvSpPr>
          <p:nvPr>
            <p:ph sz="quarter" idx="13"/>
          </p:nvPr>
        </p:nvSpPr>
        <p:spPr>
          <a:xfrm>
            <a:off x="5689600" y="2336185"/>
            <a:ext cx="5405120" cy="1849943"/>
          </a:xfrm>
        </p:spPr>
        <p:txBody>
          <a:bodyPr/>
          <a:lstStyle/>
          <a:p>
            <a:r>
              <a:rPr lang="en-US" dirty="0">
                <a:sym typeface="Arial"/>
              </a:rPr>
              <a:t>Executive Specialist, Artificial Intelligence and Data - Itaú</a:t>
            </a:r>
          </a:p>
          <a:p>
            <a:endParaRPr lang="en-US" dirty="0">
              <a:sym typeface="Arial"/>
            </a:endParaRPr>
          </a:p>
          <a:p>
            <a:r>
              <a:rPr lang="en-US" dirty="0">
                <a:sym typeface="Arial"/>
              </a:rPr>
              <a:t>MBA Professor – FIAP and ESPM</a:t>
            </a:r>
          </a:p>
        </p:txBody>
      </p:sp>
      <p:pic>
        <p:nvPicPr>
          <p:cNvPr id="13" name="Picture 12">
            <a:extLst>
              <a:ext uri="{FF2B5EF4-FFF2-40B4-BE49-F238E27FC236}">
                <a16:creationId xmlns:a16="http://schemas.microsoft.com/office/drawing/2014/main" id="{F15D2F5F-3C8E-4FC6-9DB3-BCF17EE423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21759" y="4884806"/>
            <a:ext cx="471139" cy="466520"/>
          </a:xfrm>
          <a:prstGeom prst="rect">
            <a:avLst/>
          </a:prstGeom>
        </p:spPr>
      </p:pic>
      <p:grpSp>
        <p:nvGrpSpPr>
          <p:cNvPr id="22" name="Group 21">
            <a:extLst>
              <a:ext uri="{FF2B5EF4-FFF2-40B4-BE49-F238E27FC236}">
                <a16:creationId xmlns:a16="http://schemas.microsoft.com/office/drawing/2014/main" id="{634496BE-8ACB-4311-9A46-9F941859F03A}"/>
              </a:ext>
            </a:extLst>
          </p:cNvPr>
          <p:cNvGrpSpPr/>
          <p:nvPr/>
        </p:nvGrpSpPr>
        <p:grpSpPr>
          <a:xfrm>
            <a:off x="7335492" y="4864956"/>
            <a:ext cx="480273" cy="506220"/>
            <a:chOff x="6881091" y="3912671"/>
            <a:chExt cx="1181734" cy="1245575"/>
          </a:xfrm>
        </p:grpSpPr>
        <p:sp>
          <p:nvSpPr>
            <p:cNvPr id="20" name="Rectangle: Rounded Corners 19">
              <a:extLst>
                <a:ext uri="{FF2B5EF4-FFF2-40B4-BE49-F238E27FC236}">
                  <a16:creationId xmlns:a16="http://schemas.microsoft.com/office/drawing/2014/main" id="{FC33AD72-D110-4FBD-87FF-306B7171EE01}"/>
                </a:ext>
              </a:extLst>
            </p:cNvPr>
            <p:cNvSpPr/>
            <p:nvPr/>
          </p:nvSpPr>
          <p:spPr>
            <a:xfrm>
              <a:off x="6881091" y="3912671"/>
              <a:ext cx="1181734" cy="124557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3410" rtl="0" eaLnBrk="1" fontAlgn="auto" latinLnBrk="0" hangingPunct="1">
                <a:lnSpc>
                  <a:spcPct val="100000"/>
                </a:lnSpc>
                <a:spcBef>
                  <a:spcPts val="0"/>
                </a:spcBef>
                <a:spcAft>
                  <a:spcPts val="0"/>
                </a:spcAft>
                <a:buClrTx/>
                <a:buSzTx/>
                <a:buFontTx/>
                <a:buNone/>
                <a:tabLst/>
                <a:defRPr/>
              </a:pPr>
              <a:endParaRPr kumimoji="0" lang="en-US" sz="1680" b="0" i="0" u="none" strike="noStrike" kern="1200" cap="none" spc="0" normalizeH="0" baseline="0" noProof="0" dirty="0" err="1">
                <a:ln>
                  <a:noFill/>
                </a:ln>
                <a:solidFill>
                  <a:prstClr val="white"/>
                </a:solidFill>
                <a:effectLst/>
                <a:uLnTx/>
                <a:uFillTx/>
                <a:latin typeface="Amazon Ember Display"/>
                <a:ea typeface="+mn-ea"/>
                <a:cs typeface="+mn-cs"/>
                <a:sym typeface="Arial"/>
              </a:endParaRPr>
            </a:p>
          </p:txBody>
        </p:sp>
        <p:pic>
          <p:nvPicPr>
            <p:cNvPr id="17" name="Picture 16">
              <a:extLst>
                <a:ext uri="{FF2B5EF4-FFF2-40B4-BE49-F238E27FC236}">
                  <a16:creationId xmlns:a16="http://schemas.microsoft.com/office/drawing/2014/main" id="{2860BEC4-464D-47A8-9DD0-6504036653D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13031" y="3979927"/>
              <a:ext cx="917854" cy="1111062"/>
            </a:xfrm>
            <a:prstGeom prst="rect">
              <a:avLst/>
            </a:prstGeom>
          </p:spPr>
        </p:pic>
      </p:grpSp>
      <p:pic>
        <p:nvPicPr>
          <p:cNvPr id="3" name="Imagem 2">
            <a:extLst>
              <a:ext uri="{FF2B5EF4-FFF2-40B4-BE49-F238E27FC236}">
                <a16:creationId xmlns:a16="http://schemas.microsoft.com/office/drawing/2014/main" id="{105DC9AC-EA5E-E8A9-040E-157377B120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05448" y="-172084"/>
            <a:ext cx="2158760" cy="1214303"/>
          </a:xfrm>
          <a:prstGeom prst="rect">
            <a:avLst/>
          </a:prstGeom>
        </p:spPr>
      </p:pic>
    </p:spTree>
    <p:extLst>
      <p:ext uri="{BB962C8B-B14F-4D97-AF65-F5344CB8AC3E}">
        <p14:creationId xmlns:p14="http://schemas.microsoft.com/office/powerpoint/2010/main" val="238137543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FCB9505B-A6D4-42F1-8CF7-064FE0BFD80C}"/>
              </a:ext>
            </a:extLst>
          </p:cNvPr>
          <p:cNvPicPr>
            <a:picLocks noChangeAspect="1"/>
          </p:cNvPicPr>
          <p:nvPr/>
        </p:nvPicPr>
        <p:blipFill>
          <a:blip r:embed="rId2"/>
          <a:stretch>
            <a:fillRect/>
          </a:stretch>
        </p:blipFill>
        <p:spPr>
          <a:xfrm>
            <a:off x="520066" y="1153201"/>
            <a:ext cx="8538845" cy="4803100"/>
          </a:xfrm>
          <a:prstGeom prst="rect">
            <a:avLst/>
          </a:prstGeom>
        </p:spPr>
      </p:pic>
      <p:sp>
        <p:nvSpPr>
          <p:cNvPr id="5" name="Título 2">
            <a:extLst>
              <a:ext uri="{FF2B5EF4-FFF2-40B4-BE49-F238E27FC236}">
                <a16:creationId xmlns:a16="http://schemas.microsoft.com/office/drawing/2014/main" id="{81AF0C46-DBB7-450B-B084-E65E951EEE9F}"/>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03B06695-A5F5-4175-BE56-333BCCFB0E96}"/>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simple world</a:t>
            </a:r>
          </a:p>
        </p:txBody>
      </p:sp>
    </p:spTree>
    <p:extLst>
      <p:ext uri="{BB962C8B-B14F-4D97-AF65-F5344CB8AC3E}">
        <p14:creationId xmlns:p14="http://schemas.microsoft.com/office/powerpoint/2010/main" val="2328956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0F3647E3-DAC9-4EDF-A28F-4CF3B694E7C4}"/>
              </a:ext>
            </a:extLst>
          </p:cNvPr>
          <p:cNvPicPr>
            <a:picLocks noChangeAspect="1"/>
          </p:cNvPicPr>
          <p:nvPr/>
        </p:nvPicPr>
        <p:blipFill>
          <a:blip r:embed="rId2"/>
          <a:stretch>
            <a:fillRect/>
          </a:stretch>
        </p:blipFill>
        <p:spPr>
          <a:xfrm>
            <a:off x="688976" y="1198482"/>
            <a:ext cx="8489950" cy="4775598"/>
          </a:xfrm>
          <a:prstGeom prst="rect">
            <a:avLst/>
          </a:prstGeom>
        </p:spPr>
      </p:pic>
      <p:sp>
        <p:nvSpPr>
          <p:cNvPr id="5" name="Título 2">
            <a:extLst>
              <a:ext uri="{FF2B5EF4-FFF2-40B4-BE49-F238E27FC236}">
                <a16:creationId xmlns:a16="http://schemas.microsoft.com/office/drawing/2014/main" id="{C71244D2-DEF0-43E1-A913-6CED7F575ABC}"/>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5BA762C2-A16D-4B0C-8F89-D45E36194DD2}"/>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simple world</a:t>
            </a:r>
          </a:p>
        </p:txBody>
      </p:sp>
    </p:spTree>
    <p:extLst>
      <p:ext uri="{BB962C8B-B14F-4D97-AF65-F5344CB8AC3E}">
        <p14:creationId xmlns:p14="http://schemas.microsoft.com/office/powerpoint/2010/main" val="16147621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E5FB5D35-4AB3-42CC-AC22-419334910ACC}"/>
              </a:ext>
            </a:extLst>
          </p:cNvPr>
          <p:cNvPicPr>
            <a:picLocks noChangeAspect="1"/>
          </p:cNvPicPr>
          <p:nvPr/>
        </p:nvPicPr>
        <p:blipFill>
          <a:blip r:embed="rId2"/>
          <a:stretch>
            <a:fillRect/>
          </a:stretch>
        </p:blipFill>
        <p:spPr>
          <a:xfrm>
            <a:off x="960119" y="1253767"/>
            <a:ext cx="8352156" cy="4698088"/>
          </a:xfrm>
          <a:prstGeom prst="rect">
            <a:avLst/>
          </a:prstGeom>
        </p:spPr>
      </p:pic>
      <p:sp>
        <p:nvSpPr>
          <p:cNvPr id="5" name="Título 2">
            <a:extLst>
              <a:ext uri="{FF2B5EF4-FFF2-40B4-BE49-F238E27FC236}">
                <a16:creationId xmlns:a16="http://schemas.microsoft.com/office/drawing/2014/main" id="{1F3E1409-F60C-44D2-A5C1-13BC867B9881}"/>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7487BBF5-F931-4CBF-8E05-073063772EC4}"/>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simple world</a:t>
            </a:r>
          </a:p>
        </p:txBody>
      </p:sp>
    </p:spTree>
    <p:extLst>
      <p:ext uri="{BB962C8B-B14F-4D97-AF65-F5344CB8AC3E}">
        <p14:creationId xmlns:p14="http://schemas.microsoft.com/office/powerpoint/2010/main" val="1153893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0ECABA5B-FACE-4F92-AEE7-391ABB426B3A}"/>
              </a:ext>
            </a:extLst>
          </p:cNvPr>
          <p:cNvPicPr>
            <a:picLocks noChangeAspect="1"/>
          </p:cNvPicPr>
          <p:nvPr/>
        </p:nvPicPr>
        <p:blipFill>
          <a:blip r:embed="rId2"/>
          <a:stretch>
            <a:fillRect/>
          </a:stretch>
        </p:blipFill>
        <p:spPr>
          <a:xfrm>
            <a:off x="791211" y="1189037"/>
            <a:ext cx="8285480" cy="4660583"/>
          </a:xfrm>
          <a:prstGeom prst="rect">
            <a:avLst/>
          </a:prstGeom>
        </p:spPr>
      </p:pic>
      <p:sp>
        <p:nvSpPr>
          <p:cNvPr id="5" name="Título 2">
            <a:extLst>
              <a:ext uri="{FF2B5EF4-FFF2-40B4-BE49-F238E27FC236}">
                <a16:creationId xmlns:a16="http://schemas.microsoft.com/office/drawing/2014/main" id="{98A70A18-95D5-4194-B267-E7BA98857613}"/>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B6A849FE-46F6-4D70-BD25-C6F321FB7357}"/>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simple world</a:t>
            </a:r>
          </a:p>
        </p:txBody>
      </p:sp>
    </p:spTree>
    <p:extLst>
      <p:ext uri="{BB962C8B-B14F-4D97-AF65-F5344CB8AC3E}">
        <p14:creationId xmlns:p14="http://schemas.microsoft.com/office/powerpoint/2010/main" val="31013077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21D8409E-63D5-4BC0-84B1-79F94DAF6814}"/>
              </a:ext>
            </a:extLst>
          </p:cNvPr>
          <p:cNvPicPr>
            <a:picLocks noChangeAspect="1"/>
          </p:cNvPicPr>
          <p:nvPr/>
        </p:nvPicPr>
        <p:blipFill>
          <a:blip r:embed="rId2"/>
          <a:stretch>
            <a:fillRect/>
          </a:stretch>
        </p:blipFill>
        <p:spPr>
          <a:xfrm>
            <a:off x="893446" y="1214317"/>
            <a:ext cx="8414385" cy="4733091"/>
          </a:xfrm>
          <a:prstGeom prst="rect">
            <a:avLst/>
          </a:prstGeom>
        </p:spPr>
      </p:pic>
      <p:sp>
        <p:nvSpPr>
          <p:cNvPr id="5" name="Título 2">
            <a:extLst>
              <a:ext uri="{FF2B5EF4-FFF2-40B4-BE49-F238E27FC236}">
                <a16:creationId xmlns:a16="http://schemas.microsoft.com/office/drawing/2014/main" id="{3B7EA375-634E-4E0D-B66F-A9F480113761}"/>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CEA58953-FEFC-495F-AC30-24E1B4A1D97A}"/>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simple world</a:t>
            </a:r>
          </a:p>
        </p:txBody>
      </p:sp>
    </p:spTree>
    <p:extLst>
      <p:ext uri="{BB962C8B-B14F-4D97-AF65-F5344CB8AC3E}">
        <p14:creationId xmlns:p14="http://schemas.microsoft.com/office/powerpoint/2010/main" val="21930145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6850B898-A828-4FF5-A4E2-172356A34453}"/>
              </a:ext>
            </a:extLst>
          </p:cNvPr>
          <p:cNvPicPr>
            <a:picLocks noChangeAspect="1"/>
          </p:cNvPicPr>
          <p:nvPr/>
        </p:nvPicPr>
        <p:blipFill rotWithShape="1">
          <a:blip r:embed="rId2"/>
          <a:srcRect b="25254"/>
          <a:stretch/>
        </p:blipFill>
        <p:spPr>
          <a:xfrm>
            <a:off x="1397435" y="1378228"/>
            <a:ext cx="8667750" cy="3644344"/>
          </a:xfrm>
          <a:prstGeom prst="rect">
            <a:avLst/>
          </a:prstGeom>
        </p:spPr>
      </p:pic>
      <p:sp>
        <p:nvSpPr>
          <p:cNvPr id="5" name="Título 2">
            <a:extLst>
              <a:ext uri="{FF2B5EF4-FFF2-40B4-BE49-F238E27FC236}">
                <a16:creationId xmlns:a16="http://schemas.microsoft.com/office/drawing/2014/main" id="{B7A57790-64AB-4615-B378-B58105CE1BCD}"/>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99BA527E-A5F0-4007-8192-ADEF19A0F220}"/>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simple world</a:t>
            </a:r>
          </a:p>
        </p:txBody>
      </p:sp>
    </p:spTree>
    <p:extLst>
      <p:ext uri="{BB962C8B-B14F-4D97-AF65-F5344CB8AC3E}">
        <p14:creationId xmlns:p14="http://schemas.microsoft.com/office/powerpoint/2010/main" val="3347880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54EBD03B-C11E-4253-A0B3-FAE4C5859C11}"/>
              </a:ext>
            </a:extLst>
          </p:cNvPr>
          <p:cNvPicPr>
            <a:picLocks noChangeAspect="1"/>
          </p:cNvPicPr>
          <p:nvPr/>
        </p:nvPicPr>
        <p:blipFill>
          <a:blip r:embed="rId2"/>
          <a:stretch>
            <a:fillRect/>
          </a:stretch>
        </p:blipFill>
        <p:spPr>
          <a:xfrm>
            <a:off x="866775" y="1399897"/>
            <a:ext cx="7792085" cy="4383048"/>
          </a:xfrm>
          <a:prstGeom prst="rect">
            <a:avLst/>
          </a:prstGeom>
        </p:spPr>
      </p:pic>
      <p:sp>
        <p:nvSpPr>
          <p:cNvPr id="5" name="Título 2">
            <a:extLst>
              <a:ext uri="{FF2B5EF4-FFF2-40B4-BE49-F238E27FC236}">
                <a16:creationId xmlns:a16="http://schemas.microsoft.com/office/drawing/2014/main" id="{08907FA2-3F8C-4A80-AB92-EF1C0B1D889B}"/>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10809E0E-30ED-4034-8672-5C137CD05C50}"/>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simple world</a:t>
            </a:r>
          </a:p>
        </p:txBody>
      </p:sp>
    </p:spTree>
    <p:extLst>
      <p:ext uri="{BB962C8B-B14F-4D97-AF65-F5344CB8AC3E}">
        <p14:creationId xmlns:p14="http://schemas.microsoft.com/office/powerpoint/2010/main" val="9685798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69039D54-CBF8-496D-BB73-E0A236FA99E1}"/>
              </a:ext>
            </a:extLst>
          </p:cNvPr>
          <p:cNvPicPr>
            <a:picLocks noChangeAspect="1"/>
          </p:cNvPicPr>
          <p:nvPr/>
        </p:nvPicPr>
        <p:blipFill>
          <a:blip r:embed="rId2"/>
          <a:stretch>
            <a:fillRect/>
          </a:stretch>
        </p:blipFill>
        <p:spPr>
          <a:xfrm>
            <a:off x="789637" y="1205376"/>
            <a:ext cx="8224823" cy="4626464"/>
          </a:xfrm>
          <a:prstGeom prst="rect">
            <a:avLst/>
          </a:prstGeom>
        </p:spPr>
      </p:pic>
      <p:sp>
        <p:nvSpPr>
          <p:cNvPr id="5" name="Título 2">
            <a:extLst>
              <a:ext uri="{FF2B5EF4-FFF2-40B4-BE49-F238E27FC236}">
                <a16:creationId xmlns:a16="http://schemas.microsoft.com/office/drawing/2014/main" id="{8A2EEB3F-9D76-4543-B2DB-175E64E5381D}"/>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C5DED811-FC92-4C90-9704-7B2317592B4A}"/>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simple world</a:t>
            </a:r>
          </a:p>
        </p:txBody>
      </p:sp>
    </p:spTree>
    <p:extLst>
      <p:ext uri="{BB962C8B-B14F-4D97-AF65-F5344CB8AC3E}">
        <p14:creationId xmlns:p14="http://schemas.microsoft.com/office/powerpoint/2010/main" val="33534923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52064C8B-6633-4CAC-8063-1A7218EA7586}"/>
              </a:ext>
            </a:extLst>
          </p:cNvPr>
          <p:cNvPicPr>
            <a:picLocks noChangeAspect="1"/>
          </p:cNvPicPr>
          <p:nvPr/>
        </p:nvPicPr>
        <p:blipFill>
          <a:blip r:embed="rId2"/>
          <a:stretch>
            <a:fillRect/>
          </a:stretch>
        </p:blipFill>
        <p:spPr>
          <a:xfrm>
            <a:off x="728980" y="1175702"/>
            <a:ext cx="8001000" cy="4500562"/>
          </a:xfrm>
          <a:prstGeom prst="rect">
            <a:avLst/>
          </a:prstGeom>
        </p:spPr>
      </p:pic>
      <p:sp>
        <p:nvSpPr>
          <p:cNvPr id="5" name="Título 2">
            <a:extLst>
              <a:ext uri="{FF2B5EF4-FFF2-40B4-BE49-F238E27FC236}">
                <a16:creationId xmlns:a16="http://schemas.microsoft.com/office/drawing/2014/main" id="{2F133189-E9FA-4C1F-A677-A7F7645EA5E6}"/>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76BDB334-6857-4B9A-AC23-A2B81FA26F98}"/>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simple world</a:t>
            </a:r>
          </a:p>
        </p:txBody>
      </p:sp>
    </p:spTree>
    <p:extLst>
      <p:ext uri="{BB962C8B-B14F-4D97-AF65-F5344CB8AC3E}">
        <p14:creationId xmlns:p14="http://schemas.microsoft.com/office/powerpoint/2010/main" val="4265360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79D19829-76C3-47E7-B241-79CC13AFE987}"/>
              </a:ext>
            </a:extLst>
          </p:cNvPr>
          <p:cNvPicPr>
            <a:picLocks noChangeAspect="1"/>
          </p:cNvPicPr>
          <p:nvPr/>
        </p:nvPicPr>
        <p:blipFill>
          <a:blip r:embed="rId2"/>
          <a:stretch>
            <a:fillRect/>
          </a:stretch>
        </p:blipFill>
        <p:spPr>
          <a:xfrm>
            <a:off x="693421" y="1318220"/>
            <a:ext cx="7889875" cy="4438055"/>
          </a:xfrm>
          <a:prstGeom prst="rect">
            <a:avLst/>
          </a:prstGeom>
        </p:spPr>
      </p:pic>
      <p:sp>
        <p:nvSpPr>
          <p:cNvPr id="5" name="Título 2">
            <a:extLst>
              <a:ext uri="{FF2B5EF4-FFF2-40B4-BE49-F238E27FC236}">
                <a16:creationId xmlns:a16="http://schemas.microsoft.com/office/drawing/2014/main" id="{7710FCE5-1E5D-4F83-97AB-C2591A28AC80}"/>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BABE0665-DCDA-4408-B17F-43B9E7DCB8D0}"/>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simple world</a:t>
            </a:r>
          </a:p>
        </p:txBody>
      </p:sp>
    </p:spTree>
    <p:extLst>
      <p:ext uri="{BB962C8B-B14F-4D97-AF65-F5344CB8AC3E}">
        <p14:creationId xmlns:p14="http://schemas.microsoft.com/office/powerpoint/2010/main" val="1356665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001;p514">
            <a:extLst>
              <a:ext uri="{FF2B5EF4-FFF2-40B4-BE49-F238E27FC236}">
                <a16:creationId xmlns:a16="http://schemas.microsoft.com/office/drawing/2014/main" id="{F9058520-1662-0E48-B871-B4C6A06B0849}"/>
              </a:ext>
            </a:extLst>
          </p:cNvPr>
          <p:cNvSpPr txBox="1"/>
          <p:nvPr/>
        </p:nvSpPr>
        <p:spPr>
          <a:xfrm>
            <a:off x="2048893" y="1182237"/>
            <a:ext cx="7026320" cy="425320"/>
          </a:xfrm>
          <a:prstGeom prst="rect">
            <a:avLst/>
          </a:prstGeom>
          <a:noFill/>
          <a:ln>
            <a:noFill/>
          </a:ln>
        </p:spPr>
        <p:txBody>
          <a:bodyPr spcFirstLastPara="1" wrap="square" lIns="85330" tIns="85330" rIns="85330" bIns="85330" anchor="ctr" anchorCtr="0">
            <a:noAutofit/>
          </a:bodyPr>
          <a:lstStyle/>
          <a:p>
            <a:pPr algn="ctr" defTabSz="853356">
              <a:defRPr/>
            </a:pPr>
            <a:r>
              <a:rPr lang="en" sz="2427" b="1">
                <a:solidFill>
                  <a:srgbClr val="434343"/>
                </a:solidFill>
                <a:latin typeface="Google Sans"/>
                <a:ea typeface="Google Sans"/>
                <a:cs typeface="Google Sans"/>
                <a:sym typeface="Google Sans"/>
              </a:rPr>
              <a:t>What about a dog and a mop? Easy, right?</a:t>
            </a:r>
            <a:endParaRPr sz="2427" b="1">
              <a:solidFill>
                <a:srgbClr val="434343"/>
              </a:solidFill>
              <a:latin typeface="Google Sans"/>
              <a:ea typeface="Google Sans"/>
              <a:cs typeface="Google Sans"/>
              <a:sym typeface="Google Sans"/>
            </a:endParaRPr>
          </a:p>
        </p:txBody>
      </p:sp>
      <p:pic>
        <p:nvPicPr>
          <p:cNvPr id="3" name="Google Shape;7002;p514">
            <a:extLst>
              <a:ext uri="{FF2B5EF4-FFF2-40B4-BE49-F238E27FC236}">
                <a16:creationId xmlns:a16="http://schemas.microsoft.com/office/drawing/2014/main" id="{78E16E28-BB08-4541-9023-1599F4B3AD82}"/>
              </a:ext>
            </a:extLst>
          </p:cNvPr>
          <p:cNvPicPr preferRelativeResize="0"/>
          <p:nvPr/>
        </p:nvPicPr>
        <p:blipFill>
          <a:blip r:embed="rId2">
            <a:alphaModFix/>
          </a:blip>
          <a:stretch>
            <a:fillRect/>
          </a:stretch>
        </p:blipFill>
        <p:spPr>
          <a:xfrm>
            <a:off x="5784751" y="1843273"/>
            <a:ext cx="1803853" cy="2875600"/>
          </a:xfrm>
          <a:prstGeom prst="rect">
            <a:avLst/>
          </a:prstGeom>
          <a:noFill/>
          <a:ln>
            <a:noFill/>
          </a:ln>
        </p:spPr>
      </p:pic>
      <p:pic>
        <p:nvPicPr>
          <p:cNvPr id="4" name="Google Shape;7003;p514">
            <a:extLst>
              <a:ext uri="{FF2B5EF4-FFF2-40B4-BE49-F238E27FC236}">
                <a16:creationId xmlns:a16="http://schemas.microsoft.com/office/drawing/2014/main" id="{7D279DCA-1303-D647-B821-9778B9DC65C0}"/>
              </a:ext>
            </a:extLst>
          </p:cNvPr>
          <p:cNvPicPr preferRelativeResize="0"/>
          <p:nvPr/>
        </p:nvPicPr>
        <p:blipFill>
          <a:blip r:embed="rId3">
            <a:alphaModFix/>
          </a:blip>
          <a:stretch>
            <a:fillRect/>
          </a:stretch>
        </p:blipFill>
        <p:spPr>
          <a:xfrm>
            <a:off x="2999074" y="2646499"/>
            <a:ext cx="2291426" cy="2023490"/>
          </a:xfrm>
          <a:prstGeom prst="rect">
            <a:avLst/>
          </a:prstGeom>
          <a:noFill/>
          <a:ln>
            <a:noFill/>
          </a:ln>
        </p:spPr>
      </p:pic>
      <p:sp>
        <p:nvSpPr>
          <p:cNvPr id="5" name="Retângulo 4">
            <a:extLst>
              <a:ext uri="{FF2B5EF4-FFF2-40B4-BE49-F238E27FC236}">
                <a16:creationId xmlns:a16="http://schemas.microsoft.com/office/drawing/2014/main" id="{407E3EFE-73C2-054E-BBED-6AC266C70C86}"/>
              </a:ext>
            </a:extLst>
          </p:cNvPr>
          <p:cNvSpPr/>
          <p:nvPr/>
        </p:nvSpPr>
        <p:spPr>
          <a:xfrm>
            <a:off x="71120" y="386080"/>
            <a:ext cx="7711440" cy="20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3356">
              <a:defRPr/>
            </a:pPr>
            <a:endParaRPr lang="pt-BR" sz="1680">
              <a:solidFill>
                <a:prstClr val="white"/>
              </a:solidFill>
              <a:latin typeface="Calibri" panose="020F0502020204030204"/>
            </a:endParaRPr>
          </a:p>
        </p:txBody>
      </p:sp>
    </p:spTree>
    <p:extLst>
      <p:ext uri="{BB962C8B-B14F-4D97-AF65-F5344CB8AC3E}">
        <p14:creationId xmlns:p14="http://schemas.microsoft.com/office/powerpoint/2010/main" val="19999989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4064D4AE-A288-421E-B0C0-86AB9E59EF4B}"/>
              </a:ext>
            </a:extLst>
          </p:cNvPr>
          <p:cNvPicPr>
            <a:picLocks noChangeAspect="1"/>
          </p:cNvPicPr>
          <p:nvPr/>
        </p:nvPicPr>
        <p:blipFill>
          <a:blip r:embed="rId2"/>
          <a:stretch>
            <a:fillRect/>
          </a:stretch>
        </p:blipFill>
        <p:spPr>
          <a:xfrm>
            <a:off x="764541" y="1195148"/>
            <a:ext cx="8401050" cy="4725591"/>
          </a:xfrm>
          <a:prstGeom prst="rect">
            <a:avLst/>
          </a:prstGeom>
        </p:spPr>
      </p:pic>
      <p:sp>
        <p:nvSpPr>
          <p:cNvPr id="5" name="Título 2">
            <a:extLst>
              <a:ext uri="{FF2B5EF4-FFF2-40B4-BE49-F238E27FC236}">
                <a16:creationId xmlns:a16="http://schemas.microsoft.com/office/drawing/2014/main" id="{2E93F52D-49B6-4283-8A99-C66E2BF2B156}"/>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4ED83A16-4C22-4599-AA87-80FDF03B38A2}"/>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simple world</a:t>
            </a:r>
          </a:p>
        </p:txBody>
      </p:sp>
    </p:spTree>
    <p:extLst>
      <p:ext uri="{BB962C8B-B14F-4D97-AF65-F5344CB8AC3E}">
        <p14:creationId xmlns:p14="http://schemas.microsoft.com/office/powerpoint/2010/main" val="34873450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8A106042-5006-47A0-84BB-074BDD5BD1D2}"/>
              </a:ext>
            </a:extLst>
          </p:cNvPr>
          <p:cNvPicPr>
            <a:picLocks noChangeAspect="1"/>
          </p:cNvPicPr>
          <p:nvPr/>
        </p:nvPicPr>
        <p:blipFill rotWithShape="1">
          <a:blip r:embed="rId2"/>
          <a:srcRect t="24167" b="25347"/>
          <a:stretch/>
        </p:blipFill>
        <p:spPr>
          <a:xfrm>
            <a:off x="0" y="1773555"/>
            <a:ext cx="11379200" cy="3231516"/>
          </a:xfrm>
          <a:prstGeom prst="rect">
            <a:avLst/>
          </a:prstGeom>
        </p:spPr>
      </p:pic>
      <p:sp>
        <p:nvSpPr>
          <p:cNvPr id="5" name="Título 2">
            <a:extLst>
              <a:ext uri="{FF2B5EF4-FFF2-40B4-BE49-F238E27FC236}">
                <a16:creationId xmlns:a16="http://schemas.microsoft.com/office/drawing/2014/main" id="{2A4B8D33-38B2-48FA-8E99-7839CDE1B9C4}"/>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46454CDF-A743-4D81-A98A-C0DC8AD3B060}"/>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simple world</a:t>
            </a:r>
          </a:p>
        </p:txBody>
      </p:sp>
    </p:spTree>
    <p:extLst>
      <p:ext uri="{BB962C8B-B14F-4D97-AF65-F5344CB8AC3E}">
        <p14:creationId xmlns:p14="http://schemas.microsoft.com/office/powerpoint/2010/main" val="1417378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F2D1F9D5-FD18-4E5C-8F3C-40EAC5E98189}"/>
              </a:ext>
            </a:extLst>
          </p:cNvPr>
          <p:cNvPicPr>
            <a:picLocks noChangeAspect="1"/>
          </p:cNvPicPr>
          <p:nvPr/>
        </p:nvPicPr>
        <p:blipFill rotWithShape="1">
          <a:blip r:embed="rId2"/>
          <a:srcRect t="23125" b="25625"/>
          <a:stretch/>
        </p:blipFill>
        <p:spPr>
          <a:xfrm>
            <a:off x="75564" y="1653540"/>
            <a:ext cx="11379200" cy="3280410"/>
          </a:xfrm>
          <a:prstGeom prst="rect">
            <a:avLst/>
          </a:prstGeom>
        </p:spPr>
      </p:pic>
      <p:sp>
        <p:nvSpPr>
          <p:cNvPr id="5" name="Título 2">
            <a:extLst>
              <a:ext uri="{FF2B5EF4-FFF2-40B4-BE49-F238E27FC236}">
                <a16:creationId xmlns:a16="http://schemas.microsoft.com/office/drawing/2014/main" id="{70134389-A41C-41EA-B332-A55E39CB1A5D}"/>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41D4297C-1C43-40E7-B893-6C694E737A75}"/>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simple world</a:t>
            </a:r>
          </a:p>
        </p:txBody>
      </p:sp>
    </p:spTree>
    <p:extLst>
      <p:ext uri="{BB962C8B-B14F-4D97-AF65-F5344CB8AC3E}">
        <p14:creationId xmlns:p14="http://schemas.microsoft.com/office/powerpoint/2010/main" val="33511071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0E4A398A-A09D-4FAE-8D2B-BA073225FF2B}"/>
              </a:ext>
            </a:extLst>
          </p:cNvPr>
          <p:cNvPicPr>
            <a:picLocks noChangeAspect="1"/>
          </p:cNvPicPr>
          <p:nvPr/>
        </p:nvPicPr>
        <p:blipFill rotWithShape="1">
          <a:blip r:embed="rId2"/>
          <a:srcRect t="18056" b="15903"/>
          <a:stretch/>
        </p:blipFill>
        <p:spPr>
          <a:xfrm>
            <a:off x="0" y="1537971"/>
            <a:ext cx="11379200" cy="4227195"/>
          </a:xfrm>
          <a:prstGeom prst="rect">
            <a:avLst/>
          </a:prstGeom>
        </p:spPr>
      </p:pic>
      <p:sp>
        <p:nvSpPr>
          <p:cNvPr id="5" name="Título 2">
            <a:extLst>
              <a:ext uri="{FF2B5EF4-FFF2-40B4-BE49-F238E27FC236}">
                <a16:creationId xmlns:a16="http://schemas.microsoft.com/office/drawing/2014/main" id="{E802DC9A-DE22-4448-8B44-34DC71065EFC}"/>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8E8CEA10-AE3F-4C48-B3CB-0E39EE38DC05}"/>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simple world</a:t>
            </a:r>
          </a:p>
        </p:txBody>
      </p:sp>
    </p:spTree>
    <p:extLst>
      <p:ext uri="{BB962C8B-B14F-4D97-AF65-F5344CB8AC3E}">
        <p14:creationId xmlns:p14="http://schemas.microsoft.com/office/powerpoint/2010/main" val="24844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06960131-E52E-4E35-88D8-1EBF34F94935}"/>
              </a:ext>
            </a:extLst>
          </p:cNvPr>
          <p:cNvPicPr>
            <a:picLocks noChangeAspect="1"/>
          </p:cNvPicPr>
          <p:nvPr/>
        </p:nvPicPr>
        <p:blipFill rotWithShape="1">
          <a:blip r:embed="rId2"/>
          <a:srcRect t="18056" b="17361"/>
          <a:stretch/>
        </p:blipFill>
        <p:spPr>
          <a:xfrm>
            <a:off x="40004" y="1542416"/>
            <a:ext cx="11379200" cy="4133849"/>
          </a:xfrm>
          <a:prstGeom prst="rect">
            <a:avLst/>
          </a:prstGeom>
        </p:spPr>
      </p:pic>
      <p:sp>
        <p:nvSpPr>
          <p:cNvPr id="5" name="Título 2">
            <a:extLst>
              <a:ext uri="{FF2B5EF4-FFF2-40B4-BE49-F238E27FC236}">
                <a16:creationId xmlns:a16="http://schemas.microsoft.com/office/drawing/2014/main" id="{0AE4E105-391A-4753-B083-DA39EB3D615D}"/>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50DBD897-D08F-45FD-AB60-6D4DEB180B9A}"/>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simple world</a:t>
            </a:r>
          </a:p>
        </p:txBody>
      </p:sp>
    </p:spTree>
    <p:extLst>
      <p:ext uri="{BB962C8B-B14F-4D97-AF65-F5344CB8AC3E}">
        <p14:creationId xmlns:p14="http://schemas.microsoft.com/office/powerpoint/2010/main" val="6725848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C4291D48-DDCF-4311-AD9E-84361DD9148D}"/>
              </a:ext>
            </a:extLst>
          </p:cNvPr>
          <p:cNvPicPr>
            <a:picLocks noChangeAspect="1"/>
          </p:cNvPicPr>
          <p:nvPr/>
        </p:nvPicPr>
        <p:blipFill rotWithShape="1">
          <a:blip r:embed="rId2"/>
          <a:srcRect t="18681" b="16250"/>
          <a:stretch/>
        </p:blipFill>
        <p:spPr>
          <a:xfrm>
            <a:off x="0" y="1511300"/>
            <a:ext cx="11379200" cy="4164965"/>
          </a:xfrm>
          <a:prstGeom prst="rect">
            <a:avLst/>
          </a:prstGeom>
        </p:spPr>
      </p:pic>
      <p:sp>
        <p:nvSpPr>
          <p:cNvPr id="5" name="Título 2">
            <a:extLst>
              <a:ext uri="{FF2B5EF4-FFF2-40B4-BE49-F238E27FC236}">
                <a16:creationId xmlns:a16="http://schemas.microsoft.com/office/drawing/2014/main" id="{022EAA7E-E24D-44AB-8FCA-D6F6D7CBD556}"/>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5233D0C1-7BD6-4A42-9857-D0C7386838C3}"/>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simple world</a:t>
            </a:r>
          </a:p>
        </p:txBody>
      </p:sp>
    </p:spTree>
    <p:extLst>
      <p:ext uri="{BB962C8B-B14F-4D97-AF65-F5344CB8AC3E}">
        <p14:creationId xmlns:p14="http://schemas.microsoft.com/office/powerpoint/2010/main" val="1632202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0BB03109-8DD5-4A3C-8EF7-A79194559E0B}"/>
              </a:ext>
            </a:extLst>
          </p:cNvPr>
          <p:cNvPicPr>
            <a:picLocks noChangeAspect="1"/>
          </p:cNvPicPr>
          <p:nvPr/>
        </p:nvPicPr>
        <p:blipFill rotWithShape="1">
          <a:blip r:embed="rId2"/>
          <a:srcRect t="19931" b="14653"/>
          <a:stretch/>
        </p:blipFill>
        <p:spPr>
          <a:xfrm>
            <a:off x="0" y="1622426"/>
            <a:ext cx="11379200" cy="4187190"/>
          </a:xfrm>
          <a:prstGeom prst="rect">
            <a:avLst/>
          </a:prstGeom>
        </p:spPr>
      </p:pic>
      <p:sp>
        <p:nvSpPr>
          <p:cNvPr id="5" name="Título 2">
            <a:extLst>
              <a:ext uri="{FF2B5EF4-FFF2-40B4-BE49-F238E27FC236}">
                <a16:creationId xmlns:a16="http://schemas.microsoft.com/office/drawing/2014/main" id="{0B153AA9-7DB4-4CEC-A739-304715F89BC1}"/>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45F25C70-A3AF-4610-8696-94DD22B45366}"/>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simple world</a:t>
            </a:r>
          </a:p>
        </p:txBody>
      </p:sp>
    </p:spTree>
    <p:extLst>
      <p:ext uri="{BB962C8B-B14F-4D97-AF65-F5344CB8AC3E}">
        <p14:creationId xmlns:p14="http://schemas.microsoft.com/office/powerpoint/2010/main" val="23876515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4B7FEC31-85A2-49CD-A134-280D0D3824BF}"/>
              </a:ext>
            </a:extLst>
          </p:cNvPr>
          <p:cNvPicPr>
            <a:picLocks noChangeAspect="1"/>
          </p:cNvPicPr>
          <p:nvPr/>
        </p:nvPicPr>
        <p:blipFill rotWithShape="1">
          <a:blip r:embed="rId2"/>
          <a:srcRect t="19444" b="15416"/>
          <a:stretch/>
        </p:blipFill>
        <p:spPr>
          <a:xfrm>
            <a:off x="0" y="1569085"/>
            <a:ext cx="11379200" cy="4169412"/>
          </a:xfrm>
          <a:prstGeom prst="rect">
            <a:avLst/>
          </a:prstGeom>
        </p:spPr>
      </p:pic>
      <p:sp>
        <p:nvSpPr>
          <p:cNvPr id="5" name="Título 2">
            <a:extLst>
              <a:ext uri="{FF2B5EF4-FFF2-40B4-BE49-F238E27FC236}">
                <a16:creationId xmlns:a16="http://schemas.microsoft.com/office/drawing/2014/main" id="{D697FAE7-87A2-4A77-8A8F-BC0F891A71D4}"/>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4DADC66E-8484-48CF-8773-053E52710F3F}"/>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simple world</a:t>
            </a:r>
          </a:p>
        </p:txBody>
      </p:sp>
    </p:spTree>
    <p:extLst>
      <p:ext uri="{BB962C8B-B14F-4D97-AF65-F5344CB8AC3E}">
        <p14:creationId xmlns:p14="http://schemas.microsoft.com/office/powerpoint/2010/main" val="25317924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434EC2C2-D6F8-4C10-9E5F-E99DD846673E}"/>
              </a:ext>
            </a:extLst>
          </p:cNvPr>
          <p:cNvPicPr>
            <a:picLocks noChangeAspect="1"/>
          </p:cNvPicPr>
          <p:nvPr/>
        </p:nvPicPr>
        <p:blipFill rotWithShape="1">
          <a:blip r:embed="rId2"/>
          <a:srcRect t="19444" b="16527"/>
          <a:stretch/>
        </p:blipFill>
        <p:spPr>
          <a:xfrm>
            <a:off x="0" y="1649094"/>
            <a:ext cx="11379200" cy="4098292"/>
          </a:xfrm>
          <a:prstGeom prst="rect">
            <a:avLst/>
          </a:prstGeom>
        </p:spPr>
      </p:pic>
      <p:sp>
        <p:nvSpPr>
          <p:cNvPr id="5" name="Título 2">
            <a:extLst>
              <a:ext uri="{FF2B5EF4-FFF2-40B4-BE49-F238E27FC236}">
                <a16:creationId xmlns:a16="http://schemas.microsoft.com/office/drawing/2014/main" id="{90ED7183-7CD3-4D49-825D-7C5CA19EEED2}"/>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B2EF5F28-30B2-4C3D-B244-E41FD8EBD622}"/>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simple world</a:t>
            </a:r>
          </a:p>
        </p:txBody>
      </p:sp>
    </p:spTree>
    <p:extLst>
      <p:ext uri="{BB962C8B-B14F-4D97-AF65-F5344CB8AC3E}">
        <p14:creationId xmlns:p14="http://schemas.microsoft.com/office/powerpoint/2010/main" val="31729126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F364A329-F222-4CD4-9A15-B03522E99D5C}"/>
              </a:ext>
            </a:extLst>
          </p:cNvPr>
          <p:cNvPicPr>
            <a:picLocks noChangeAspect="1"/>
          </p:cNvPicPr>
          <p:nvPr/>
        </p:nvPicPr>
        <p:blipFill rotWithShape="1">
          <a:blip r:embed="rId2"/>
          <a:srcRect t="20069" b="16250"/>
          <a:stretch/>
        </p:blipFill>
        <p:spPr>
          <a:xfrm>
            <a:off x="0" y="1564640"/>
            <a:ext cx="11379200" cy="4076065"/>
          </a:xfrm>
          <a:prstGeom prst="rect">
            <a:avLst/>
          </a:prstGeom>
        </p:spPr>
      </p:pic>
      <p:sp>
        <p:nvSpPr>
          <p:cNvPr id="5" name="Título 2">
            <a:extLst>
              <a:ext uri="{FF2B5EF4-FFF2-40B4-BE49-F238E27FC236}">
                <a16:creationId xmlns:a16="http://schemas.microsoft.com/office/drawing/2014/main" id="{C794F7D4-31C4-4547-9FC3-253668833E8B}"/>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C7208942-F009-4A48-8B92-16563B8193D8}"/>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simple world</a:t>
            </a:r>
          </a:p>
        </p:txBody>
      </p:sp>
    </p:spTree>
    <p:extLst>
      <p:ext uri="{BB962C8B-B14F-4D97-AF65-F5344CB8AC3E}">
        <p14:creationId xmlns:p14="http://schemas.microsoft.com/office/powerpoint/2010/main" val="1745988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7008;p515">
            <a:extLst>
              <a:ext uri="{FF2B5EF4-FFF2-40B4-BE49-F238E27FC236}">
                <a16:creationId xmlns:a16="http://schemas.microsoft.com/office/drawing/2014/main" id="{8F3A3201-7766-9C44-8FFD-54622B3D119F}"/>
              </a:ext>
            </a:extLst>
          </p:cNvPr>
          <p:cNvPicPr preferRelativeResize="0"/>
          <p:nvPr/>
        </p:nvPicPr>
        <p:blipFill>
          <a:blip r:embed="rId2">
            <a:alphaModFix/>
          </a:blip>
          <a:stretch>
            <a:fillRect/>
          </a:stretch>
        </p:blipFill>
        <p:spPr>
          <a:xfrm>
            <a:off x="4276503" y="1695245"/>
            <a:ext cx="1282704" cy="1404013"/>
          </a:xfrm>
          <a:prstGeom prst="rect">
            <a:avLst/>
          </a:prstGeom>
          <a:noFill/>
          <a:ln>
            <a:noFill/>
          </a:ln>
        </p:spPr>
      </p:pic>
      <p:pic>
        <p:nvPicPr>
          <p:cNvPr id="6" name="Google Shape;7009;p515">
            <a:extLst>
              <a:ext uri="{FF2B5EF4-FFF2-40B4-BE49-F238E27FC236}">
                <a16:creationId xmlns:a16="http://schemas.microsoft.com/office/drawing/2014/main" id="{82AFD7EA-EB07-8444-BB56-7F2A710A1895}"/>
              </a:ext>
            </a:extLst>
          </p:cNvPr>
          <p:cNvPicPr preferRelativeResize="0"/>
          <p:nvPr/>
        </p:nvPicPr>
        <p:blipFill>
          <a:blip r:embed="rId3">
            <a:alphaModFix/>
          </a:blip>
          <a:stretch>
            <a:fillRect/>
          </a:stretch>
        </p:blipFill>
        <p:spPr>
          <a:xfrm>
            <a:off x="5689601" y="3044040"/>
            <a:ext cx="1155973" cy="1348809"/>
          </a:xfrm>
          <a:prstGeom prst="rect">
            <a:avLst/>
          </a:prstGeom>
          <a:noFill/>
          <a:ln>
            <a:noFill/>
          </a:ln>
        </p:spPr>
      </p:pic>
      <p:pic>
        <p:nvPicPr>
          <p:cNvPr id="7" name="Google Shape;7010;p515">
            <a:extLst>
              <a:ext uri="{FF2B5EF4-FFF2-40B4-BE49-F238E27FC236}">
                <a16:creationId xmlns:a16="http://schemas.microsoft.com/office/drawing/2014/main" id="{3828E215-9AA6-BE40-A964-A9123B27B33C}"/>
              </a:ext>
            </a:extLst>
          </p:cNvPr>
          <p:cNvPicPr preferRelativeResize="0"/>
          <p:nvPr/>
        </p:nvPicPr>
        <p:blipFill rotWithShape="1">
          <a:blip r:embed="rId4">
            <a:alphaModFix/>
          </a:blip>
          <a:srcRect l="12311"/>
          <a:stretch/>
        </p:blipFill>
        <p:spPr>
          <a:xfrm>
            <a:off x="2294582" y="1695235"/>
            <a:ext cx="1774164" cy="1348804"/>
          </a:xfrm>
          <a:prstGeom prst="rect">
            <a:avLst/>
          </a:prstGeom>
          <a:noFill/>
          <a:ln>
            <a:noFill/>
          </a:ln>
        </p:spPr>
      </p:pic>
      <p:pic>
        <p:nvPicPr>
          <p:cNvPr id="8" name="Google Shape;7011;p515">
            <a:extLst>
              <a:ext uri="{FF2B5EF4-FFF2-40B4-BE49-F238E27FC236}">
                <a16:creationId xmlns:a16="http://schemas.microsoft.com/office/drawing/2014/main" id="{5859A6CC-CB39-7047-BB2A-F51B09A5061F}"/>
              </a:ext>
            </a:extLst>
          </p:cNvPr>
          <p:cNvPicPr preferRelativeResize="0"/>
          <p:nvPr/>
        </p:nvPicPr>
        <p:blipFill>
          <a:blip r:embed="rId5">
            <a:alphaModFix/>
          </a:blip>
          <a:stretch>
            <a:fillRect/>
          </a:stretch>
        </p:blipFill>
        <p:spPr>
          <a:xfrm>
            <a:off x="5629266" y="1695235"/>
            <a:ext cx="1652231" cy="1248612"/>
          </a:xfrm>
          <a:prstGeom prst="rect">
            <a:avLst/>
          </a:prstGeom>
          <a:noFill/>
          <a:ln>
            <a:noFill/>
          </a:ln>
        </p:spPr>
      </p:pic>
      <p:pic>
        <p:nvPicPr>
          <p:cNvPr id="9" name="Google Shape;7012;p515">
            <a:extLst>
              <a:ext uri="{FF2B5EF4-FFF2-40B4-BE49-F238E27FC236}">
                <a16:creationId xmlns:a16="http://schemas.microsoft.com/office/drawing/2014/main" id="{DA85220B-E7FC-A54E-9F96-B6E3CE3C0E97}"/>
              </a:ext>
            </a:extLst>
          </p:cNvPr>
          <p:cNvPicPr preferRelativeResize="0"/>
          <p:nvPr/>
        </p:nvPicPr>
        <p:blipFill rotWithShape="1">
          <a:blip r:embed="rId6">
            <a:alphaModFix/>
          </a:blip>
          <a:srcRect l="10603" t="21954" r="4094"/>
          <a:stretch/>
        </p:blipFill>
        <p:spPr>
          <a:xfrm>
            <a:off x="3534849" y="3195473"/>
            <a:ext cx="2024353" cy="1045940"/>
          </a:xfrm>
          <a:prstGeom prst="rect">
            <a:avLst/>
          </a:prstGeom>
          <a:noFill/>
          <a:ln>
            <a:noFill/>
          </a:ln>
        </p:spPr>
      </p:pic>
      <p:sp>
        <p:nvSpPr>
          <p:cNvPr id="10" name="Google Shape;7013;p515">
            <a:extLst>
              <a:ext uri="{FF2B5EF4-FFF2-40B4-BE49-F238E27FC236}">
                <a16:creationId xmlns:a16="http://schemas.microsoft.com/office/drawing/2014/main" id="{324701A8-7A34-8141-9A3A-3DC1AFD030D0}"/>
              </a:ext>
            </a:extLst>
          </p:cNvPr>
          <p:cNvSpPr txBox="1"/>
          <p:nvPr/>
        </p:nvSpPr>
        <p:spPr>
          <a:xfrm>
            <a:off x="1022240" y="6014721"/>
            <a:ext cx="5895480" cy="325639"/>
          </a:xfrm>
          <a:prstGeom prst="rect">
            <a:avLst/>
          </a:prstGeom>
          <a:noFill/>
          <a:ln>
            <a:noFill/>
          </a:ln>
        </p:spPr>
        <p:txBody>
          <a:bodyPr spcFirstLastPara="1" wrap="square" lIns="85330" tIns="85330" rIns="85330" bIns="85330" anchor="t" anchorCtr="0">
            <a:noAutofit/>
          </a:bodyPr>
          <a:lstStyle/>
          <a:p>
            <a:pPr algn="r" defTabSz="853356">
              <a:defRPr/>
            </a:pPr>
            <a:r>
              <a:rPr lang="en" sz="747" u="sng" dirty="0">
                <a:solidFill>
                  <a:srgbClr val="999999"/>
                </a:solidFill>
                <a:latin typeface="Calibri" panose="020F0502020204030204"/>
                <a:hlinkClick r:id="rId7"/>
              </a:rPr>
              <a:t>CC-BY-SA-2.5</a:t>
            </a:r>
            <a:r>
              <a:rPr lang="en" sz="747" dirty="0">
                <a:solidFill>
                  <a:srgbClr val="999999"/>
                </a:solidFill>
                <a:latin typeface="Calibri" panose="020F0502020204030204"/>
              </a:rPr>
              <a:t> Wikimedia Commons </a:t>
            </a:r>
            <a:r>
              <a:rPr lang="en" sz="747" u="sng" dirty="0">
                <a:solidFill>
                  <a:srgbClr val="999999"/>
                </a:solidFill>
                <a:latin typeface="Calibri" panose="020F0502020204030204"/>
                <a:hlinkClick r:id="rId8"/>
              </a:rPr>
              <a:t>https://commons.wikimedia.org/wiki/File:Komondor_Westminster_Dog_Show_crop.jpg</a:t>
            </a:r>
            <a:endParaRPr sz="747" dirty="0">
              <a:solidFill>
                <a:srgbClr val="999999"/>
              </a:solidFill>
              <a:latin typeface="Calibri" panose="020F0502020204030204"/>
            </a:endParaRPr>
          </a:p>
          <a:p>
            <a:pPr algn="r" defTabSz="853356">
              <a:defRPr/>
            </a:pPr>
            <a:r>
              <a:rPr lang="en" sz="747" u="sng" dirty="0">
                <a:solidFill>
                  <a:srgbClr val="999999"/>
                </a:solidFill>
                <a:latin typeface="Calibri" panose="020F0502020204030204"/>
                <a:hlinkClick r:id="rId9"/>
              </a:rPr>
              <a:t>CC-BY-2.0</a:t>
            </a:r>
            <a:r>
              <a:rPr lang="en" sz="747" dirty="0">
                <a:solidFill>
                  <a:srgbClr val="999999"/>
                </a:solidFill>
                <a:latin typeface="Calibri" panose="020F0502020204030204"/>
              </a:rPr>
              <a:t> Wikimedia Commons </a:t>
            </a:r>
            <a:r>
              <a:rPr lang="en" sz="747" u="sng" dirty="0">
                <a:solidFill>
                  <a:srgbClr val="999999"/>
                </a:solidFill>
                <a:latin typeface="Calibri" panose="020F0502020204030204"/>
                <a:hlinkClick r:id="rId10"/>
              </a:rPr>
              <a:t>https://commons.wikimedia.org/wiki/File:2014_Westminster_Kennel_Club_Dog_Show_(12487315865).jpg</a:t>
            </a:r>
            <a:endParaRPr sz="747" dirty="0">
              <a:solidFill>
                <a:srgbClr val="999999"/>
              </a:solidFill>
              <a:latin typeface="Calibri" panose="020F0502020204030204"/>
            </a:endParaRPr>
          </a:p>
          <a:p>
            <a:pPr algn="r" defTabSz="853356">
              <a:defRPr/>
            </a:pPr>
            <a:r>
              <a:rPr lang="en" sz="747" dirty="0">
                <a:solidFill>
                  <a:srgbClr val="999999"/>
                </a:solidFill>
                <a:latin typeface="Calibri" panose="020F0502020204030204"/>
              </a:rPr>
              <a:t> </a:t>
            </a:r>
            <a:endParaRPr sz="747" dirty="0">
              <a:solidFill>
                <a:srgbClr val="999999"/>
              </a:solidFill>
              <a:latin typeface="Calibri" panose="020F0502020204030204"/>
            </a:endParaRPr>
          </a:p>
        </p:txBody>
      </p:sp>
      <p:sp>
        <p:nvSpPr>
          <p:cNvPr id="11" name="Google Shape;7015;p515">
            <a:extLst>
              <a:ext uri="{FF2B5EF4-FFF2-40B4-BE49-F238E27FC236}">
                <a16:creationId xmlns:a16="http://schemas.microsoft.com/office/drawing/2014/main" id="{5847B584-FA14-C94A-A313-64663E440961}"/>
              </a:ext>
            </a:extLst>
          </p:cNvPr>
          <p:cNvSpPr txBox="1"/>
          <p:nvPr/>
        </p:nvSpPr>
        <p:spPr>
          <a:xfrm>
            <a:off x="1802846" y="958717"/>
            <a:ext cx="5757080" cy="425320"/>
          </a:xfrm>
          <a:prstGeom prst="rect">
            <a:avLst/>
          </a:prstGeom>
          <a:noFill/>
          <a:ln>
            <a:noFill/>
          </a:ln>
        </p:spPr>
        <p:txBody>
          <a:bodyPr spcFirstLastPara="1" wrap="square" lIns="85330" tIns="85330" rIns="85330" bIns="85330" anchor="ctr" anchorCtr="0">
            <a:noAutofit/>
          </a:bodyPr>
          <a:lstStyle/>
          <a:p>
            <a:pPr algn="ctr" defTabSz="853356">
              <a:defRPr/>
            </a:pPr>
            <a:r>
              <a:rPr lang="en" sz="2427" b="1">
                <a:solidFill>
                  <a:srgbClr val="434343"/>
                </a:solidFill>
                <a:latin typeface="Google Sans"/>
                <a:ea typeface="Google Sans"/>
                <a:cs typeface="Google Sans"/>
                <a:sym typeface="Google Sans"/>
              </a:rPr>
              <a:t>Not so fast...</a:t>
            </a:r>
            <a:endParaRPr sz="2427" b="1">
              <a:solidFill>
                <a:srgbClr val="434343"/>
              </a:solidFill>
              <a:latin typeface="Google Sans"/>
              <a:ea typeface="Google Sans"/>
              <a:cs typeface="Google Sans"/>
              <a:sym typeface="Google Sans"/>
            </a:endParaRPr>
          </a:p>
        </p:txBody>
      </p:sp>
      <p:sp>
        <p:nvSpPr>
          <p:cNvPr id="12" name="Retângulo 11">
            <a:extLst>
              <a:ext uri="{FF2B5EF4-FFF2-40B4-BE49-F238E27FC236}">
                <a16:creationId xmlns:a16="http://schemas.microsoft.com/office/drawing/2014/main" id="{C4088971-C4C6-D24C-B89F-DD0D4AE1444E}"/>
              </a:ext>
            </a:extLst>
          </p:cNvPr>
          <p:cNvSpPr/>
          <p:nvPr/>
        </p:nvSpPr>
        <p:spPr>
          <a:xfrm>
            <a:off x="71120" y="386080"/>
            <a:ext cx="7711440" cy="20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3356">
              <a:defRPr/>
            </a:pPr>
            <a:endParaRPr lang="pt-BR" sz="1680">
              <a:solidFill>
                <a:prstClr val="white"/>
              </a:solidFill>
              <a:latin typeface="Calibri" panose="020F0502020204030204"/>
            </a:endParaRPr>
          </a:p>
        </p:txBody>
      </p:sp>
    </p:spTree>
    <p:extLst>
      <p:ext uri="{BB962C8B-B14F-4D97-AF65-F5344CB8AC3E}">
        <p14:creationId xmlns:p14="http://schemas.microsoft.com/office/powerpoint/2010/main" val="36969758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3301165A-D6DE-43DF-9166-C1A3F72D4505}"/>
              </a:ext>
            </a:extLst>
          </p:cNvPr>
          <p:cNvPicPr>
            <a:picLocks noChangeAspect="1"/>
          </p:cNvPicPr>
          <p:nvPr/>
        </p:nvPicPr>
        <p:blipFill rotWithShape="1">
          <a:blip r:embed="rId2"/>
          <a:srcRect t="19722" b="16944"/>
          <a:stretch/>
        </p:blipFill>
        <p:spPr>
          <a:xfrm>
            <a:off x="0" y="1569085"/>
            <a:ext cx="11379200" cy="4053841"/>
          </a:xfrm>
          <a:prstGeom prst="rect">
            <a:avLst/>
          </a:prstGeom>
        </p:spPr>
      </p:pic>
      <p:sp>
        <p:nvSpPr>
          <p:cNvPr id="5" name="Título 2">
            <a:extLst>
              <a:ext uri="{FF2B5EF4-FFF2-40B4-BE49-F238E27FC236}">
                <a16:creationId xmlns:a16="http://schemas.microsoft.com/office/drawing/2014/main" id="{E2D60704-E091-4850-BFAF-649A7CEA6C06}"/>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6D8BD2B9-A65B-417E-8F55-9C8D223754FC}"/>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simple world</a:t>
            </a:r>
          </a:p>
        </p:txBody>
      </p:sp>
    </p:spTree>
    <p:extLst>
      <p:ext uri="{BB962C8B-B14F-4D97-AF65-F5344CB8AC3E}">
        <p14:creationId xmlns:p14="http://schemas.microsoft.com/office/powerpoint/2010/main" val="35661701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5B195A9F-9A01-40F6-BD05-CCD650C295E0}"/>
              </a:ext>
            </a:extLst>
          </p:cNvPr>
          <p:cNvPicPr>
            <a:picLocks noChangeAspect="1"/>
          </p:cNvPicPr>
          <p:nvPr/>
        </p:nvPicPr>
        <p:blipFill rotWithShape="1">
          <a:blip r:embed="rId2"/>
          <a:srcRect t="18056" b="10070"/>
          <a:stretch/>
        </p:blipFill>
        <p:spPr>
          <a:xfrm>
            <a:off x="31115" y="1496558"/>
            <a:ext cx="11085830" cy="4481965"/>
          </a:xfrm>
          <a:prstGeom prst="rect">
            <a:avLst/>
          </a:prstGeom>
        </p:spPr>
      </p:pic>
      <p:sp>
        <p:nvSpPr>
          <p:cNvPr id="5" name="Título 2">
            <a:extLst>
              <a:ext uri="{FF2B5EF4-FFF2-40B4-BE49-F238E27FC236}">
                <a16:creationId xmlns:a16="http://schemas.microsoft.com/office/drawing/2014/main" id="{749325D6-5792-4E59-8680-82BC40E679A6}"/>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3A31FBA3-2E39-4BE3-8C7D-B363B28126B3}"/>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simple world</a:t>
            </a:r>
          </a:p>
        </p:txBody>
      </p:sp>
    </p:spTree>
    <p:extLst>
      <p:ext uri="{BB962C8B-B14F-4D97-AF65-F5344CB8AC3E}">
        <p14:creationId xmlns:p14="http://schemas.microsoft.com/office/powerpoint/2010/main" val="42122903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9CF4BE32-0DB8-4897-B83E-EDCE3D283914}"/>
              </a:ext>
            </a:extLst>
          </p:cNvPr>
          <p:cNvPicPr>
            <a:picLocks noChangeAspect="1"/>
          </p:cNvPicPr>
          <p:nvPr/>
        </p:nvPicPr>
        <p:blipFill rotWithShape="1">
          <a:blip r:embed="rId2"/>
          <a:srcRect t="18333" b="12153"/>
          <a:stretch/>
        </p:blipFill>
        <p:spPr>
          <a:xfrm>
            <a:off x="75566" y="1523407"/>
            <a:ext cx="11143615" cy="4357329"/>
          </a:xfrm>
          <a:prstGeom prst="rect">
            <a:avLst/>
          </a:prstGeom>
        </p:spPr>
      </p:pic>
      <p:sp>
        <p:nvSpPr>
          <p:cNvPr id="5" name="Título 2">
            <a:extLst>
              <a:ext uri="{FF2B5EF4-FFF2-40B4-BE49-F238E27FC236}">
                <a16:creationId xmlns:a16="http://schemas.microsoft.com/office/drawing/2014/main" id="{29DEF10F-A3CC-49E3-B134-099DDDD9B517}"/>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3FFA21D6-04F4-430D-A90B-3D78E7912D72}"/>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simple world</a:t>
            </a:r>
          </a:p>
        </p:txBody>
      </p:sp>
    </p:spTree>
    <p:extLst>
      <p:ext uri="{BB962C8B-B14F-4D97-AF65-F5344CB8AC3E}">
        <p14:creationId xmlns:p14="http://schemas.microsoft.com/office/powerpoint/2010/main" val="25622528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B6AF0A95-8733-4145-9306-1A342FAF8632}"/>
              </a:ext>
            </a:extLst>
          </p:cNvPr>
          <p:cNvPicPr>
            <a:picLocks noChangeAspect="1"/>
          </p:cNvPicPr>
          <p:nvPr/>
        </p:nvPicPr>
        <p:blipFill rotWithShape="1">
          <a:blip r:embed="rId2"/>
          <a:srcRect t="17570" b="12777"/>
          <a:stretch/>
        </p:blipFill>
        <p:spPr>
          <a:xfrm>
            <a:off x="102236" y="1498115"/>
            <a:ext cx="11072495" cy="4338169"/>
          </a:xfrm>
          <a:prstGeom prst="rect">
            <a:avLst/>
          </a:prstGeom>
        </p:spPr>
      </p:pic>
      <p:sp>
        <p:nvSpPr>
          <p:cNvPr id="5" name="Título 2">
            <a:extLst>
              <a:ext uri="{FF2B5EF4-FFF2-40B4-BE49-F238E27FC236}">
                <a16:creationId xmlns:a16="http://schemas.microsoft.com/office/drawing/2014/main" id="{EE388C9E-B873-4175-973A-B5B8CCA18F68}"/>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76266874-FCE1-45A3-82E7-F0067684D6CB}"/>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simple world</a:t>
            </a:r>
          </a:p>
        </p:txBody>
      </p:sp>
    </p:spTree>
    <p:extLst>
      <p:ext uri="{BB962C8B-B14F-4D97-AF65-F5344CB8AC3E}">
        <p14:creationId xmlns:p14="http://schemas.microsoft.com/office/powerpoint/2010/main" val="3045010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701F3322-6EFF-4334-88C0-66CA72E82CAD}"/>
              </a:ext>
            </a:extLst>
          </p:cNvPr>
          <p:cNvPicPr>
            <a:picLocks noChangeAspect="1"/>
          </p:cNvPicPr>
          <p:nvPr/>
        </p:nvPicPr>
        <p:blipFill rotWithShape="1">
          <a:blip r:embed="rId2"/>
          <a:srcRect t="29167" b="26666"/>
          <a:stretch/>
        </p:blipFill>
        <p:spPr>
          <a:xfrm>
            <a:off x="0" y="1938021"/>
            <a:ext cx="11379200" cy="2827019"/>
          </a:xfrm>
          <a:prstGeom prst="rect">
            <a:avLst/>
          </a:prstGeom>
        </p:spPr>
      </p:pic>
      <p:sp>
        <p:nvSpPr>
          <p:cNvPr id="5" name="Título 2">
            <a:extLst>
              <a:ext uri="{FF2B5EF4-FFF2-40B4-BE49-F238E27FC236}">
                <a16:creationId xmlns:a16="http://schemas.microsoft.com/office/drawing/2014/main" id="{02A59C07-EE45-4698-A9D8-53A15435FE3A}"/>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F14354A3-AA74-47A1-915A-8921D7B62FAD}"/>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little more complex world</a:t>
            </a:r>
          </a:p>
        </p:txBody>
      </p:sp>
    </p:spTree>
    <p:extLst>
      <p:ext uri="{BB962C8B-B14F-4D97-AF65-F5344CB8AC3E}">
        <p14:creationId xmlns:p14="http://schemas.microsoft.com/office/powerpoint/2010/main" val="516745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440F6BEE-F374-449A-BF07-053845B1E86B}"/>
              </a:ext>
            </a:extLst>
          </p:cNvPr>
          <p:cNvPicPr>
            <a:picLocks noChangeAspect="1"/>
          </p:cNvPicPr>
          <p:nvPr/>
        </p:nvPicPr>
        <p:blipFill rotWithShape="1">
          <a:blip r:embed="rId2"/>
          <a:srcRect t="11806" b="17569"/>
          <a:stretch/>
        </p:blipFill>
        <p:spPr>
          <a:xfrm>
            <a:off x="213361" y="1538885"/>
            <a:ext cx="11063605" cy="4395191"/>
          </a:xfrm>
          <a:prstGeom prst="rect">
            <a:avLst/>
          </a:prstGeom>
        </p:spPr>
      </p:pic>
      <p:sp>
        <p:nvSpPr>
          <p:cNvPr id="5" name="Título 2">
            <a:extLst>
              <a:ext uri="{FF2B5EF4-FFF2-40B4-BE49-F238E27FC236}">
                <a16:creationId xmlns:a16="http://schemas.microsoft.com/office/drawing/2014/main" id="{172D6E08-DBB8-4AD3-8E05-E25C91E16B7C}"/>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BD4ADD8C-9452-4FD4-9B24-848B1AA799DE}"/>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little more complex world</a:t>
            </a:r>
          </a:p>
        </p:txBody>
      </p:sp>
    </p:spTree>
    <p:extLst>
      <p:ext uri="{BB962C8B-B14F-4D97-AF65-F5344CB8AC3E}">
        <p14:creationId xmlns:p14="http://schemas.microsoft.com/office/powerpoint/2010/main" val="26856159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756B4FA3-034F-40F2-B185-75EAAD50A045}"/>
              </a:ext>
            </a:extLst>
          </p:cNvPr>
          <p:cNvPicPr>
            <a:picLocks noChangeAspect="1"/>
          </p:cNvPicPr>
          <p:nvPr/>
        </p:nvPicPr>
        <p:blipFill rotWithShape="1">
          <a:blip r:embed="rId2"/>
          <a:srcRect t="27153" b="24653"/>
          <a:stretch/>
        </p:blipFill>
        <p:spPr>
          <a:xfrm>
            <a:off x="0" y="1737995"/>
            <a:ext cx="11379200" cy="3084831"/>
          </a:xfrm>
          <a:prstGeom prst="rect">
            <a:avLst/>
          </a:prstGeom>
        </p:spPr>
      </p:pic>
      <p:sp>
        <p:nvSpPr>
          <p:cNvPr id="5" name="Título 2">
            <a:extLst>
              <a:ext uri="{FF2B5EF4-FFF2-40B4-BE49-F238E27FC236}">
                <a16:creationId xmlns:a16="http://schemas.microsoft.com/office/drawing/2014/main" id="{A873FCEF-C621-4718-BC51-66FA4FB25B30}"/>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36B8DC0E-83DE-436F-A804-95F2822D40C0}"/>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little more complex world</a:t>
            </a:r>
          </a:p>
        </p:txBody>
      </p:sp>
    </p:spTree>
    <p:extLst>
      <p:ext uri="{BB962C8B-B14F-4D97-AF65-F5344CB8AC3E}">
        <p14:creationId xmlns:p14="http://schemas.microsoft.com/office/powerpoint/2010/main" val="33567212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5A88E67A-BFE2-46BF-B318-3B77DF49C4F4}"/>
              </a:ext>
            </a:extLst>
          </p:cNvPr>
          <p:cNvPicPr>
            <a:picLocks noChangeAspect="1"/>
          </p:cNvPicPr>
          <p:nvPr/>
        </p:nvPicPr>
        <p:blipFill rotWithShape="1">
          <a:blip r:embed="rId2"/>
          <a:srcRect t="25555" b="25069"/>
          <a:stretch/>
        </p:blipFill>
        <p:spPr>
          <a:xfrm>
            <a:off x="0" y="1635761"/>
            <a:ext cx="11379200" cy="3160395"/>
          </a:xfrm>
          <a:prstGeom prst="rect">
            <a:avLst/>
          </a:prstGeom>
        </p:spPr>
      </p:pic>
      <p:sp>
        <p:nvSpPr>
          <p:cNvPr id="5" name="Título 2">
            <a:extLst>
              <a:ext uri="{FF2B5EF4-FFF2-40B4-BE49-F238E27FC236}">
                <a16:creationId xmlns:a16="http://schemas.microsoft.com/office/drawing/2014/main" id="{3ACED5F3-A028-4C5B-8323-3221DBA5857D}"/>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7D650ED3-01B0-44F5-A329-E1A902D82802}"/>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little more complex world</a:t>
            </a:r>
          </a:p>
        </p:txBody>
      </p:sp>
    </p:spTree>
    <p:extLst>
      <p:ext uri="{BB962C8B-B14F-4D97-AF65-F5344CB8AC3E}">
        <p14:creationId xmlns:p14="http://schemas.microsoft.com/office/powerpoint/2010/main" val="41928458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7BCD900C-2683-43C9-868F-77FE828691E2}"/>
              </a:ext>
            </a:extLst>
          </p:cNvPr>
          <p:cNvPicPr>
            <a:picLocks noChangeAspect="1"/>
          </p:cNvPicPr>
          <p:nvPr/>
        </p:nvPicPr>
        <p:blipFill rotWithShape="1">
          <a:blip r:embed="rId2"/>
          <a:srcRect t="23473" b="22709"/>
          <a:stretch/>
        </p:blipFill>
        <p:spPr>
          <a:xfrm>
            <a:off x="0" y="1502411"/>
            <a:ext cx="11379200" cy="3444875"/>
          </a:xfrm>
          <a:prstGeom prst="rect">
            <a:avLst/>
          </a:prstGeom>
        </p:spPr>
      </p:pic>
      <p:sp>
        <p:nvSpPr>
          <p:cNvPr id="5" name="Título 2">
            <a:extLst>
              <a:ext uri="{FF2B5EF4-FFF2-40B4-BE49-F238E27FC236}">
                <a16:creationId xmlns:a16="http://schemas.microsoft.com/office/drawing/2014/main" id="{3B46D19A-6103-4E09-8E21-C3A6A04C8BB2}"/>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A5CCF823-069E-476B-81AA-195C9391D695}"/>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little more complex world</a:t>
            </a:r>
          </a:p>
        </p:txBody>
      </p:sp>
    </p:spTree>
    <p:extLst>
      <p:ext uri="{BB962C8B-B14F-4D97-AF65-F5344CB8AC3E}">
        <p14:creationId xmlns:p14="http://schemas.microsoft.com/office/powerpoint/2010/main" val="5149731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2A534A03-B484-4A8B-B456-FCC59709BDD2}"/>
              </a:ext>
            </a:extLst>
          </p:cNvPr>
          <p:cNvPicPr>
            <a:picLocks noChangeAspect="1"/>
          </p:cNvPicPr>
          <p:nvPr/>
        </p:nvPicPr>
        <p:blipFill rotWithShape="1">
          <a:blip r:embed="rId2"/>
          <a:srcRect t="19305"/>
          <a:stretch/>
        </p:blipFill>
        <p:spPr>
          <a:xfrm>
            <a:off x="1042931" y="1462404"/>
            <a:ext cx="9293338" cy="4218305"/>
          </a:xfrm>
          <a:prstGeom prst="rect">
            <a:avLst/>
          </a:prstGeom>
        </p:spPr>
      </p:pic>
      <p:sp>
        <p:nvSpPr>
          <p:cNvPr id="5" name="Título 2">
            <a:extLst>
              <a:ext uri="{FF2B5EF4-FFF2-40B4-BE49-F238E27FC236}">
                <a16:creationId xmlns:a16="http://schemas.microsoft.com/office/drawing/2014/main" id="{4E80733E-52FA-407C-8D61-211A32FE13CA}"/>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340CAC98-B0C3-4D4F-9443-FBDFB4CE27E6}"/>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little more complex world</a:t>
            </a:r>
          </a:p>
        </p:txBody>
      </p:sp>
    </p:spTree>
    <p:extLst>
      <p:ext uri="{BB962C8B-B14F-4D97-AF65-F5344CB8AC3E}">
        <p14:creationId xmlns:p14="http://schemas.microsoft.com/office/powerpoint/2010/main" val="3249823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7008;p515">
            <a:extLst>
              <a:ext uri="{FF2B5EF4-FFF2-40B4-BE49-F238E27FC236}">
                <a16:creationId xmlns:a16="http://schemas.microsoft.com/office/drawing/2014/main" id="{8F3A3201-7766-9C44-8FFD-54622B3D119F}"/>
              </a:ext>
            </a:extLst>
          </p:cNvPr>
          <p:cNvPicPr preferRelativeResize="0"/>
          <p:nvPr/>
        </p:nvPicPr>
        <p:blipFill>
          <a:blip r:embed="rId2">
            <a:alphaModFix/>
          </a:blip>
          <a:stretch>
            <a:fillRect/>
          </a:stretch>
        </p:blipFill>
        <p:spPr>
          <a:xfrm>
            <a:off x="4276503" y="1695245"/>
            <a:ext cx="1282704" cy="1404013"/>
          </a:xfrm>
          <a:prstGeom prst="rect">
            <a:avLst/>
          </a:prstGeom>
          <a:noFill/>
          <a:ln>
            <a:noFill/>
          </a:ln>
        </p:spPr>
      </p:pic>
      <p:pic>
        <p:nvPicPr>
          <p:cNvPr id="6" name="Google Shape;7009;p515">
            <a:extLst>
              <a:ext uri="{FF2B5EF4-FFF2-40B4-BE49-F238E27FC236}">
                <a16:creationId xmlns:a16="http://schemas.microsoft.com/office/drawing/2014/main" id="{82AFD7EA-EB07-8444-BB56-7F2A710A1895}"/>
              </a:ext>
            </a:extLst>
          </p:cNvPr>
          <p:cNvPicPr preferRelativeResize="0"/>
          <p:nvPr/>
        </p:nvPicPr>
        <p:blipFill>
          <a:blip r:embed="rId3">
            <a:alphaModFix/>
          </a:blip>
          <a:stretch>
            <a:fillRect/>
          </a:stretch>
        </p:blipFill>
        <p:spPr>
          <a:xfrm>
            <a:off x="5689601" y="3044040"/>
            <a:ext cx="1155973" cy="1348809"/>
          </a:xfrm>
          <a:prstGeom prst="rect">
            <a:avLst/>
          </a:prstGeom>
          <a:noFill/>
          <a:ln>
            <a:noFill/>
          </a:ln>
        </p:spPr>
      </p:pic>
      <p:pic>
        <p:nvPicPr>
          <p:cNvPr id="7" name="Google Shape;7010;p515">
            <a:extLst>
              <a:ext uri="{FF2B5EF4-FFF2-40B4-BE49-F238E27FC236}">
                <a16:creationId xmlns:a16="http://schemas.microsoft.com/office/drawing/2014/main" id="{3828E215-9AA6-BE40-A964-A9123B27B33C}"/>
              </a:ext>
            </a:extLst>
          </p:cNvPr>
          <p:cNvPicPr preferRelativeResize="0"/>
          <p:nvPr/>
        </p:nvPicPr>
        <p:blipFill rotWithShape="1">
          <a:blip r:embed="rId4">
            <a:alphaModFix/>
          </a:blip>
          <a:srcRect l="12311"/>
          <a:stretch/>
        </p:blipFill>
        <p:spPr>
          <a:xfrm>
            <a:off x="2294582" y="1695235"/>
            <a:ext cx="1774164" cy="1348804"/>
          </a:xfrm>
          <a:prstGeom prst="rect">
            <a:avLst/>
          </a:prstGeom>
          <a:noFill/>
          <a:ln>
            <a:noFill/>
          </a:ln>
        </p:spPr>
      </p:pic>
      <p:pic>
        <p:nvPicPr>
          <p:cNvPr id="8" name="Google Shape;7011;p515">
            <a:extLst>
              <a:ext uri="{FF2B5EF4-FFF2-40B4-BE49-F238E27FC236}">
                <a16:creationId xmlns:a16="http://schemas.microsoft.com/office/drawing/2014/main" id="{5859A6CC-CB39-7047-BB2A-F51B09A5061F}"/>
              </a:ext>
            </a:extLst>
          </p:cNvPr>
          <p:cNvPicPr preferRelativeResize="0"/>
          <p:nvPr/>
        </p:nvPicPr>
        <p:blipFill>
          <a:blip r:embed="rId5">
            <a:alphaModFix/>
          </a:blip>
          <a:stretch>
            <a:fillRect/>
          </a:stretch>
        </p:blipFill>
        <p:spPr>
          <a:xfrm>
            <a:off x="5629266" y="1695235"/>
            <a:ext cx="1652231" cy="1248612"/>
          </a:xfrm>
          <a:prstGeom prst="rect">
            <a:avLst/>
          </a:prstGeom>
          <a:noFill/>
          <a:ln>
            <a:noFill/>
          </a:ln>
        </p:spPr>
      </p:pic>
      <p:pic>
        <p:nvPicPr>
          <p:cNvPr id="9" name="Google Shape;7012;p515">
            <a:extLst>
              <a:ext uri="{FF2B5EF4-FFF2-40B4-BE49-F238E27FC236}">
                <a16:creationId xmlns:a16="http://schemas.microsoft.com/office/drawing/2014/main" id="{DA85220B-E7FC-A54E-9F96-B6E3CE3C0E97}"/>
              </a:ext>
            </a:extLst>
          </p:cNvPr>
          <p:cNvPicPr preferRelativeResize="0"/>
          <p:nvPr/>
        </p:nvPicPr>
        <p:blipFill rotWithShape="1">
          <a:blip r:embed="rId6">
            <a:alphaModFix/>
          </a:blip>
          <a:srcRect l="10603" t="21954" r="4094"/>
          <a:stretch/>
        </p:blipFill>
        <p:spPr>
          <a:xfrm>
            <a:off x="3534849" y="3195473"/>
            <a:ext cx="2024353" cy="1045940"/>
          </a:xfrm>
          <a:prstGeom prst="rect">
            <a:avLst/>
          </a:prstGeom>
          <a:noFill/>
          <a:ln>
            <a:noFill/>
          </a:ln>
        </p:spPr>
      </p:pic>
      <p:sp>
        <p:nvSpPr>
          <p:cNvPr id="11" name="Google Shape;7015;p515">
            <a:extLst>
              <a:ext uri="{FF2B5EF4-FFF2-40B4-BE49-F238E27FC236}">
                <a16:creationId xmlns:a16="http://schemas.microsoft.com/office/drawing/2014/main" id="{5847B584-FA14-C94A-A313-64663E440961}"/>
              </a:ext>
            </a:extLst>
          </p:cNvPr>
          <p:cNvSpPr txBox="1"/>
          <p:nvPr/>
        </p:nvSpPr>
        <p:spPr>
          <a:xfrm>
            <a:off x="1802846" y="958717"/>
            <a:ext cx="5757080" cy="425320"/>
          </a:xfrm>
          <a:prstGeom prst="rect">
            <a:avLst/>
          </a:prstGeom>
          <a:noFill/>
          <a:ln>
            <a:noFill/>
          </a:ln>
        </p:spPr>
        <p:txBody>
          <a:bodyPr spcFirstLastPara="1" wrap="square" lIns="85330" tIns="85330" rIns="85330" bIns="85330" anchor="ctr" anchorCtr="0">
            <a:noAutofit/>
          </a:bodyPr>
          <a:lstStyle/>
          <a:p>
            <a:pPr algn="ctr" defTabSz="853356">
              <a:defRPr/>
            </a:pPr>
            <a:r>
              <a:rPr lang="en" sz="2427" b="1">
                <a:solidFill>
                  <a:srgbClr val="434343"/>
                </a:solidFill>
                <a:latin typeface="Google Sans"/>
                <a:ea typeface="Google Sans"/>
                <a:cs typeface="Google Sans"/>
                <a:sym typeface="Google Sans"/>
              </a:rPr>
              <a:t>Not so fast...</a:t>
            </a:r>
            <a:endParaRPr sz="2427" b="1">
              <a:solidFill>
                <a:srgbClr val="434343"/>
              </a:solidFill>
              <a:latin typeface="Google Sans"/>
              <a:ea typeface="Google Sans"/>
              <a:cs typeface="Google Sans"/>
              <a:sym typeface="Google Sans"/>
            </a:endParaRPr>
          </a:p>
        </p:txBody>
      </p:sp>
      <p:sp>
        <p:nvSpPr>
          <p:cNvPr id="12" name="Retângulo 11">
            <a:extLst>
              <a:ext uri="{FF2B5EF4-FFF2-40B4-BE49-F238E27FC236}">
                <a16:creationId xmlns:a16="http://schemas.microsoft.com/office/drawing/2014/main" id="{C4088971-C4C6-D24C-B89F-DD0D4AE1444E}"/>
              </a:ext>
            </a:extLst>
          </p:cNvPr>
          <p:cNvSpPr/>
          <p:nvPr/>
        </p:nvSpPr>
        <p:spPr>
          <a:xfrm>
            <a:off x="71120" y="386080"/>
            <a:ext cx="7711440" cy="20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3356">
              <a:defRPr/>
            </a:pPr>
            <a:endParaRPr lang="pt-BR" sz="1680">
              <a:solidFill>
                <a:prstClr val="white"/>
              </a:solidFill>
              <a:latin typeface="Calibri" panose="020F0502020204030204"/>
            </a:endParaRPr>
          </a:p>
        </p:txBody>
      </p:sp>
      <p:sp>
        <p:nvSpPr>
          <p:cNvPr id="13" name="Google Shape;7013;p515">
            <a:extLst>
              <a:ext uri="{FF2B5EF4-FFF2-40B4-BE49-F238E27FC236}">
                <a16:creationId xmlns:a16="http://schemas.microsoft.com/office/drawing/2014/main" id="{797F13EB-A088-446F-A407-1509788E9ADF}"/>
              </a:ext>
            </a:extLst>
          </p:cNvPr>
          <p:cNvSpPr txBox="1"/>
          <p:nvPr/>
        </p:nvSpPr>
        <p:spPr>
          <a:xfrm>
            <a:off x="1022240" y="6014721"/>
            <a:ext cx="5895480" cy="325639"/>
          </a:xfrm>
          <a:prstGeom prst="rect">
            <a:avLst/>
          </a:prstGeom>
          <a:noFill/>
          <a:ln>
            <a:noFill/>
          </a:ln>
        </p:spPr>
        <p:txBody>
          <a:bodyPr spcFirstLastPara="1" wrap="square" lIns="85330" tIns="85330" rIns="85330" bIns="85330" anchor="t" anchorCtr="0">
            <a:noAutofit/>
          </a:bodyPr>
          <a:lstStyle/>
          <a:p>
            <a:pPr algn="r" defTabSz="853356">
              <a:defRPr/>
            </a:pPr>
            <a:r>
              <a:rPr lang="en" sz="747" u="sng" dirty="0">
                <a:solidFill>
                  <a:srgbClr val="999999"/>
                </a:solidFill>
                <a:latin typeface="Calibri" panose="020F0502020204030204"/>
                <a:hlinkClick r:id="rId7"/>
              </a:rPr>
              <a:t>CC-BY-SA-2.5</a:t>
            </a:r>
            <a:r>
              <a:rPr lang="en" sz="747" dirty="0">
                <a:solidFill>
                  <a:srgbClr val="999999"/>
                </a:solidFill>
                <a:latin typeface="Calibri" panose="020F0502020204030204"/>
              </a:rPr>
              <a:t> Wikimedia Commons </a:t>
            </a:r>
            <a:r>
              <a:rPr lang="en" sz="747" u="sng" dirty="0">
                <a:solidFill>
                  <a:srgbClr val="999999"/>
                </a:solidFill>
                <a:latin typeface="Calibri" panose="020F0502020204030204"/>
                <a:hlinkClick r:id="rId8"/>
              </a:rPr>
              <a:t>https://commons.wikimedia.org/wiki/File:Komondor_Westminster_Dog_Show_crop.jpg</a:t>
            </a:r>
            <a:endParaRPr sz="747" dirty="0">
              <a:solidFill>
                <a:srgbClr val="999999"/>
              </a:solidFill>
              <a:latin typeface="Calibri" panose="020F0502020204030204"/>
            </a:endParaRPr>
          </a:p>
          <a:p>
            <a:pPr algn="r" defTabSz="853356">
              <a:defRPr/>
            </a:pPr>
            <a:r>
              <a:rPr lang="en" sz="747" u="sng" dirty="0">
                <a:solidFill>
                  <a:srgbClr val="999999"/>
                </a:solidFill>
                <a:latin typeface="Calibri" panose="020F0502020204030204"/>
                <a:hlinkClick r:id="rId9"/>
              </a:rPr>
              <a:t>CC-BY-2.0</a:t>
            </a:r>
            <a:r>
              <a:rPr lang="en" sz="747" dirty="0">
                <a:solidFill>
                  <a:srgbClr val="999999"/>
                </a:solidFill>
                <a:latin typeface="Calibri" panose="020F0502020204030204"/>
              </a:rPr>
              <a:t> Wikimedia Commons </a:t>
            </a:r>
            <a:r>
              <a:rPr lang="en" sz="747" u="sng" dirty="0">
                <a:solidFill>
                  <a:srgbClr val="999999"/>
                </a:solidFill>
                <a:latin typeface="Calibri" panose="020F0502020204030204"/>
                <a:hlinkClick r:id="rId10"/>
              </a:rPr>
              <a:t>https://commons.wikimedia.org/wiki/File:2014_Westminster_Kennel_Club_Dog_Show_(12487315865).jpg</a:t>
            </a:r>
            <a:endParaRPr sz="747" dirty="0">
              <a:solidFill>
                <a:srgbClr val="999999"/>
              </a:solidFill>
              <a:latin typeface="Calibri" panose="020F0502020204030204"/>
            </a:endParaRPr>
          </a:p>
          <a:p>
            <a:pPr algn="r" defTabSz="853356">
              <a:defRPr/>
            </a:pPr>
            <a:r>
              <a:rPr lang="en" sz="747" dirty="0">
                <a:solidFill>
                  <a:srgbClr val="999999"/>
                </a:solidFill>
                <a:latin typeface="Calibri" panose="020F0502020204030204"/>
              </a:rPr>
              <a:t> </a:t>
            </a:r>
            <a:endParaRPr sz="747" dirty="0">
              <a:solidFill>
                <a:srgbClr val="999999"/>
              </a:solidFill>
              <a:latin typeface="Calibri" panose="020F0502020204030204"/>
            </a:endParaRPr>
          </a:p>
        </p:txBody>
      </p:sp>
      <p:pic>
        <p:nvPicPr>
          <p:cNvPr id="14" name="Picture 2" descr="Nova moda da internet é desvendar o que é bichinho e o que é comida">
            <a:extLst>
              <a:ext uri="{FF2B5EF4-FFF2-40B4-BE49-F238E27FC236}">
                <a16:creationId xmlns:a16="http://schemas.microsoft.com/office/drawing/2014/main" id="{80A2CE26-1F53-4DF6-87C6-93B55A4AB17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3194" y="359979"/>
            <a:ext cx="4088193" cy="4074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08746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0CD9611D-1B5C-4F48-9674-4482147F6825}"/>
              </a:ext>
            </a:extLst>
          </p:cNvPr>
          <p:cNvPicPr>
            <a:picLocks noChangeAspect="1"/>
          </p:cNvPicPr>
          <p:nvPr/>
        </p:nvPicPr>
        <p:blipFill rotWithShape="1">
          <a:blip r:embed="rId2"/>
          <a:srcRect t="18403"/>
          <a:stretch/>
        </p:blipFill>
        <p:spPr>
          <a:xfrm>
            <a:off x="977901" y="1422634"/>
            <a:ext cx="9596755" cy="4404760"/>
          </a:xfrm>
          <a:prstGeom prst="rect">
            <a:avLst/>
          </a:prstGeom>
        </p:spPr>
      </p:pic>
      <p:sp>
        <p:nvSpPr>
          <p:cNvPr id="5" name="Título 2">
            <a:extLst>
              <a:ext uri="{FF2B5EF4-FFF2-40B4-BE49-F238E27FC236}">
                <a16:creationId xmlns:a16="http://schemas.microsoft.com/office/drawing/2014/main" id="{292200D0-C9D3-4422-A05B-C5AFA119C7A5}"/>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6886C71D-D8EB-44F8-8CF7-B1E4627732F7}"/>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little more complex world</a:t>
            </a:r>
          </a:p>
        </p:txBody>
      </p:sp>
    </p:spTree>
    <p:extLst>
      <p:ext uri="{BB962C8B-B14F-4D97-AF65-F5344CB8AC3E}">
        <p14:creationId xmlns:p14="http://schemas.microsoft.com/office/powerpoint/2010/main" val="37874207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BC281EBE-AAE2-4D5A-A8BC-372F891CFCAF}"/>
              </a:ext>
            </a:extLst>
          </p:cNvPr>
          <p:cNvPicPr>
            <a:picLocks noChangeAspect="1"/>
          </p:cNvPicPr>
          <p:nvPr/>
        </p:nvPicPr>
        <p:blipFill rotWithShape="1">
          <a:blip r:embed="rId2"/>
          <a:srcRect t="17917"/>
          <a:stretch/>
        </p:blipFill>
        <p:spPr>
          <a:xfrm>
            <a:off x="986790" y="1299625"/>
            <a:ext cx="9623425" cy="4443315"/>
          </a:xfrm>
          <a:prstGeom prst="rect">
            <a:avLst/>
          </a:prstGeom>
        </p:spPr>
      </p:pic>
      <p:sp>
        <p:nvSpPr>
          <p:cNvPr id="5" name="Título 2">
            <a:extLst>
              <a:ext uri="{FF2B5EF4-FFF2-40B4-BE49-F238E27FC236}">
                <a16:creationId xmlns:a16="http://schemas.microsoft.com/office/drawing/2014/main" id="{A93BA7DF-D231-4254-94BF-E601549EED8E}"/>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C7E24920-1E3F-4FEC-96B7-F70F6E9B1981}"/>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little more complex world</a:t>
            </a:r>
          </a:p>
        </p:txBody>
      </p:sp>
    </p:spTree>
    <p:extLst>
      <p:ext uri="{BB962C8B-B14F-4D97-AF65-F5344CB8AC3E}">
        <p14:creationId xmlns:p14="http://schemas.microsoft.com/office/powerpoint/2010/main" val="4365219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5F4E07A2-A623-418A-8C3E-83726D3F87D5}"/>
              </a:ext>
            </a:extLst>
          </p:cNvPr>
          <p:cNvPicPr>
            <a:picLocks noChangeAspect="1"/>
          </p:cNvPicPr>
          <p:nvPr/>
        </p:nvPicPr>
        <p:blipFill rotWithShape="1">
          <a:blip r:embed="rId2"/>
          <a:srcRect t="18611"/>
          <a:stretch/>
        </p:blipFill>
        <p:spPr>
          <a:xfrm>
            <a:off x="871221" y="1360676"/>
            <a:ext cx="9902293" cy="4533393"/>
          </a:xfrm>
          <a:prstGeom prst="rect">
            <a:avLst/>
          </a:prstGeom>
        </p:spPr>
      </p:pic>
      <p:sp>
        <p:nvSpPr>
          <p:cNvPr id="5" name="Título 2">
            <a:extLst>
              <a:ext uri="{FF2B5EF4-FFF2-40B4-BE49-F238E27FC236}">
                <a16:creationId xmlns:a16="http://schemas.microsoft.com/office/drawing/2014/main" id="{179110E0-F061-483B-A5D5-DC27F3EEE48F}"/>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D28B1107-9493-49E5-A193-2B6CE0EC32E6}"/>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little more complex world</a:t>
            </a:r>
          </a:p>
        </p:txBody>
      </p:sp>
    </p:spTree>
    <p:extLst>
      <p:ext uri="{BB962C8B-B14F-4D97-AF65-F5344CB8AC3E}">
        <p14:creationId xmlns:p14="http://schemas.microsoft.com/office/powerpoint/2010/main" val="35927598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8411D0AA-90A7-4EB3-BAF8-962E9D67DDF1}"/>
              </a:ext>
            </a:extLst>
          </p:cNvPr>
          <p:cNvPicPr>
            <a:picLocks noChangeAspect="1"/>
          </p:cNvPicPr>
          <p:nvPr/>
        </p:nvPicPr>
        <p:blipFill rotWithShape="1">
          <a:blip r:embed="rId2"/>
          <a:srcRect t="2778" b="19375"/>
          <a:stretch/>
        </p:blipFill>
        <p:spPr>
          <a:xfrm>
            <a:off x="691198" y="1476557"/>
            <a:ext cx="9996805" cy="4377508"/>
          </a:xfrm>
          <a:prstGeom prst="rect">
            <a:avLst/>
          </a:prstGeom>
        </p:spPr>
      </p:pic>
      <p:sp>
        <p:nvSpPr>
          <p:cNvPr id="5" name="Título 2">
            <a:extLst>
              <a:ext uri="{FF2B5EF4-FFF2-40B4-BE49-F238E27FC236}">
                <a16:creationId xmlns:a16="http://schemas.microsoft.com/office/drawing/2014/main" id="{62DE5D45-D134-4328-8863-9215548369D1}"/>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5BA96EAA-1C3C-43F5-8D40-722B51E29D62}"/>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little more complex world</a:t>
            </a:r>
          </a:p>
        </p:txBody>
      </p:sp>
    </p:spTree>
    <p:extLst>
      <p:ext uri="{BB962C8B-B14F-4D97-AF65-F5344CB8AC3E}">
        <p14:creationId xmlns:p14="http://schemas.microsoft.com/office/powerpoint/2010/main" val="9345575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BE01D2EB-E978-40AE-A4B8-094EF108431A}"/>
              </a:ext>
            </a:extLst>
          </p:cNvPr>
          <p:cNvPicPr>
            <a:picLocks noChangeAspect="1"/>
          </p:cNvPicPr>
          <p:nvPr/>
        </p:nvPicPr>
        <p:blipFill rotWithShape="1">
          <a:blip r:embed="rId2"/>
          <a:srcRect t="2986" b="18056"/>
          <a:stretch/>
        </p:blipFill>
        <p:spPr>
          <a:xfrm>
            <a:off x="600076" y="1486166"/>
            <a:ext cx="9934575" cy="4412350"/>
          </a:xfrm>
          <a:prstGeom prst="rect">
            <a:avLst/>
          </a:prstGeom>
        </p:spPr>
      </p:pic>
      <p:sp>
        <p:nvSpPr>
          <p:cNvPr id="5" name="Título 2">
            <a:extLst>
              <a:ext uri="{FF2B5EF4-FFF2-40B4-BE49-F238E27FC236}">
                <a16:creationId xmlns:a16="http://schemas.microsoft.com/office/drawing/2014/main" id="{368AF5F0-6D7A-4CC1-8109-060635B47204}"/>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369BB532-C54A-4B38-B1AD-2802B578C4F0}"/>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little more complex world</a:t>
            </a:r>
          </a:p>
        </p:txBody>
      </p:sp>
    </p:spTree>
    <p:extLst>
      <p:ext uri="{BB962C8B-B14F-4D97-AF65-F5344CB8AC3E}">
        <p14:creationId xmlns:p14="http://schemas.microsoft.com/office/powerpoint/2010/main" val="38162194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963FE87F-93DB-41D9-BCBD-AD8DAFBF0D36}"/>
              </a:ext>
            </a:extLst>
          </p:cNvPr>
          <p:cNvPicPr>
            <a:picLocks noChangeAspect="1"/>
          </p:cNvPicPr>
          <p:nvPr/>
        </p:nvPicPr>
        <p:blipFill rotWithShape="1">
          <a:blip r:embed="rId2"/>
          <a:srcRect t="4097" b="18750"/>
          <a:stretch/>
        </p:blipFill>
        <p:spPr>
          <a:xfrm>
            <a:off x="448947" y="1532129"/>
            <a:ext cx="10112374" cy="4388613"/>
          </a:xfrm>
          <a:prstGeom prst="rect">
            <a:avLst/>
          </a:prstGeom>
        </p:spPr>
      </p:pic>
      <p:sp>
        <p:nvSpPr>
          <p:cNvPr id="5" name="Título 2">
            <a:extLst>
              <a:ext uri="{FF2B5EF4-FFF2-40B4-BE49-F238E27FC236}">
                <a16:creationId xmlns:a16="http://schemas.microsoft.com/office/drawing/2014/main" id="{6DA742D7-7BD8-4152-B4A5-D4AD7CCE72BE}"/>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DCE84C9A-AC06-464C-9BAF-F6BA6CF13BB4}"/>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little more complex world</a:t>
            </a:r>
          </a:p>
        </p:txBody>
      </p:sp>
    </p:spTree>
    <p:extLst>
      <p:ext uri="{BB962C8B-B14F-4D97-AF65-F5344CB8AC3E}">
        <p14:creationId xmlns:p14="http://schemas.microsoft.com/office/powerpoint/2010/main" val="7687364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39D5312B-FD80-46C3-BB59-15748B2E1E73}"/>
              </a:ext>
            </a:extLst>
          </p:cNvPr>
          <p:cNvPicPr>
            <a:picLocks noChangeAspect="1"/>
          </p:cNvPicPr>
          <p:nvPr/>
        </p:nvPicPr>
        <p:blipFill rotWithShape="1">
          <a:blip r:embed="rId2"/>
          <a:srcRect t="3510" b="20069"/>
          <a:stretch/>
        </p:blipFill>
        <p:spPr>
          <a:xfrm>
            <a:off x="562293" y="1565955"/>
            <a:ext cx="10254614" cy="4408125"/>
          </a:xfrm>
          <a:prstGeom prst="rect">
            <a:avLst/>
          </a:prstGeom>
        </p:spPr>
      </p:pic>
      <p:sp>
        <p:nvSpPr>
          <p:cNvPr id="5" name="Título 2">
            <a:extLst>
              <a:ext uri="{FF2B5EF4-FFF2-40B4-BE49-F238E27FC236}">
                <a16:creationId xmlns:a16="http://schemas.microsoft.com/office/drawing/2014/main" id="{4F1A7CF2-9432-4AF1-89A3-B83CDD9EB055}"/>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47B6033B-F6DD-49A0-80EC-D1411DB45BCD}"/>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little more complex world</a:t>
            </a:r>
          </a:p>
        </p:txBody>
      </p:sp>
    </p:spTree>
    <p:extLst>
      <p:ext uri="{BB962C8B-B14F-4D97-AF65-F5344CB8AC3E}">
        <p14:creationId xmlns:p14="http://schemas.microsoft.com/office/powerpoint/2010/main" val="15396899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ADF23F2C-E3A2-461A-A756-F155B3476E8C}"/>
              </a:ext>
            </a:extLst>
          </p:cNvPr>
          <p:cNvPicPr>
            <a:picLocks noChangeAspect="1"/>
          </p:cNvPicPr>
          <p:nvPr/>
        </p:nvPicPr>
        <p:blipFill rotWithShape="1">
          <a:blip r:embed="rId2"/>
          <a:srcRect t="3510" b="17569"/>
          <a:stretch/>
        </p:blipFill>
        <p:spPr>
          <a:xfrm>
            <a:off x="780098" y="1535118"/>
            <a:ext cx="9819005" cy="4358952"/>
          </a:xfrm>
          <a:prstGeom prst="rect">
            <a:avLst/>
          </a:prstGeom>
        </p:spPr>
      </p:pic>
      <p:sp>
        <p:nvSpPr>
          <p:cNvPr id="5" name="Título 2">
            <a:extLst>
              <a:ext uri="{FF2B5EF4-FFF2-40B4-BE49-F238E27FC236}">
                <a16:creationId xmlns:a16="http://schemas.microsoft.com/office/drawing/2014/main" id="{F97EA898-AB8F-4513-BE47-DE93A2ADD349}"/>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E2B6E643-79B7-443E-BB2F-A7D92E5121F8}"/>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little more complex world</a:t>
            </a:r>
          </a:p>
        </p:txBody>
      </p:sp>
    </p:spTree>
    <p:extLst>
      <p:ext uri="{BB962C8B-B14F-4D97-AF65-F5344CB8AC3E}">
        <p14:creationId xmlns:p14="http://schemas.microsoft.com/office/powerpoint/2010/main" val="31893942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CB213111-0468-4AD6-B8D6-9C435677F658}"/>
              </a:ext>
            </a:extLst>
          </p:cNvPr>
          <p:cNvPicPr>
            <a:picLocks noChangeAspect="1"/>
          </p:cNvPicPr>
          <p:nvPr/>
        </p:nvPicPr>
        <p:blipFill rotWithShape="1">
          <a:blip r:embed="rId2"/>
          <a:srcRect t="3510" b="17708"/>
          <a:stretch/>
        </p:blipFill>
        <p:spPr>
          <a:xfrm>
            <a:off x="746761" y="1518856"/>
            <a:ext cx="10023475" cy="4441890"/>
          </a:xfrm>
          <a:prstGeom prst="rect">
            <a:avLst/>
          </a:prstGeom>
        </p:spPr>
      </p:pic>
      <p:sp>
        <p:nvSpPr>
          <p:cNvPr id="5" name="Título 2">
            <a:extLst>
              <a:ext uri="{FF2B5EF4-FFF2-40B4-BE49-F238E27FC236}">
                <a16:creationId xmlns:a16="http://schemas.microsoft.com/office/drawing/2014/main" id="{DB06A40D-2C96-44EE-8A52-9AEBEE3B2F00}"/>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85DD57B0-8468-4C45-AF92-34AE09872216}"/>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little more complex world</a:t>
            </a:r>
          </a:p>
        </p:txBody>
      </p:sp>
    </p:spTree>
    <p:extLst>
      <p:ext uri="{BB962C8B-B14F-4D97-AF65-F5344CB8AC3E}">
        <p14:creationId xmlns:p14="http://schemas.microsoft.com/office/powerpoint/2010/main" val="7275846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123873BB-C7F5-4D4A-97E0-E40EB9FB6072}"/>
              </a:ext>
            </a:extLst>
          </p:cNvPr>
          <p:cNvPicPr>
            <a:picLocks noChangeAspect="1"/>
          </p:cNvPicPr>
          <p:nvPr/>
        </p:nvPicPr>
        <p:blipFill rotWithShape="1">
          <a:blip r:embed="rId2"/>
          <a:srcRect t="2500" b="19514"/>
          <a:stretch/>
        </p:blipFill>
        <p:spPr>
          <a:xfrm>
            <a:off x="666750" y="1441486"/>
            <a:ext cx="9902293" cy="4343857"/>
          </a:xfrm>
          <a:prstGeom prst="rect">
            <a:avLst/>
          </a:prstGeom>
        </p:spPr>
      </p:pic>
      <p:sp>
        <p:nvSpPr>
          <p:cNvPr id="5" name="Título 2">
            <a:extLst>
              <a:ext uri="{FF2B5EF4-FFF2-40B4-BE49-F238E27FC236}">
                <a16:creationId xmlns:a16="http://schemas.microsoft.com/office/drawing/2014/main" id="{AD81C5F0-EEDE-41DA-B82A-9C4499840118}"/>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5B7A74A3-D8E3-4859-BD39-566573729E06}"/>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little more complex world</a:t>
            </a:r>
          </a:p>
        </p:txBody>
      </p:sp>
    </p:spTree>
    <p:extLst>
      <p:ext uri="{BB962C8B-B14F-4D97-AF65-F5344CB8AC3E}">
        <p14:creationId xmlns:p14="http://schemas.microsoft.com/office/powerpoint/2010/main" val="1560009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7008;p515">
            <a:extLst>
              <a:ext uri="{FF2B5EF4-FFF2-40B4-BE49-F238E27FC236}">
                <a16:creationId xmlns:a16="http://schemas.microsoft.com/office/drawing/2014/main" id="{8F3A3201-7766-9C44-8FFD-54622B3D119F}"/>
              </a:ext>
            </a:extLst>
          </p:cNvPr>
          <p:cNvPicPr preferRelativeResize="0"/>
          <p:nvPr/>
        </p:nvPicPr>
        <p:blipFill>
          <a:blip r:embed="rId2">
            <a:alphaModFix/>
          </a:blip>
          <a:stretch>
            <a:fillRect/>
          </a:stretch>
        </p:blipFill>
        <p:spPr>
          <a:xfrm>
            <a:off x="4276503" y="1695245"/>
            <a:ext cx="1282704" cy="1404013"/>
          </a:xfrm>
          <a:prstGeom prst="rect">
            <a:avLst/>
          </a:prstGeom>
          <a:noFill/>
          <a:ln>
            <a:noFill/>
          </a:ln>
        </p:spPr>
      </p:pic>
      <p:pic>
        <p:nvPicPr>
          <p:cNvPr id="6" name="Google Shape;7009;p515">
            <a:extLst>
              <a:ext uri="{FF2B5EF4-FFF2-40B4-BE49-F238E27FC236}">
                <a16:creationId xmlns:a16="http://schemas.microsoft.com/office/drawing/2014/main" id="{82AFD7EA-EB07-8444-BB56-7F2A710A1895}"/>
              </a:ext>
            </a:extLst>
          </p:cNvPr>
          <p:cNvPicPr preferRelativeResize="0"/>
          <p:nvPr/>
        </p:nvPicPr>
        <p:blipFill>
          <a:blip r:embed="rId3">
            <a:alphaModFix/>
          </a:blip>
          <a:stretch>
            <a:fillRect/>
          </a:stretch>
        </p:blipFill>
        <p:spPr>
          <a:xfrm>
            <a:off x="5689601" y="3044040"/>
            <a:ext cx="1155973" cy="1348809"/>
          </a:xfrm>
          <a:prstGeom prst="rect">
            <a:avLst/>
          </a:prstGeom>
          <a:noFill/>
          <a:ln>
            <a:noFill/>
          </a:ln>
        </p:spPr>
      </p:pic>
      <p:pic>
        <p:nvPicPr>
          <p:cNvPr id="7" name="Google Shape;7010;p515">
            <a:extLst>
              <a:ext uri="{FF2B5EF4-FFF2-40B4-BE49-F238E27FC236}">
                <a16:creationId xmlns:a16="http://schemas.microsoft.com/office/drawing/2014/main" id="{3828E215-9AA6-BE40-A964-A9123B27B33C}"/>
              </a:ext>
            </a:extLst>
          </p:cNvPr>
          <p:cNvPicPr preferRelativeResize="0"/>
          <p:nvPr/>
        </p:nvPicPr>
        <p:blipFill rotWithShape="1">
          <a:blip r:embed="rId4">
            <a:alphaModFix/>
          </a:blip>
          <a:srcRect l="12311"/>
          <a:stretch/>
        </p:blipFill>
        <p:spPr>
          <a:xfrm>
            <a:off x="2294582" y="1695235"/>
            <a:ext cx="1774164" cy="1348804"/>
          </a:xfrm>
          <a:prstGeom prst="rect">
            <a:avLst/>
          </a:prstGeom>
          <a:noFill/>
          <a:ln>
            <a:noFill/>
          </a:ln>
        </p:spPr>
      </p:pic>
      <p:pic>
        <p:nvPicPr>
          <p:cNvPr id="8" name="Google Shape;7011;p515">
            <a:extLst>
              <a:ext uri="{FF2B5EF4-FFF2-40B4-BE49-F238E27FC236}">
                <a16:creationId xmlns:a16="http://schemas.microsoft.com/office/drawing/2014/main" id="{5859A6CC-CB39-7047-BB2A-F51B09A5061F}"/>
              </a:ext>
            </a:extLst>
          </p:cNvPr>
          <p:cNvPicPr preferRelativeResize="0"/>
          <p:nvPr/>
        </p:nvPicPr>
        <p:blipFill>
          <a:blip r:embed="rId5">
            <a:alphaModFix/>
          </a:blip>
          <a:stretch>
            <a:fillRect/>
          </a:stretch>
        </p:blipFill>
        <p:spPr>
          <a:xfrm>
            <a:off x="5629266" y="1695235"/>
            <a:ext cx="1652231" cy="1248612"/>
          </a:xfrm>
          <a:prstGeom prst="rect">
            <a:avLst/>
          </a:prstGeom>
          <a:noFill/>
          <a:ln>
            <a:noFill/>
          </a:ln>
        </p:spPr>
      </p:pic>
      <p:pic>
        <p:nvPicPr>
          <p:cNvPr id="9" name="Google Shape;7012;p515">
            <a:extLst>
              <a:ext uri="{FF2B5EF4-FFF2-40B4-BE49-F238E27FC236}">
                <a16:creationId xmlns:a16="http://schemas.microsoft.com/office/drawing/2014/main" id="{DA85220B-E7FC-A54E-9F96-B6E3CE3C0E97}"/>
              </a:ext>
            </a:extLst>
          </p:cNvPr>
          <p:cNvPicPr preferRelativeResize="0"/>
          <p:nvPr/>
        </p:nvPicPr>
        <p:blipFill rotWithShape="1">
          <a:blip r:embed="rId6">
            <a:alphaModFix/>
          </a:blip>
          <a:srcRect l="10603" t="21954" r="4094"/>
          <a:stretch/>
        </p:blipFill>
        <p:spPr>
          <a:xfrm>
            <a:off x="3534849" y="3195473"/>
            <a:ext cx="2024353" cy="1045940"/>
          </a:xfrm>
          <a:prstGeom prst="rect">
            <a:avLst/>
          </a:prstGeom>
          <a:noFill/>
          <a:ln>
            <a:noFill/>
          </a:ln>
        </p:spPr>
      </p:pic>
      <p:sp>
        <p:nvSpPr>
          <p:cNvPr id="11" name="Google Shape;7015;p515">
            <a:extLst>
              <a:ext uri="{FF2B5EF4-FFF2-40B4-BE49-F238E27FC236}">
                <a16:creationId xmlns:a16="http://schemas.microsoft.com/office/drawing/2014/main" id="{5847B584-FA14-C94A-A313-64663E440961}"/>
              </a:ext>
            </a:extLst>
          </p:cNvPr>
          <p:cNvSpPr txBox="1"/>
          <p:nvPr/>
        </p:nvSpPr>
        <p:spPr>
          <a:xfrm>
            <a:off x="1802846" y="958717"/>
            <a:ext cx="5757080" cy="425320"/>
          </a:xfrm>
          <a:prstGeom prst="rect">
            <a:avLst/>
          </a:prstGeom>
          <a:noFill/>
          <a:ln>
            <a:noFill/>
          </a:ln>
        </p:spPr>
        <p:txBody>
          <a:bodyPr spcFirstLastPara="1" wrap="square" lIns="85330" tIns="85330" rIns="85330" bIns="85330" anchor="ctr" anchorCtr="0">
            <a:noAutofit/>
          </a:bodyPr>
          <a:lstStyle/>
          <a:p>
            <a:pPr algn="ctr" defTabSz="853356">
              <a:defRPr/>
            </a:pPr>
            <a:r>
              <a:rPr lang="en" sz="2427" b="1">
                <a:solidFill>
                  <a:srgbClr val="434343"/>
                </a:solidFill>
                <a:latin typeface="Google Sans"/>
                <a:ea typeface="Google Sans"/>
                <a:cs typeface="Google Sans"/>
                <a:sym typeface="Google Sans"/>
              </a:rPr>
              <a:t>Not so fast...</a:t>
            </a:r>
            <a:endParaRPr sz="2427" b="1">
              <a:solidFill>
                <a:srgbClr val="434343"/>
              </a:solidFill>
              <a:latin typeface="Google Sans"/>
              <a:ea typeface="Google Sans"/>
              <a:cs typeface="Google Sans"/>
              <a:sym typeface="Google Sans"/>
            </a:endParaRPr>
          </a:p>
        </p:txBody>
      </p:sp>
      <p:sp>
        <p:nvSpPr>
          <p:cNvPr id="12" name="Retângulo 11">
            <a:extLst>
              <a:ext uri="{FF2B5EF4-FFF2-40B4-BE49-F238E27FC236}">
                <a16:creationId xmlns:a16="http://schemas.microsoft.com/office/drawing/2014/main" id="{C4088971-C4C6-D24C-B89F-DD0D4AE1444E}"/>
              </a:ext>
            </a:extLst>
          </p:cNvPr>
          <p:cNvSpPr/>
          <p:nvPr/>
        </p:nvSpPr>
        <p:spPr>
          <a:xfrm>
            <a:off x="71120" y="386080"/>
            <a:ext cx="7711440" cy="20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3356">
              <a:defRPr/>
            </a:pPr>
            <a:endParaRPr lang="pt-BR" sz="1680">
              <a:solidFill>
                <a:prstClr val="white"/>
              </a:solidFill>
              <a:latin typeface="Calibri" panose="020F0502020204030204"/>
            </a:endParaRPr>
          </a:p>
        </p:txBody>
      </p:sp>
      <p:pic>
        <p:nvPicPr>
          <p:cNvPr id="1026" name="Picture 2" descr="Nova moda da internet é desvendar o que é bichinho e o que é comida">
            <a:extLst>
              <a:ext uri="{FF2B5EF4-FFF2-40B4-BE49-F238E27FC236}">
                <a16:creationId xmlns:a16="http://schemas.microsoft.com/office/drawing/2014/main" id="{87146359-DEA1-40C4-9CD0-D12014F023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3194" y="359979"/>
            <a:ext cx="4088193" cy="407454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achorro ou muffin? Cachorro ou toalha? 11 comparações que não fazem o  menor sentido (mas fazem">
            <a:extLst>
              <a:ext uri="{FF2B5EF4-FFF2-40B4-BE49-F238E27FC236}">
                <a16:creationId xmlns:a16="http://schemas.microsoft.com/office/drawing/2014/main" id="{60774C89-B4BB-4C33-98C8-76866BCE58C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48914" y="1328212"/>
            <a:ext cx="4295162" cy="4257485"/>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7013;p515">
            <a:extLst>
              <a:ext uri="{FF2B5EF4-FFF2-40B4-BE49-F238E27FC236}">
                <a16:creationId xmlns:a16="http://schemas.microsoft.com/office/drawing/2014/main" id="{D86FFDF8-8A63-411A-B4CC-814CA23C11F7}"/>
              </a:ext>
            </a:extLst>
          </p:cNvPr>
          <p:cNvSpPr txBox="1"/>
          <p:nvPr/>
        </p:nvSpPr>
        <p:spPr>
          <a:xfrm>
            <a:off x="1022240" y="6014721"/>
            <a:ext cx="5895480" cy="325639"/>
          </a:xfrm>
          <a:prstGeom prst="rect">
            <a:avLst/>
          </a:prstGeom>
          <a:noFill/>
          <a:ln>
            <a:noFill/>
          </a:ln>
        </p:spPr>
        <p:txBody>
          <a:bodyPr spcFirstLastPara="1" wrap="square" lIns="85330" tIns="85330" rIns="85330" bIns="85330" anchor="t" anchorCtr="0">
            <a:noAutofit/>
          </a:bodyPr>
          <a:lstStyle/>
          <a:p>
            <a:pPr algn="r" defTabSz="853356">
              <a:defRPr/>
            </a:pPr>
            <a:r>
              <a:rPr lang="en" sz="747" u="sng" dirty="0">
                <a:solidFill>
                  <a:srgbClr val="999999"/>
                </a:solidFill>
                <a:latin typeface="Calibri" panose="020F0502020204030204"/>
                <a:hlinkClick r:id="rId9"/>
              </a:rPr>
              <a:t>CC-BY-SA-2.5</a:t>
            </a:r>
            <a:r>
              <a:rPr lang="en" sz="747" dirty="0">
                <a:solidFill>
                  <a:srgbClr val="999999"/>
                </a:solidFill>
                <a:latin typeface="Calibri" panose="020F0502020204030204"/>
              </a:rPr>
              <a:t> Wikimedia Commons </a:t>
            </a:r>
            <a:r>
              <a:rPr lang="en" sz="747" u="sng" dirty="0">
                <a:solidFill>
                  <a:srgbClr val="999999"/>
                </a:solidFill>
                <a:latin typeface="Calibri" panose="020F0502020204030204"/>
                <a:hlinkClick r:id="rId10"/>
              </a:rPr>
              <a:t>https://commons.wikimedia.org/wiki/File:Komondor_Westminster_Dog_Show_crop.jpg</a:t>
            </a:r>
            <a:endParaRPr sz="747" dirty="0">
              <a:solidFill>
                <a:srgbClr val="999999"/>
              </a:solidFill>
              <a:latin typeface="Calibri" panose="020F0502020204030204"/>
            </a:endParaRPr>
          </a:p>
          <a:p>
            <a:pPr algn="r" defTabSz="853356">
              <a:defRPr/>
            </a:pPr>
            <a:r>
              <a:rPr lang="en" sz="747" u="sng" dirty="0">
                <a:solidFill>
                  <a:srgbClr val="999999"/>
                </a:solidFill>
                <a:latin typeface="Calibri" panose="020F0502020204030204"/>
                <a:hlinkClick r:id="rId11"/>
              </a:rPr>
              <a:t>CC-BY-2.0</a:t>
            </a:r>
            <a:r>
              <a:rPr lang="en" sz="747" dirty="0">
                <a:solidFill>
                  <a:srgbClr val="999999"/>
                </a:solidFill>
                <a:latin typeface="Calibri" panose="020F0502020204030204"/>
              </a:rPr>
              <a:t> Wikimedia Commons </a:t>
            </a:r>
            <a:r>
              <a:rPr lang="en" sz="747" u="sng" dirty="0">
                <a:solidFill>
                  <a:srgbClr val="999999"/>
                </a:solidFill>
                <a:latin typeface="Calibri" panose="020F0502020204030204"/>
                <a:hlinkClick r:id="rId12"/>
              </a:rPr>
              <a:t>https://commons.wikimedia.org/wiki/File:2014_Westminster_Kennel_Club_Dog_Show_(12487315865).jpg</a:t>
            </a:r>
            <a:endParaRPr sz="747" dirty="0">
              <a:solidFill>
                <a:srgbClr val="999999"/>
              </a:solidFill>
              <a:latin typeface="Calibri" panose="020F0502020204030204"/>
            </a:endParaRPr>
          </a:p>
          <a:p>
            <a:pPr algn="r" defTabSz="853356">
              <a:defRPr/>
            </a:pPr>
            <a:r>
              <a:rPr lang="en" sz="747" dirty="0">
                <a:solidFill>
                  <a:srgbClr val="999999"/>
                </a:solidFill>
                <a:latin typeface="Calibri" panose="020F0502020204030204"/>
              </a:rPr>
              <a:t> </a:t>
            </a:r>
            <a:endParaRPr sz="747" dirty="0">
              <a:solidFill>
                <a:srgbClr val="999999"/>
              </a:solidFill>
              <a:latin typeface="Calibri" panose="020F0502020204030204"/>
            </a:endParaRPr>
          </a:p>
        </p:txBody>
      </p:sp>
    </p:spTree>
    <p:extLst>
      <p:ext uri="{BB962C8B-B14F-4D97-AF65-F5344CB8AC3E}">
        <p14:creationId xmlns:p14="http://schemas.microsoft.com/office/powerpoint/2010/main" val="8220406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B24BD443-244B-4D89-A68A-61D8FCAE03CC}"/>
              </a:ext>
            </a:extLst>
          </p:cNvPr>
          <p:cNvPicPr>
            <a:picLocks noChangeAspect="1"/>
          </p:cNvPicPr>
          <p:nvPr/>
        </p:nvPicPr>
        <p:blipFill rotWithShape="1">
          <a:blip r:embed="rId2"/>
          <a:srcRect t="3510" b="18125"/>
          <a:stretch/>
        </p:blipFill>
        <p:spPr>
          <a:xfrm>
            <a:off x="453390" y="1467802"/>
            <a:ext cx="10303510" cy="4541839"/>
          </a:xfrm>
          <a:prstGeom prst="rect">
            <a:avLst/>
          </a:prstGeom>
        </p:spPr>
      </p:pic>
      <p:sp>
        <p:nvSpPr>
          <p:cNvPr id="5" name="Título 2">
            <a:extLst>
              <a:ext uri="{FF2B5EF4-FFF2-40B4-BE49-F238E27FC236}">
                <a16:creationId xmlns:a16="http://schemas.microsoft.com/office/drawing/2014/main" id="{7C35F17F-885C-4F56-8C3E-802EB337BF37}"/>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DBB72D9B-8481-4D4E-B948-69502213BBE0}"/>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little more complex world</a:t>
            </a:r>
          </a:p>
        </p:txBody>
      </p:sp>
    </p:spTree>
    <p:extLst>
      <p:ext uri="{BB962C8B-B14F-4D97-AF65-F5344CB8AC3E}">
        <p14:creationId xmlns:p14="http://schemas.microsoft.com/office/powerpoint/2010/main" val="7874025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60938D3A-8260-480A-A914-2B805A419AE1}"/>
              </a:ext>
            </a:extLst>
          </p:cNvPr>
          <p:cNvPicPr>
            <a:picLocks noChangeAspect="1"/>
          </p:cNvPicPr>
          <p:nvPr/>
        </p:nvPicPr>
        <p:blipFill rotWithShape="1">
          <a:blip r:embed="rId2"/>
          <a:srcRect t="3511" b="19653"/>
          <a:stretch/>
        </p:blipFill>
        <p:spPr>
          <a:xfrm>
            <a:off x="580073" y="1508396"/>
            <a:ext cx="10219055" cy="4416790"/>
          </a:xfrm>
          <a:prstGeom prst="rect">
            <a:avLst/>
          </a:prstGeom>
        </p:spPr>
      </p:pic>
      <p:sp>
        <p:nvSpPr>
          <p:cNvPr id="5" name="Título 2">
            <a:extLst>
              <a:ext uri="{FF2B5EF4-FFF2-40B4-BE49-F238E27FC236}">
                <a16:creationId xmlns:a16="http://schemas.microsoft.com/office/drawing/2014/main" id="{58133AD1-4140-4EB6-8BD6-562E25836461}"/>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D9E06294-D63F-4430-A893-53502500B75B}"/>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little more complex world</a:t>
            </a:r>
          </a:p>
        </p:txBody>
      </p:sp>
    </p:spTree>
    <p:extLst>
      <p:ext uri="{BB962C8B-B14F-4D97-AF65-F5344CB8AC3E}">
        <p14:creationId xmlns:p14="http://schemas.microsoft.com/office/powerpoint/2010/main" val="5397164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B6D7A82E-4202-42EB-8FC7-F8B8B7493780}"/>
              </a:ext>
            </a:extLst>
          </p:cNvPr>
          <p:cNvPicPr>
            <a:picLocks noChangeAspect="1"/>
          </p:cNvPicPr>
          <p:nvPr/>
        </p:nvPicPr>
        <p:blipFill rotWithShape="1">
          <a:blip r:embed="rId2"/>
          <a:srcRect t="4027" b="19653"/>
          <a:stretch/>
        </p:blipFill>
        <p:spPr>
          <a:xfrm>
            <a:off x="466726" y="1517949"/>
            <a:ext cx="10090151" cy="4331671"/>
          </a:xfrm>
          <a:prstGeom prst="rect">
            <a:avLst/>
          </a:prstGeom>
        </p:spPr>
      </p:pic>
      <p:sp>
        <p:nvSpPr>
          <p:cNvPr id="5" name="Título 2">
            <a:extLst>
              <a:ext uri="{FF2B5EF4-FFF2-40B4-BE49-F238E27FC236}">
                <a16:creationId xmlns:a16="http://schemas.microsoft.com/office/drawing/2014/main" id="{3D5836B9-2AFF-4AD2-8F1B-C61DCD3578EC}"/>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4F9DC727-F046-4267-B789-67DFEF208D98}"/>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little more complex world</a:t>
            </a:r>
          </a:p>
        </p:txBody>
      </p:sp>
    </p:spTree>
    <p:extLst>
      <p:ext uri="{BB962C8B-B14F-4D97-AF65-F5344CB8AC3E}">
        <p14:creationId xmlns:p14="http://schemas.microsoft.com/office/powerpoint/2010/main" val="39662945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CAD6EEFC-2C4B-493D-BAA2-FC83592D27C7}"/>
              </a:ext>
            </a:extLst>
          </p:cNvPr>
          <p:cNvPicPr>
            <a:picLocks noChangeAspect="1"/>
          </p:cNvPicPr>
          <p:nvPr/>
        </p:nvPicPr>
        <p:blipFill rotWithShape="1">
          <a:blip r:embed="rId2"/>
          <a:srcRect t="3510" b="19583"/>
          <a:stretch/>
        </p:blipFill>
        <p:spPr>
          <a:xfrm>
            <a:off x="395604" y="1508025"/>
            <a:ext cx="10107930" cy="4372709"/>
          </a:xfrm>
          <a:prstGeom prst="rect">
            <a:avLst/>
          </a:prstGeom>
        </p:spPr>
      </p:pic>
      <p:sp>
        <p:nvSpPr>
          <p:cNvPr id="5" name="Título 2">
            <a:extLst>
              <a:ext uri="{FF2B5EF4-FFF2-40B4-BE49-F238E27FC236}">
                <a16:creationId xmlns:a16="http://schemas.microsoft.com/office/drawing/2014/main" id="{0EF4663D-CFEA-4E25-BFBD-22C1EE235B64}"/>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A23343E5-E49C-49AC-8351-4535BA24351F}"/>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little more complex world</a:t>
            </a:r>
          </a:p>
        </p:txBody>
      </p:sp>
    </p:spTree>
    <p:extLst>
      <p:ext uri="{BB962C8B-B14F-4D97-AF65-F5344CB8AC3E}">
        <p14:creationId xmlns:p14="http://schemas.microsoft.com/office/powerpoint/2010/main" val="12186501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9D0178C6-9017-4FE4-89D9-71B0DF194191}"/>
              </a:ext>
            </a:extLst>
          </p:cNvPr>
          <p:cNvPicPr>
            <a:picLocks noChangeAspect="1"/>
          </p:cNvPicPr>
          <p:nvPr/>
        </p:nvPicPr>
        <p:blipFill rotWithShape="1">
          <a:blip r:embed="rId2"/>
          <a:srcRect t="2778" b="19653"/>
          <a:stretch/>
        </p:blipFill>
        <p:spPr>
          <a:xfrm>
            <a:off x="1009016" y="1517140"/>
            <a:ext cx="9725661" cy="4243580"/>
          </a:xfrm>
          <a:prstGeom prst="rect">
            <a:avLst/>
          </a:prstGeom>
        </p:spPr>
      </p:pic>
      <p:sp>
        <p:nvSpPr>
          <p:cNvPr id="5" name="Título 2">
            <a:extLst>
              <a:ext uri="{FF2B5EF4-FFF2-40B4-BE49-F238E27FC236}">
                <a16:creationId xmlns:a16="http://schemas.microsoft.com/office/drawing/2014/main" id="{30DA34AE-C182-4211-86B9-F72170CEFF6B}"/>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7C836C57-AFD9-4107-8D16-9B7D355E2BEF}"/>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little more complex world</a:t>
            </a:r>
          </a:p>
        </p:txBody>
      </p:sp>
    </p:spTree>
    <p:extLst>
      <p:ext uri="{BB962C8B-B14F-4D97-AF65-F5344CB8AC3E}">
        <p14:creationId xmlns:p14="http://schemas.microsoft.com/office/powerpoint/2010/main" val="27344813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B442F40A-170F-471A-9C38-D9F622C4BE69}"/>
              </a:ext>
            </a:extLst>
          </p:cNvPr>
          <p:cNvPicPr>
            <a:picLocks noChangeAspect="1"/>
          </p:cNvPicPr>
          <p:nvPr/>
        </p:nvPicPr>
        <p:blipFill rotWithShape="1">
          <a:blip r:embed="rId2"/>
          <a:srcRect t="2986" b="19791"/>
          <a:stretch/>
        </p:blipFill>
        <p:spPr>
          <a:xfrm>
            <a:off x="633413" y="1519287"/>
            <a:ext cx="10112374" cy="4392564"/>
          </a:xfrm>
          <a:prstGeom prst="rect">
            <a:avLst/>
          </a:prstGeom>
        </p:spPr>
      </p:pic>
      <p:sp>
        <p:nvSpPr>
          <p:cNvPr id="6" name="Título 2">
            <a:extLst>
              <a:ext uri="{FF2B5EF4-FFF2-40B4-BE49-F238E27FC236}">
                <a16:creationId xmlns:a16="http://schemas.microsoft.com/office/drawing/2014/main" id="{703B82AD-62AE-4C80-91CF-1F11CBD29E21}"/>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7" name="Título 2">
            <a:extLst>
              <a:ext uri="{FF2B5EF4-FFF2-40B4-BE49-F238E27FC236}">
                <a16:creationId xmlns:a16="http://schemas.microsoft.com/office/drawing/2014/main" id="{757FFC42-343D-4A91-B14D-B0C2406412F3}"/>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little more complex world</a:t>
            </a:r>
          </a:p>
        </p:txBody>
      </p:sp>
    </p:spTree>
    <p:extLst>
      <p:ext uri="{BB962C8B-B14F-4D97-AF65-F5344CB8AC3E}">
        <p14:creationId xmlns:p14="http://schemas.microsoft.com/office/powerpoint/2010/main" val="38296674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669B7E15-657C-40C3-9C84-2C81B58DFB58}"/>
              </a:ext>
            </a:extLst>
          </p:cNvPr>
          <p:cNvPicPr>
            <a:picLocks noChangeAspect="1"/>
          </p:cNvPicPr>
          <p:nvPr/>
        </p:nvPicPr>
        <p:blipFill rotWithShape="1">
          <a:blip r:embed="rId2"/>
          <a:srcRect t="2708" b="12222"/>
          <a:stretch/>
        </p:blipFill>
        <p:spPr>
          <a:xfrm>
            <a:off x="808990" y="1361102"/>
            <a:ext cx="9552305" cy="4570928"/>
          </a:xfrm>
          <a:prstGeom prst="rect">
            <a:avLst/>
          </a:prstGeom>
        </p:spPr>
      </p:pic>
      <p:sp>
        <p:nvSpPr>
          <p:cNvPr id="5" name="Título 2">
            <a:extLst>
              <a:ext uri="{FF2B5EF4-FFF2-40B4-BE49-F238E27FC236}">
                <a16:creationId xmlns:a16="http://schemas.microsoft.com/office/drawing/2014/main" id="{FB6B686C-2E06-4F1F-8BF0-E99D1BDD75B6}"/>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51BF4E8D-DB17-4CC0-B6FF-BF79EBF0ECFB}"/>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little more complex world</a:t>
            </a:r>
          </a:p>
        </p:txBody>
      </p:sp>
    </p:spTree>
    <p:extLst>
      <p:ext uri="{BB962C8B-B14F-4D97-AF65-F5344CB8AC3E}">
        <p14:creationId xmlns:p14="http://schemas.microsoft.com/office/powerpoint/2010/main" val="5349721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D9F6B523-10AC-4AA3-8F1D-39FB4C7B73E2}"/>
              </a:ext>
            </a:extLst>
          </p:cNvPr>
          <p:cNvPicPr>
            <a:picLocks noChangeAspect="1"/>
          </p:cNvPicPr>
          <p:nvPr/>
        </p:nvPicPr>
        <p:blipFill rotWithShape="1">
          <a:blip r:embed="rId2"/>
          <a:srcRect t="4236" b="9652"/>
          <a:stretch/>
        </p:blipFill>
        <p:spPr>
          <a:xfrm>
            <a:off x="1111250" y="1459150"/>
            <a:ext cx="9376211" cy="4541601"/>
          </a:xfrm>
          <a:prstGeom prst="rect">
            <a:avLst/>
          </a:prstGeom>
        </p:spPr>
      </p:pic>
      <p:sp>
        <p:nvSpPr>
          <p:cNvPr id="5" name="Título 2">
            <a:extLst>
              <a:ext uri="{FF2B5EF4-FFF2-40B4-BE49-F238E27FC236}">
                <a16:creationId xmlns:a16="http://schemas.microsoft.com/office/drawing/2014/main" id="{DCA4C155-C5B4-4E74-861D-DB36E1C4AADD}"/>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C0F91141-DD46-4C93-8E19-6809F4488BF2}"/>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little more complex world</a:t>
            </a:r>
          </a:p>
        </p:txBody>
      </p:sp>
    </p:spTree>
    <p:extLst>
      <p:ext uri="{BB962C8B-B14F-4D97-AF65-F5344CB8AC3E}">
        <p14:creationId xmlns:p14="http://schemas.microsoft.com/office/powerpoint/2010/main" val="1734479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D9F6B523-10AC-4AA3-8F1D-39FB4C7B73E2}"/>
              </a:ext>
            </a:extLst>
          </p:cNvPr>
          <p:cNvPicPr>
            <a:picLocks noChangeAspect="1"/>
          </p:cNvPicPr>
          <p:nvPr/>
        </p:nvPicPr>
        <p:blipFill rotWithShape="1">
          <a:blip r:embed="rId2"/>
          <a:srcRect t="4236" b="9652"/>
          <a:stretch/>
        </p:blipFill>
        <p:spPr>
          <a:xfrm>
            <a:off x="1111250" y="1459150"/>
            <a:ext cx="9376211" cy="4541601"/>
          </a:xfrm>
          <a:prstGeom prst="rect">
            <a:avLst/>
          </a:prstGeom>
        </p:spPr>
      </p:pic>
      <p:sp>
        <p:nvSpPr>
          <p:cNvPr id="5" name="Título 2">
            <a:extLst>
              <a:ext uri="{FF2B5EF4-FFF2-40B4-BE49-F238E27FC236}">
                <a16:creationId xmlns:a16="http://schemas.microsoft.com/office/drawing/2014/main" id="{DCA4C155-C5B4-4E74-861D-DB36E1C4AADD}"/>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C0F91141-DD46-4C93-8E19-6809F4488BF2}"/>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little more complex world</a:t>
            </a:r>
          </a:p>
        </p:txBody>
      </p:sp>
      <p:sp>
        <p:nvSpPr>
          <p:cNvPr id="2" name="Retângulo 1">
            <a:extLst>
              <a:ext uri="{FF2B5EF4-FFF2-40B4-BE49-F238E27FC236}">
                <a16:creationId xmlns:a16="http://schemas.microsoft.com/office/drawing/2014/main" id="{A1B46AA6-89D6-43CA-8DCC-96D061046350}"/>
              </a:ext>
            </a:extLst>
          </p:cNvPr>
          <p:cNvSpPr/>
          <p:nvPr/>
        </p:nvSpPr>
        <p:spPr>
          <a:xfrm>
            <a:off x="0" y="0"/>
            <a:ext cx="11379200" cy="6400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 Comprehensive Guide to Convolutional Neural Networks — the ELI5 way">
            <a:extLst>
              <a:ext uri="{FF2B5EF4-FFF2-40B4-BE49-F238E27FC236}">
                <a16:creationId xmlns:a16="http://schemas.microsoft.com/office/drawing/2014/main" id="{1567B958-AC4A-40E3-9225-1E72EDAB461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176237" y="286827"/>
            <a:ext cx="5026726" cy="5713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1339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CBF055D7-6650-42C8-AB9D-43921CEF5662}"/>
              </a:ext>
            </a:extLst>
          </p:cNvPr>
          <p:cNvPicPr>
            <a:picLocks noChangeAspect="1"/>
          </p:cNvPicPr>
          <p:nvPr/>
        </p:nvPicPr>
        <p:blipFill rotWithShape="1">
          <a:blip r:embed="rId2"/>
          <a:srcRect t="31250" b="25695"/>
          <a:stretch/>
        </p:blipFill>
        <p:spPr>
          <a:xfrm>
            <a:off x="0" y="2000251"/>
            <a:ext cx="11379200" cy="2755899"/>
          </a:xfrm>
          <a:prstGeom prst="rect">
            <a:avLst/>
          </a:prstGeom>
        </p:spPr>
      </p:pic>
      <p:sp>
        <p:nvSpPr>
          <p:cNvPr id="5" name="Título 2">
            <a:extLst>
              <a:ext uri="{FF2B5EF4-FFF2-40B4-BE49-F238E27FC236}">
                <a16:creationId xmlns:a16="http://schemas.microsoft.com/office/drawing/2014/main" id="{98914246-6618-4E21-B9EE-6699DDC81777}"/>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168523A7-AEBF-45A1-AAE1-9E01DFDD60BB}"/>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little more complex world</a:t>
            </a:r>
          </a:p>
        </p:txBody>
      </p:sp>
    </p:spTree>
    <p:extLst>
      <p:ext uri="{BB962C8B-B14F-4D97-AF65-F5344CB8AC3E}">
        <p14:creationId xmlns:p14="http://schemas.microsoft.com/office/powerpoint/2010/main" val="1046135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528;p91">
            <a:extLst>
              <a:ext uri="{FF2B5EF4-FFF2-40B4-BE49-F238E27FC236}">
                <a16:creationId xmlns:a16="http://schemas.microsoft.com/office/drawing/2014/main" id="{27B6DCAA-A01F-2649-A7C6-B6DC584FCAC9}"/>
              </a:ext>
            </a:extLst>
          </p:cNvPr>
          <p:cNvPicPr preferRelativeResize="0"/>
          <p:nvPr/>
        </p:nvPicPr>
        <p:blipFill>
          <a:blip r:embed="rId2">
            <a:alphaModFix/>
          </a:blip>
          <a:stretch>
            <a:fillRect/>
          </a:stretch>
        </p:blipFill>
        <p:spPr>
          <a:xfrm>
            <a:off x="2615323" y="1032938"/>
            <a:ext cx="5532998" cy="4555062"/>
          </a:xfrm>
          <a:prstGeom prst="rect">
            <a:avLst/>
          </a:prstGeom>
          <a:noFill/>
          <a:ln>
            <a:noFill/>
          </a:ln>
        </p:spPr>
      </p:pic>
      <p:sp>
        <p:nvSpPr>
          <p:cNvPr id="5" name="CaixaDeTexto 4">
            <a:extLst>
              <a:ext uri="{FF2B5EF4-FFF2-40B4-BE49-F238E27FC236}">
                <a16:creationId xmlns:a16="http://schemas.microsoft.com/office/drawing/2014/main" id="{0C9C6C70-B726-654A-9A28-CE4979F2E126}"/>
              </a:ext>
            </a:extLst>
          </p:cNvPr>
          <p:cNvSpPr txBox="1"/>
          <p:nvPr/>
        </p:nvSpPr>
        <p:spPr>
          <a:xfrm>
            <a:off x="2791001" y="1227602"/>
            <a:ext cx="653400" cy="295466"/>
          </a:xfrm>
          <a:prstGeom prst="rect">
            <a:avLst/>
          </a:prstGeom>
          <a:solidFill>
            <a:schemeClr val="bg1"/>
          </a:solidFill>
        </p:spPr>
        <p:txBody>
          <a:bodyPr wrap="square" rtlCol="0">
            <a:spAutoFit/>
          </a:bodyPr>
          <a:lstStyle/>
          <a:p>
            <a:pPr marL="0" marR="0" lvl="0" indent="0" algn="l" defTabSz="1005777" rtl="0" eaLnBrk="1" fontAlgn="auto" latinLnBrk="0" hangingPunct="1">
              <a:lnSpc>
                <a:spcPct val="100000"/>
              </a:lnSpc>
              <a:spcBef>
                <a:spcPts val="0"/>
              </a:spcBef>
              <a:spcAft>
                <a:spcPts val="0"/>
              </a:spcAft>
              <a:buClr>
                <a:srgbClr val="000000"/>
              </a:buClr>
              <a:buSzTx/>
              <a:buFontTx/>
              <a:buNone/>
              <a:tabLst/>
              <a:defRPr/>
            </a:pPr>
            <a:r>
              <a:rPr kumimoji="0" lang="pt-BR" sz="1320" b="0" i="0" u="none" strike="noStrike" kern="0" cap="none" spc="0" normalizeH="0" baseline="0" noProof="0">
                <a:ln>
                  <a:noFill/>
                </a:ln>
                <a:solidFill>
                  <a:srgbClr val="000000"/>
                </a:solidFill>
                <a:effectLst/>
                <a:uLnTx/>
                <a:uFillTx/>
                <a:latin typeface="Lato" panose="020B0604020202020204" charset="0"/>
                <a:ea typeface="+mn-ea"/>
                <a:cs typeface="Arial"/>
                <a:sym typeface="Arial"/>
              </a:rPr>
              <a:t>API</a:t>
            </a:r>
            <a:endParaRPr kumimoji="0" lang="en-US" sz="1320" b="0" i="0" u="none" strike="noStrike" kern="0" cap="none" spc="0" normalizeH="0" baseline="0" noProof="0">
              <a:ln>
                <a:noFill/>
              </a:ln>
              <a:solidFill>
                <a:srgbClr val="000000"/>
              </a:solidFill>
              <a:effectLst/>
              <a:uLnTx/>
              <a:uFillTx/>
              <a:latin typeface="Lato" panose="020B0604020202020204" charset="0"/>
              <a:ea typeface="+mn-ea"/>
              <a:cs typeface="Arial"/>
              <a:sym typeface="Arial"/>
            </a:endParaRPr>
          </a:p>
        </p:txBody>
      </p:sp>
      <p:sp>
        <p:nvSpPr>
          <p:cNvPr id="6" name="CaixaDeTexto 5">
            <a:extLst>
              <a:ext uri="{FF2B5EF4-FFF2-40B4-BE49-F238E27FC236}">
                <a16:creationId xmlns:a16="http://schemas.microsoft.com/office/drawing/2014/main" id="{217DADD8-14DA-994E-8A1D-CE135E44BE59}"/>
              </a:ext>
            </a:extLst>
          </p:cNvPr>
          <p:cNvSpPr txBox="1"/>
          <p:nvPr/>
        </p:nvSpPr>
        <p:spPr>
          <a:xfrm>
            <a:off x="2731601" y="3317595"/>
            <a:ext cx="930600" cy="295466"/>
          </a:xfrm>
          <a:prstGeom prst="rect">
            <a:avLst/>
          </a:prstGeom>
          <a:solidFill>
            <a:schemeClr val="bg1"/>
          </a:solidFill>
        </p:spPr>
        <p:txBody>
          <a:bodyPr wrap="square" rtlCol="0">
            <a:spAutoFit/>
          </a:bodyPr>
          <a:lstStyle/>
          <a:p>
            <a:pPr marL="0" marR="0" lvl="0" indent="0" algn="l" defTabSz="1005777" rtl="0" eaLnBrk="1" fontAlgn="auto" latinLnBrk="0" hangingPunct="1">
              <a:lnSpc>
                <a:spcPct val="100000"/>
              </a:lnSpc>
              <a:spcBef>
                <a:spcPts val="0"/>
              </a:spcBef>
              <a:spcAft>
                <a:spcPts val="0"/>
              </a:spcAft>
              <a:buClr>
                <a:srgbClr val="000000"/>
              </a:buClr>
              <a:buSzTx/>
              <a:buFontTx/>
              <a:buNone/>
              <a:tabLst/>
              <a:defRPr/>
            </a:pPr>
            <a:r>
              <a:rPr kumimoji="0" lang="pt-BR" sz="1320" b="0" i="0" u="none" strike="noStrike" kern="0" cap="none" spc="0" normalizeH="0" baseline="0" noProof="0" err="1">
                <a:ln>
                  <a:noFill/>
                </a:ln>
                <a:solidFill>
                  <a:srgbClr val="000000"/>
                </a:solidFill>
                <a:effectLst/>
                <a:uLnTx/>
                <a:uFillTx/>
                <a:latin typeface="Lato" panose="020B0604020202020204" charset="0"/>
                <a:ea typeface="+mn-ea"/>
                <a:cs typeface="Arial"/>
                <a:sym typeface="Arial"/>
              </a:rPr>
              <a:t>Custom</a:t>
            </a:r>
            <a:endParaRPr kumimoji="0" lang="en-US" sz="1320" b="0" i="0" u="none" strike="noStrike" kern="0" cap="none" spc="0" normalizeH="0" baseline="0" noProof="0">
              <a:ln>
                <a:noFill/>
              </a:ln>
              <a:solidFill>
                <a:srgbClr val="000000"/>
              </a:solidFill>
              <a:effectLst/>
              <a:uLnTx/>
              <a:uFillTx/>
              <a:latin typeface="Lato" panose="020B0604020202020204" charset="0"/>
              <a:ea typeface="+mn-ea"/>
              <a:cs typeface="Arial"/>
              <a:sym typeface="Arial"/>
            </a:endParaRPr>
          </a:p>
        </p:txBody>
      </p:sp>
      <p:sp>
        <p:nvSpPr>
          <p:cNvPr id="7" name="CaixaDeTexto 6">
            <a:extLst>
              <a:ext uri="{FF2B5EF4-FFF2-40B4-BE49-F238E27FC236}">
                <a16:creationId xmlns:a16="http://schemas.microsoft.com/office/drawing/2014/main" id="{05BC54F2-D73E-BB41-85C3-E6A616DFBCF5}"/>
              </a:ext>
            </a:extLst>
          </p:cNvPr>
          <p:cNvSpPr txBox="1"/>
          <p:nvPr/>
        </p:nvSpPr>
        <p:spPr>
          <a:xfrm>
            <a:off x="118171" y="0"/>
            <a:ext cx="7694090" cy="494431"/>
          </a:xfrm>
          <a:prstGeom prst="rect">
            <a:avLst/>
          </a:prstGeom>
          <a:noFill/>
        </p:spPr>
        <p:txBody>
          <a:bodyPr wrap="square" rtlCol="0">
            <a:spAutoFit/>
          </a:bodyPr>
          <a:lstStyle/>
          <a:p>
            <a:pPr marL="0" marR="0" lvl="0" indent="0" algn="l" defTabSz="853410" rtl="0" eaLnBrk="1" fontAlgn="auto" latinLnBrk="0" hangingPunct="1">
              <a:lnSpc>
                <a:spcPct val="100000"/>
              </a:lnSpc>
              <a:spcBef>
                <a:spcPts val="0"/>
              </a:spcBef>
              <a:spcAft>
                <a:spcPts val="0"/>
              </a:spcAft>
              <a:buClrTx/>
              <a:buSzTx/>
              <a:buFontTx/>
              <a:buNone/>
              <a:tabLst/>
              <a:defRPr/>
            </a:pPr>
            <a:r>
              <a:rPr kumimoji="0" lang="pt-BR" sz="2613" b="0" i="0" u="none" strike="noStrike" kern="1200" cap="none" spc="0" normalizeH="0" baseline="0" noProof="0" dirty="0" err="1">
                <a:ln>
                  <a:noFill/>
                </a:ln>
                <a:solidFill>
                  <a:srgbClr val="FF5900"/>
                </a:solidFill>
                <a:effectLst/>
                <a:uLnTx/>
                <a:uFillTx/>
                <a:latin typeface="Itau Display Heavy" panose="020B0803020204020204" pitchFamily="34" charset="0"/>
                <a:ea typeface="+mn-ea"/>
                <a:cs typeface="Itau Display Heavy" panose="020B0803020204020204" pitchFamily="34" charset="0"/>
              </a:rPr>
              <a:t>Make</a:t>
            </a:r>
            <a:r>
              <a:rPr kumimoji="0" lang="pt-BR" sz="2613" b="0" i="0" u="none" strike="noStrike" kern="1200" cap="none" spc="0" normalizeH="0" baseline="0" noProof="0" dirty="0">
                <a:ln>
                  <a:noFill/>
                </a:ln>
                <a:solidFill>
                  <a:srgbClr val="FF5900"/>
                </a:solidFill>
                <a:effectLst/>
                <a:uLnTx/>
                <a:uFillTx/>
                <a:latin typeface="Itau Display Heavy" panose="020B0803020204020204" pitchFamily="34" charset="0"/>
                <a:ea typeface="+mn-ea"/>
                <a:cs typeface="Itau Display Heavy" panose="020B0803020204020204" pitchFamily="34" charset="0"/>
              </a:rPr>
              <a:t> </a:t>
            </a:r>
            <a:r>
              <a:rPr kumimoji="0" lang="pt-BR" sz="2613" b="0" i="0" u="none" strike="noStrike" kern="1200" cap="none" spc="0" normalizeH="0" baseline="0" noProof="0" dirty="0" err="1">
                <a:ln>
                  <a:noFill/>
                </a:ln>
                <a:solidFill>
                  <a:srgbClr val="FF5900"/>
                </a:solidFill>
                <a:effectLst/>
                <a:uLnTx/>
                <a:uFillTx/>
                <a:latin typeface="Itau Display Heavy" panose="020B0803020204020204" pitchFamily="34" charset="0"/>
                <a:ea typeface="+mn-ea"/>
                <a:cs typeface="Itau Display Heavy" panose="020B0803020204020204" pitchFamily="34" charset="0"/>
              </a:rPr>
              <a:t>or</a:t>
            </a:r>
            <a:r>
              <a:rPr kumimoji="0" lang="pt-BR" sz="2613" b="0" i="0" u="none" strike="noStrike" kern="1200" cap="none" spc="0" normalizeH="0" baseline="0" noProof="0" dirty="0">
                <a:ln>
                  <a:noFill/>
                </a:ln>
                <a:solidFill>
                  <a:srgbClr val="FF5900"/>
                </a:solidFill>
                <a:effectLst/>
                <a:uLnTx/>
                <a:uFillTx/>
                <a:latin typeface="Itau Display Heavy" panose="020B0803020204020204" pitchFamily="34" charset="0"/>
                <a:ea typeface="+mn-ea"/>
                <a:cs typeface="Itau Display Heavy" panose="020B0803020204020204" pitchFamily="34" charset="0"/>
              </a:rPr>
              <a:t> </a:t>
            </a:r>
            <a:r>
              <a:rPr kumimoji="0" lang="pt-BR" sz="2613" b="0" i="0" u="none" strike="noStrike" kern="1200" cap="none" spc="0" normalizeH="0" baseline="0" noProof="0" dirty="0" err="1">
                <a:ln>
                  <a:noFill/>
                </a:ln>
                <a:solidFill>
                  <a:srgbClr val="FF5900"/>
                </a:solidFill>
                <a:effectLst/>
                <a:uLnTx/>
                <a:uFillTx/>
                <a:latin typeface="Itau Display Heavy" panose="020B0803020204020204" pitchFamily="34" charset="0"/>
                <a:ea typeface="+mn-ea"/>
                <a:cs typeface="Itau Display Heavy" panose="020B0803020204020204" pitchFamily="34" charset="0"/>
              </a:rPr>
              <a:t>Buy</a:t>
            </a:r>
            <a:endParaRPr kumimoji="0" lang="pt-BR" sz="2613" b="0" i="0" u="none" strike="noStrike" kern="1200" cap="none" spc="0" normalizeH="0" baseline="0" noProof="0" dirty="0">
              <a:ln>
                <a:noFill/>
              </a:ln>
              <a:solidFill>
                <a:srgbClr val="FF5900"/>
              </a:solidFill>
              <a:effectLst/>
              <a:uLnTx/>
              <a:uFillTx/>
              <a:latin typeface="Itau Display Heavy" panose="020B0803020204020204" pitchFamily="34" charset="0"/>
              <a:ea typeface="+mn-ea"/>
              <a:cs typeface="Itau Display Heavy" panose="020B0803020204020204" pitchFamily="34" charset="0"/>
            </a:endParaRPr>
          </a:p>
        </p:txBody>
      </p:sp>
    </p:spTree>
    <p:extLst>
      <p:ext uri="{BB962C8B-B14F-4D97-AF65-F5344CB8AC3E}">
        <p14:creationId xmlns:p14="http://schemas.microsoft.com/office/powerpoint/2010/main" val="40741963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8ED43525-0E9B-4525-BF82-1CACD44512DC}"/>
              </a:ext>
            </a:extLst>
          </p:cNvPr>
          <p:cNvPicPr>
            <a:picLocks noChangeAspect="1"/>
          </p:cNvPicPr>
          <p:nvPr/>
        </p:nvPicPr>
        <p:blipFill rotWithShape="1">
          <a:blip r:embed="rId2"/>
          <a:srcRect t="4097" b="17500"/>
          <a:stretch/>
        </p:blipFill>
        <p:spPr>
          <a:xfrm>
            <a:off x="782320" y="1521909"/>
            <a:ext cx="9863455" cy="4349939"/>
          </a:xfrm>
          <a:prstGeom prst="rect">
            <a:avLst/>
          </a:prstGeom>
        </p:spPr>
      </p:pic>
      <p:sp>
        <p:nvSpPr>
          <p:cNvPr id="5" name="Título 2">
            <a:extLst>
              <a:ext uri="{FF2B5EF4-FFF2-40B4-BE49-F238E27FC236}">
                <a16:creationId xmlns:a16="http://schemas.microsoft.com/office/drawing/2014/main" id="{5DA39136-BE0F-4673-8D94-98A8F6237917}"/>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842ABBBF-D28B-4C98-83BC-0EB41438BA1F}"/>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little more complex world</a:t>
            </a:r>
          </a:p>
        </p:txBody>
      </p:sp>
    </p:spTree>
    <p:extLst>
      <p:ext uri="{BB962C8B-B14F-4D97-AF65-F5344CB8AC3E}">
        <p14:creationId xmlns:p14="http://schemas.microsoft.com/office/powerpoint/2010/main" val="28305469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9AD6DB64-6B85-42CA-A976-FC730D9B5D57}"/>
              </a:ext>
            </a:extLst>
          </p:cNvPr>
          <p:cNvPicPr>
            <a:picLocks noChangeAspect="1"/>
          </p:cNvPicPr>
          <p:nvPr/>
        </p:nvPicPr>
        <p:blipFill rotWithShape="1">
          <a:blip r:embed="rId2"/>
          <a:srcRect t="4446" b="18194"/>
          <a:stretch/>
        </p:blipFill>
        <p:spPr>
          <a:xfrm>
            <a:off x="902336" y="1492401"/>
            <a:ext cx="9716770" cy="4228314"/>
          </a:xfrm>
          <a:prstGeom prst="rect">
            <a:avLst/>
          </a:prstGeom>
        </p:spPr>
      </p:pic>
      <p:sp>
        <p:nvSpPr>
          <p:cNvPr id="5" name="Título 2">
            <a:extLst>
              <a:ext uri="{FF2B5EF4-FFF2-40B4-BE49-F238E27FC236}">
                <a16:creationId xmlns:a16="http://schemas.microsoft.com/office/drawing/2014/main" id="{228AB6B8-DFD7-46C8-957A-DD219C371454}"/>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4B3C2F9C-8117-4D33-AE2B-5AACD0D958AB}"/>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little more complex world</a:t>
            </a:r>
          </a:p>
        </p:txBody>
      </p:sp>
    </p:spTree>
    <p:extLst>
      <p:ext uri="{BB962C8B-B14F-4D97-AF65-F5344CB8AC3E}">
        <p14:creationId xmlns:p14="http://schemas.microsoft.com/office/powerpoint/2010/main" val="17208623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3C707B93-4846-4D8A-8081-64DCC9450351}"/>
              </a:ext>
            </a:extLst>
          </p:cNvPr>
          <p:cNvPicPr>
            <a:picLocks noChangeAspect="1"/>
          </p:cNvPicPr>
          <p:nvPr/>
        </p:nvPicPr>
        <p:blipFill rotWithShape="1">
          <a:blip r:embed="rId2"/>
          <a:srcRect t="27221" b="23681"/>
          <a:stretch/>
        </p:blipFill>
        <p:spPr>
          <a:xfrm>
            <a:off x="0" y="1742439"/>
            <a:ext cx="11379200" cy="3142617"/>
          </a:xfrm>
          <a:prstGeom prst="rect">
            <a:avLst/>
          </a:prstGeom>
        </p:spPr>
      </p:pic>
      <p:sp>
        <p:nvSpPr>
          <p:cNvPr id="5" name="Título 2">
            <a:extLst>
              <a:ext uri="{FF2B5EF4-FFF2-40B4-BE49-F238E27FC236}">
                <a16:creationId xmlns:a16="http://schemas.microsoft.com/office/drawing/2014/main" id="{C8F106EF-1EF3-4761-9BB5-73D53689BD35}"/>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4E3DC6FE-DDC2-43A5-B67D-0469D518A44A}"/>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little more complex world</a:t>
            </a:r>
          </a:p>
        </p:txBody>
      </p:sp>
    </p:spTree>
    <p:extLst>
      <p:ext uri="{BB962C8B-B14F-4D97-AF65-F5344CB8AC3E}">
        <p14:creationId xmlns:p14="http://schemas.microsoft.com/office/powerpoint/2010/main" val="8305231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C7732CDE-2A04-4A4C-BEA1-6A9CFC8471A2}"/>
              </a:ext>
            </a:extLst>
          </p:cNvPr>
          <p:cNvPicPr>
            <a:picLocks noChangeAspect="1"/>
          </p:cNvPicPr>
          <p:nvPr/>
        </p:nvPicPr>
        <p:blipFill rotWithShape="1">
          <a:blip r:embed="rId2"/>
          <a:srcRect t="3510" b="18889"/>
          <a:stretch/>
        </p:blipFill>
        <p:spPr>
          <a:xfrm>
            <a:off x="631190" y="1504667"/>
            <a:ext cx="10116821" cy="4416074"/>
          </a:xfrm>
          <a:prstGeom prst="rect">
            <a:avLst/>
          </a:prstGeom>
        </p:spPr>
      </p:pic>
      <p:sp>
        <p:nvSpPr>
          <p:cNvPr id="5" name="Título 2">
            <a:extLst>
              <a:ext uri="{FF2B5EF4-FFF2-40B4-BE49-F238E27FC236}">
                <a16:creationId xmlns:a16="http://schemas.microsoft.com/office/drawing/2014/main" id="{DE000182-EE7E-43C5-857E-7603BF973AE3}"/>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AE7E2216-91A1-4E9C-833B-7E6B8B76C6D4}"/>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little more complex world</a:t>
            </a:r>
          </a:p>
        </p:txBody>
      </p:sp>
    </p:spTree>
    <p:extLst>
      <p:ext uri="{BB962C8B-B14F-4D97-AF65-F5344CB8AC3E}">
        <p14:creationId xmlns:p14="http://schemas.microsoft.com/office/powerpoint/2010/main" val="20681793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DB7DD4C1-316F-418F-9BAD-53FFF8C4166E}"/>
              </a:ext>
            </a:extLst>
          </p:cNvPr>
          <p:cNvPicPr>
            <a:picLocks noChangeAspect="1"/>
          </p:cNvPicPr>
          <p:nvPr/>
        </p:nvPicPr>
        <p:blipFill rotWithShape="1">
          <a:blip r:embed="rId2"/>
          <a:srcRect t="26528" b="27014"/>
          <a:stretch/>
        </p:blipFill>
        <p:spPr>
          <a:xfrm>
            <a:off x="0" y="1697990"/>
            <a:ext cx="11379200" cy="2973706"/>
          </a:xfrm>
          <a:prstGeom prst="rect">
            <a:avLst/>
          </a:prstGeom>
        </p:spPr>
      </p:pic>
      <p:sp>
        <p:nvSpPr>
          <p:cNvPr id="5" name="Título 2">
            <a:extLst>
              <a:ext uri="{FF2B5EF4-FFF2-40B4-BE49-F238E27FC236}">
                <a16:creationId xmlns:a16="http://schemas.microsoft.com/office/drawing/2014/main" id="{2B1E30B3-EF4F-4064-AC4C-930782E8395E}"/>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9E76CAD7-F537-44AD-B4E2-6A04E9D1A6C7}"/>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little more complex world</a:t>
            </a:r>
          </a:p>
        </p:txBody>
      </p:sp>
    </p:spTree>
    <p:extLst>
      <p:ext uri="{BB962C8B-B14F-4D97-AF65-F5344CB8AC3E}">
        <p14:creationId xmlns:p14="http://schemas.microsoft.com/office/powerpoint/2010/main" val="35831635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D25CE035-EBF7-48E7-9F11-EFF8329FCFDA}"/>
              </a:ext>
            </a:extLst>
          </p:cNvPr>
          <p:cNvPicPr>
            <a:picLocks noChangeAspect="1"/>
          </p:cNvPicPr>
          <p:nvPr/>
        </p:nvPicPr>
        <p:blipFill rotWithShape="1">
          <a:blip r:embed="rId2"/>
          <a:srcRect t="8472" r="25028" b="8402"/>
          <a:stretch/>
        </p:blipFill>
        <p:spPr>
          <a:xfrm>
            <a:off x="980772" y="1178729"/>
            <a:ext cx="7624748" cy="4755345"/>
          </a:xfrm>
          <a:prstGeom prst="rect">
            <a:avLst/>
          </a:prstGeom>
        </p:spPr>
      </p:pic>
      <p:sp>
        <p:nvSpPr>
          <p:cNvPr id="5" name="Título 2">
            <a:extLst>
              <a:ext uri="{FF2B5EF4-FFF2-40B4-BE49-F238E27FC236}">
                <a16:creationId xmlns:a16="http://schemas.microsoft.com/office/drawing/2014/main" id="{FBF556FB-6997-4EDC-A537-E418305DDC64}"/>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F4A425AC-946A-4B51-B34A-CA5F6969D247}"/>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little more complex world</a:t>
            </a:r>
          </a:p>
        </p:txBody>
      </p:sp>
    </p:spTree>
    <p:extLst>
      <p:ext uri="{BB962C8B-B14F-4D97-AF65-F5344CB8AC3E}">
        <p14:creationId xmlns:p14="http://schemas.microsoft.com/office/powerpoint/2010/main" val="35865999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0515B33A-1D45-41B2-B303-8DF9AC47DCB1}"/>
              </a:ext>
            </a:extLst>
          </p:cNvPr>
          <p:cNvPicPr>
            <a:picLocks noChangeAspect="1"/>
          </p:cNvPicPr>
          <p:nvPr/>
        </p:nvPicPr>
        <p:blipFill rotWithShape="1">
          <a:blip r:embed="rId2"/>
          <a:srcRect t="8889" r="28672" b="8333"/>
          <a:stretch/>
        </p:blipFill>
        <p:spPr>
          <a:xfrm>
            <a:off x="1182369" y="1205600"/>
            <a:ext cx="7120890" cy="4648467"/>
          </a:xfrm>
          <a:prstGeom prst="rect">
            <a:avLst/>
          </a:prstGeom>
        </p:spPr>
      </p:pic>
      <p:sp>
        <p:nvSpPr>
          <p:cNvPr id="5" name="Título 2">
            <a:extLst>
              <a:ext uri="{FF2B5EF4-FFF2-40B4-BE49-F238E27FC236}">
                <a16:creationId xmlns:a16="http://schemas.microsoft.com/office/drawing/2014/main" id="{EF7DD7E3-9503-4064-A4AF-19754126F09A}"/>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D84E044E-4FE5-4807-B7AA-B7156C78352E}"/>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little more complex world</a:t>
            </a:r>
          </a:p>
        </p:txBody>
      </p:sp>
    </p:spTree>
    <p:extLst>
      <p:ext uri="{BB962C8B-B14F-4D97-AF65-F5344CB8AC3E}">
        <p14:creationId xmlns:p14="http://schemas.microsoft.com/office/powerpoint/2010/main" val="5285671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C2305F3F-7819-44BB-AD0C-2B44CF0023AE}"/>
              </a:ext>
            </a:extLst>
          </p:cNvPr>
          <p:cNvPicPr>
            <a:picLocks noChangeAspect="1"/>
          </p:cNvPicPr>
          <p:nvPr/>
        </p:nvPicPr>
        <p:blipFill rotWithShape="1">
          <a:blip r:embed="rId2"/>
          <a:srcRect t="8750" b="8055"/>
          <a:stretch/>
        </p:blipFill>
        <p:spPr>
          <a:xfrm>
            <a:off x="969010" y="1384796"/>
            <a:ext cx="9607350" cy="4495941"/>
          </a:xfrm>
          <a:prstGeom prst="rect">
            <a:avLst/>
          </a:prstGeom>
        </p:spPr>
      </p:pic>
      <p:sp>
        <p:nvSpPr>
          <p:cNvPr id="5" name="Título 2">
            <a:extLst>
              <a:ext uri="{FF2B5EF4-FFF2-40B4-BE49-F238E27FC236}">
                <a16:creationId xmlns:a16="http://schemas.microsoft.com/office/drawing/2014/main" id="{38CEE2AC-1616-4508-AAF9-0777E31E079F}"/>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71747F6B-7906-41BC-A3B1-4D175BA26B44}"/>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little more complex world</a:t>
            </a:r>
          </a:p>
        </p:txBody>
      </p:sp>
    </p:spTree>
    <p:extLst>
      <p:ext uri="{BB962C8B-B14F-4D97-AF65-F5344CB8AC3E}">
        <p14:creationId xmlns:p14="http://schemas.microsoft.com/office/powerpoint/2010/main" val="1269114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263D9E14-2346-46E5-8D44-066875D05A58}"/>
              </a:ext>
            </a:extLst>
          </p:cNvPr>
          <p:cNvPicPr>
            <a:picLocks noChangeAspect="1"/>
          </p:cNvPicPr>
          <p:nvPr/>
        </p:nvPicPr>
        <p:blipFill rotWithShape="1">
          <a:blip r:embed="rId2"/>
          <a:srcRect t="9236" b="8403"/>
          <a:stretch/>
        </p:blipFill>
        <p:spPr>
          <a:xfrm>
            <a:off x="1106806" y="1463140"/>
            <a:ext cx="9583421" cy="4439821"/>
          </a:xfrm>
          <a:prstGeom prst="rect">
            <a:avLst/>
          </a:prstGeom>
        </p:spPr>
      </p:pic>
      <p:sp>
        <p:nvSpPr>
          <p:cNvPr id="5" name="Título 2">
            <a:extLst>
              <a:ext uri="{FF2B5EF4-FFF2-40B4-BE49-F238E27FC236}">
                <a16:creationId xmlns:a16="http://schemas.microsoft.com/office/drawing/2014/main" id="{190E90AB-8E36-4131-91CF-7F5FFF5E8917}"/>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02DCB9E7-3D50-4910-A713-2632A4B351CD}"/>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little more complex world</a:t>
            </a:r>
          </a:p>
        </p:txBody>
      </p:sp>
    </p:spTree>
    <p:extLst>
      <p:ext uri="{BB962C8B-B14F-4D97-AF65-F5344CB8AC3E}">
        <p14:creationId xmlns:p14="http://schemas.microsoft.com/office/powerpoint/2010/main" val="37639205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57AAD361-D868-4E52-BE20-0BC17C5F1944}"/>
              </a:ext>
            </a:extLst>
          </p:cNvPr>
          <p:cNvPicPr>
            <a:picLocks noChangeAspect="1"/>
          </p:cNvPicPr>
          <p:nvPr/>
        </p:nvPicPr>
        <p:blipFill rotWithShape="1">
          <a:blip r:embed="rId2"/>
          <a:srcRect t="7221" b="9445"/>
          <a:stretch/>
        </p:blipFill>
        <p:spPr>
          <a:xfrm>
            <a:off x="815140" y="1316969"/>
            <a:ext cx="9641205" cy="4519316"/>
          </a:xfrm>
          <a:prstGeom prst="rect">
            <a:avLst/>
          </a:prstGeom>
        </p:spPr>
      </p:pic>
      <p:sp>
        <p:nvSpPr>
          <p:cNvPr id="5" name="Título 2">
            <a:extLst>
              <a:ext uri="{FF2B5EF4-FFF2-40B4-BE49-F238E27FC236}">
                <a16:creationId xmlns:a16="http://schemas.microsoft.com/office/drawing/2014/main" id="{B5CD7B75-490D-4078-A87B-C2F44A608845}"/>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EA6ED65F-29E3-44F2-A87F-9E2F97B56805}"/>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little more complex world</a:t>
            </a:r>
          </a:p>
        </p:txBody>
      </p:sp>
    </p:spTree>
    <p:extLst>
      <p:ext uri="{BB962C8B-B14F-4D97-AF65-F5344CB8AC3E}">
        <p14:creationId xmlns:p14="http://schemas.microsoft.com/office/powerpoint/2010/main" val="553420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7CE8F108-8FF3-491E-8FDF-F28E1BA1BD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379200" cy="6400800"/>
          </a:xfrm>
          <a:prstGeom prst="rect">
            <a:avLst/>
          </a:prstGeom>
        </p:spPr>
      </p:pic>
      <p:pic>
        <p:nvPicPr>
          <p:cNvPr id="11" name="Imagem 10">
            <a:extLst>
              <a:ext uri="{FF2B5EF4-FFF2-40B4-BE49-F238E27FC236}">
                <a16:creationId xmlns:a16="http://schemas.microsoft.com/office/drawing/2014/main" id="{7478BDB4-A385-4B60-BF63-A85111891E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2235" y="117562"/>
            <a:ext cx="1450562" cy="815941"/>
          </a:xfrm>
          <a:prstGeom prst="rect">
            <a:avLst/>
          </a:prstGeom>
        </p:spPr>
      </p:pic>
      <p:sp>
        <p:nvSpPr>
          <p:cNvPr id="13" name="CaixaDeTexto 12">
            <a:extLst>
              <a:ext uri="{FF2B5EF4-FFF2-40B4-BE49-F238E27FC236}">
                <a16:creationId xmlns:a16="http://schemas.microsoft.com/office/drawing/2014/main" id="{E485FDC7-DD63-4B0C-93B4-831000F1F98A}"/>
              </a:ext>
            </a:extLst>
          </p:cNvPr>
          <p:cNvSpPr txBox="1"/>
          <p:nvPr/>
        </p:nvSpPr>
        <p:spPr>
          <a:xfrm>
            <a:off x="0" y="6122944"/>
            <a:ext cx="1515389" cy="281937"/>
          </a:xfrm>
          <a:prstGeom prst="rect">
            <a:avLst/>
          </a:prstGeom>
          <a:noFill/>
        </p:spPr>
        <p:txBody>
          <a:bodyPr wrap="square" rtlCol="0">
            <a:spAutoFit/>
          </a:bodyPr>
          <a:lstStyle/>
          <a:p>
            <a:r>
              <a:rPr lang="pt-BR" sz="1232" dirty="0">
                <a:solidFill>
                  <a:schemeClr val="bg1"/>
                </a:solidFill>
              </a:rPr>
              <a:t> Vinicius F. Caridá</a:t>
            </a:r>
            <a:endParaRPr lang="en-US" sz="1232" dirty="0">
              <a:solidFill>
                <a:schemeClr val="bg1"/>
              </a:solidFill>
            </a:endParaRPr>
          </a:p>
        </p:txBody>
      </p:sp>
      <p:sp>
        <p:nvSpPr>
          <p:cNvPr id="5" name="Retângulo 4">
            <a:extLst>
              <a:ext uri="{FF2B5EF4-FFF2-40B4-BE49-F238E27FC236}">
                <a16:creationId xmlns:a16="http://schemas.microsoft.com/office/drawing/2014/main" id="{B7A908DD-2AED-4877-A163-301C81EB8E7B}"/>
              </a:ext>
            </a:extLst>
          </p:cNvPr>
          <p:cNvSpPr/>
          <p:nvPr/>
        </p:nvSpPr>
        <p:spPr>
          <a:xfrm>
            <a:off x="1802384" y="2426535"/>
            <a:ext cx="7904480" cy="689291"/>
          </a:xfrm>
          <a:prstGeom prst="rect">
            <a:avLst/>
          </a:prstGeom>
        </p:spPr>
        <p:txBody>
          <a:bodyPr wrap="square">
            <a:spAutoFit/>
          </a:bodyPr>
          <a:lstStyle/>
          <a:p>
            <a:pPr algn="ctr">
              <a:lnSpc>
                <a:spcPct val="115000"/>
              </a:lnSpc>
              <a:buClr>
                <a:srgbClr val="B7B7B7"/>
              </a:buClr>
              <a:buSzPts val="1800"/>
            </a:pPr>
            <a:r>
              <a:rPr lang="en-US" sz="3600" dirty="0">
                <a:solidFill>
                  <a:srgbClr val="B7B7B7"/>
                </a:solidFill>
                <a:latin typeface="Open Sans"/>
                <a:ea typeface="Open Sans"/>
                <a:cs typeface="Open Sans"/>
                <a:sym typeface="Open Sans"/>
              </a:rPr>
              <a:t>Convolution Neural Network </a:t>
            </a:r>
            <a:r>
              <a:rPr lang="pt-BR" sz="3600" dirty="0">
                <a:solidFill>
                  <a:srgbClr val="B7B7B7"/>
                </a:solidFill>
                <a:latin typeface="Open Sans"/>
                <a:ea typeface="Open Sans"/>
                <a:cs typeface="Open Sans"/>
                <a:sym typeface="Open Sans"/>
              </a:rPr>
              <a:t>(CNN)</a:t>
            </a:r>
            <a:endParaRPr lang="en-US" sz="3600" dirty="0">
              <a:solidFill>
                <a:srgbClr val="B7B7B7"/>
              </a:solidFill>
              <a:latin typeface="Open Sans"/>
              <a:ea typeface="Open Sans"/>
              <a:cs typeface="Open Sans"/>
              <a:sym typeface="Open Sans"/>
            </a:endParaRPr>
          </a:p>
        </p:txBody>
      </p:sp>
      <p:pic>
        <p:nvPicPr>
          <p:cNvPr id="6" name="Shape 76" descr="gray quote.png">
            <a:extLst>
              <a:ext uri="{FF2B5EF4-FFF2-40B4-BE49-F238E27FC236}">
                <a16:creationId xmlns:a16="http://schemas.microsoft.com/office/drawing/2014/main" id="{87AD03F5-9BA8-421C-9687-0BDE95DD434F}"/>
              </a:ext>
            </a:extLst>
          </p:cNvPr>
          <p:cNvPicPr preferRelativeResize="0"/>
          <p:nvPr/>
        </p:nvPicPr>
        <p:blipFill>
          <a:blip r:embed="rId4">
            <a:alphaModFix/>
          </a:blip>
          <a:stretch>
            <a:fillRect/>
          </a:stretch>
        </p:blipFill>
        <p:spPr>
          <a:xfrm>
            <a:off x="5263077" y="1471215"/>
            <a:ext cx="852829" cy="848305"/>
          </a:xfrm>
          <a:prstGeom prst="rect">
            <a:avLst/>
          </a:prstGeom>
          <a:noFill/>
          <a:ln>
            <a:noFill/>
          </a:ln>
        </p:spPr>
      </p:pic>
    </p:spTree>
    <p:extLst>
      <p:ext uri="{BB962C8B-B14F-4D97-AF65-F5344CB8AC3E}">
        <p14:creationId xmlns:p14="http://schemas.microsoft.com/office/powerpoint/2010/main" val="30372350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118DC51F-E6D7-4FAA-BDCF-EC4C9D89E12F}"/>
              </a:ext>
            </a:extLst>
          </p:cNvPr>
          <p:cNvPicPr>
            <a:picLocks noChangeAspect="1"/>
          </p:cNvPicPr>
          <p:nvPr/>
        </p:nvPicPr>
        <p:blipFill rotWithShape="1">
          <a:blip r:embed="rId2"/>
          <a:srcRect t="6528" b="8819"/>
          <a:stretch/>
        </p:blipFill>
        <p:spPr>
          <a:xfrm>
            <a:off x="911225" y="1378551"/>
            <a:ext cx="9632315" cy="4586638"/>
          </a:xfrm>
          <a:prstGeom prst="rect">
            <a:avLst/>
          </a:prstGeom>
        </p:spPr>
      </p:pic>
      <p:sp>
        <p:nvSpPr>
          <p:cNvPr id="5" name="Título 2">
            <a:extLst>
              <a:ext uri="{FF2B5EF4-FFF2-40B4-BE49-F238E27FC236}">
                <a16:creationId xmlns:a16="http://schemas.microsoft.com/office/drawing/2014/main" id="{753E0D6D-72A2-40E9-BABC-BE9CA9D45B61}"/>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0EF77CCB-BC87-428C-8A77-0F06CC06B188}"/>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little more complex world</a:t>
            </a:r>
          </a:p>
        </p:txBody>
      </p:sp>
    </p:spTree>
    <p:extLst>
      <p:ext uri="{BB962C8B-B14F-4D97-AF65-F5344CB8AC3E}">
        <p14:creationId xmlns:p14="http://schemas.microsoft.com/office/powerpoint/2010/main" val="38622978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E766EA92-F6FD-4889-83E0-04AB8DD1F384}"/>
              </a:ext>
            </a:extLst>
          </p:cNvPr>
          <p:cNvPicPr>
            <a:picLocks noChangeAspect="1"/>
          </p:cNvPicPr>
          <p:nvPr/>
        </p:nvPicPr>
        <p:blipFill rotWithShape="1">
          <a:blip r:embed="rId2"/>
          <a:srcRect t="6735" b="8611"/>
          <a:stretch/>
        </p:blipFill>
        <p:spPr>
          <a:xfrm>
            <a:off x="897890" y="1364371"/>
            <a:ext cx="9690101" cy="4614154"/>
          </a:xfrm>
          <a:prstGeom prst="rect">
            <a:avLst/>
          </a:prstGeom>
        </p:spPr>
      </p:pic>
      <p:sp>
        <p:nvSpPr>
          <p:cNvPr id="5" name="Título 2">
            <a:extLst>
              <a:ext uri="{FF2B5EF4-FFF2-40B4-BE49-F238E27FC236}">
                <a16:creationId xmlns:a16="http://schemas.microsoft.com/office/drawing/2014/main" id="{A44DBB32-765B-4E94-B345-F498DB22FACD}"/>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A5744A82-34D5-4190-94F2-FCDF2633F0CD}"/>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little more complex world</a:t>
            </a:r>
          </a:p>
        </p:txBody>
      </p:sp>
    </p:spTree>
    <p:extLst>
      <p:ext uri="{BB962C8B-B14F-4D97-AF65-F5344CB8AC3E}">
        <p14:creationId xmlns:p14="http://schemas.microsoft.com/office/powerpoint/2010/main" val="24609453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07F91C81-323A-409D-9C1A-566E1508EB1A}"/>
              </a:ext>
            </a:extLst>
          </p:cNvPr>
          <p:cNvPicPr>
            <a:picLocks noChangeAspect="1"/>
          </p:cNvPicPr>
          <p:nvPr/>
        </p:nvPicPr>
        <p:blipFill rotWithShape="1">
          <a:blip r:embed="rId2"/>
          <a:srcRect t="6666" b="9930"/>
          <a:stretch/>
        </p:blipFill>
        <p:spPr>
          <a:xfrm>
            <a:off x="1191260" y="1431078"/>
            <a:ext cx="9427845" cy="4422986"/>
          </a:xfrm>
          <a:prstGeom prst="rect">
            <a:avLst/>
          </a:prstGeom>
        </p:spPr>
      </p:pic>
      <p:sp>
        <p:nvSpPr>
          <p:cNvPr id="5" name="Título 2">
            <a:extLst>
              <a:ext uri="{FF2B5EF4-FFF2-40B4-BE49-F238E27FC236}">
                <a16:creationId xmlns:a16="http://schemas.microsoft.com/office/drawing/2014/main" id="{535EFBB2-9575-4DAF-B763-54B4A06D905F}"/>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05299193-15B9-471B-A99E-A96F910C71E8}"/>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little more complex world</a:t>
            </a:r>
          </a:p>
        </p:txBody>
      </p:sp>
    </p:spTree>
    <p:extLst>
      <p:ext uri="{BB962C8B-B14F-4D97-AF65-F5344CB8AC3E}">
        <p14:creationId xmlns:p14="http://schemas.microsoft.com/office/powerpoint/2010/main" val="26210412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CF855964-FB05-40F0-B5D4-4FBBFC883F8A}"/>
              </a:ext>
            </a:extLst>
          </p:cNvPr>
          <p:cNvPicPr>
            <a:picLocks noChangeAspect="1"/>
          </p:cNvPicPr>
          <p:nvPr/>
        </p:nvPicPr>
        <p:blipFill rotWithShape="1">
          <a:blip r:embed="rId2"/>
          <a:srcRect t="6528" b="9722"/>
          <a:stretch/>
        </p:blipFill>
        <p:spPr>
          <a:xfrm>
            <a:off x="1120140" y="1403737"/>
            <a:ext cx="9503410" cy="4476998"/>
          </a:xfrm>
          <a:prstGeom prst="rect">
            <a:avLst/>
          </a:prstGeom>
        </p:spPr>
      </p:pic>
      <p:sp>
        <p:nvSpPr>
          <p:cNvPr id="5" name="Título 2">
            <a:extLst>
              <a:ext uri="{FF2B5EF4-FFF2-40B4-BE49-F238E27FC236}">
                <a16:creationId xmlns:a16="http://schemas.microsoft.com/office/drawing/2014/main" id="{F28C9217-3246-454E-898D-B62BCECEE388}"/>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3FD57C06-CEB4-44C6-8EB8-C0C10942EF42}"/>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little more complex world</a:t>
            </a:r>
          </a:p>
        </p:txBody>
      </p:sp>
    </p:spTree>
    <p:extLst>
      <p:ext uri="{BB962C8B-B14F-4D97-AF65-F5344CB8AC3E}">
        <p14:creationId xmlns:p14="http://schemas.microsoft.com/office/powerpoint/2010/main" val="13117380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FF457005-A6F8-4B8E-9F99-0F80E7BB562C}"/>
              </a:ext>
            </a:extLst>
          </p:cNvPr>
          <p:cNvPicPr>
            <a:picLocks noChangeAspect="1"/>
          </p:cNvPicPr>
          <p:nvPr/>
        </p:nvPicPr>
        <p:blipFill rotWithShape="1">
          <a:blip r:embed="rId2"/>
          <a:srcRect t="7153" b="9445"/>
          <a:stretch/>
        </p:blipFill>
        <p:spPr>
          <a:xfrm>
            <a:off x="1146809" y="1478821"/>
            <a:ext cx="9534526" cy="4473035"/>
          </a:xfrm>
          <a:prstGeom prst="rect">
            <a:avLst/>
          </a:prstGeom>
        </p:spPr>
      </p:pic>
      <p:sp>
        <p:nvSpPr>
          <p:cNvPr id="5" name="Título 2">
            <a:extLst>
              <a:ext uri="{FF2B5EF4-FFF2-40B4-BE49-F238E27FC236}">
                <a16:creationId xmlns:a16="http://schemas.microsoft.com/office/drawing/2014/main" id="{EE5C70A9-2492-4704-91F0-523655B8A40B}"/>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653A1E21-B0D4-4CE2-9ED3-9D31C2951A63}"/>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little more complex world</a:t>
            </a:r>
          </a:p>
        </p:txBody>
      </p:sp>
    </p:spTree>
    <p:extLst>
      <p:ext uri="{BB962C8B-B14F-4D97-AF65-F5344CB8AC3E}">
        <p14:creationId xmlns:p14="http://schemas.microsoft.com/office/powerpoint/2010/main" val="8658566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12229437-C6C2-4BD9-8CE7-5EB7562C32B3}"/>
              </a:ext>
            </a:extLst>
          </p:cNvPr>
          <p:cNvPicPr>
            <a:picLocks noChangeAspect="1"/>
          </p:cNvPicPr>
          <p:nvPr/>
        </p:nvPicPr>
        <p:blipFill rotWithShape="1">
          <a:blip r:embed="rId2"/>
          <a:srcRect t="7500" b="9653"/>
          <a:stretch/>
        </p:blipFill>
        <p:spPr>
          <a:xfrm>
            <a:off x="768986" y="1349030"/>
            <a:ext cx="9743440" cy="4540594"/>
          </a:xfrm>
          <a:prstGeom prst="rect">
            <a:avLst/>
          </a:prstGeom>
        </p:spPr>
      </p:pic>
      <p:sp>
        <p:nvSpPr>
          <p:cNvPr id="5" name="Título 2">
            <a:extLst>
              <a:ext uri="{FF2B5EF4-FFF2-40B4-BE49-F238E27FC236}">
                <a16:creationId xmlns:a16="http://schemas.microsoft.com/office/drawing/2014/main" id="{48670493-6A4E-421C-93E4-3BFF793A1926}"/>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C9413A54-1B10-4B42-BC18-C0B3333B0804}"/>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little more complex world</a:t>
            </a:r>
          </a:p>
        </p:txBody>
      </p:sp>
    </p:spTree>
    <p:extLst>
      <p:ext uri="{BB962C8B-B14F-4D97-AF65-F5344CB8AC3E}">
        <p14:creationId xmlns:p14="http://schemas.microsoft.com/office/powerpoint/2010/main" val="19370525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9A841E11-EA57-4720-8DFF-18D7765761B6}"/>
              </a:ext>
            </a:extLst>
          </p:cNvPr>
          <p:cNvPicPr>
            <a:picLocks noChangeAspect="1"/>
          </p:cNvPicPr>
          <p:nvPr/>
        </p:nvPicPr>
        <p:blipFill rotWithShape="1">
          <a:blip r:embed="rId2"/>
          <a:srcRect t="6666" b="8750"/>
          <a:stretch/>
        </p:blipFill>
        <p:spPr>
          <a:xfrm>
            <a:off x="1182371" y="1535229"/>
            <a:ext cx="9338945" cy="4443295"/>
          </a:xfrm>
          <a:prstGeom prst="rect">
            <a:avLst/>
          </a:prstGeom>
        </p:spPr>
      </p:pic>
      <p:sp>
        <p:nvSpPr>
          <p:cNvPr id="5" name="Título 2">
            <a:extLst>
              <a:ext uri="{FF2B5EF4-FFF2-40B4-BE49-F238E27FC236}">
                <a16:creationId xmlns:a16="http://schemas.microsoft.com/office/drawing/2014/main" id="{629E69CE-8896-4BA7-813D-E699456A50E9}"/>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AF3C3C85-8A03-40A0-88EE-7509E5F75FCE}"/>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little more complex world</a:t>
            </a:r>
          </a:p>
        </p:txBody>
      </p:sp>
    </p:spTree>
    <p:extLst>
      <p:ext uri="{BB962C8B-B14F-4D97-AF65-F5344CB8AC3E}">
        <p14:creationId xmlns:p14="http://schemas.microsoft.com/office/powerpoint/2010/main" val="26716063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61E3324C-E79A-4322-B570-0E9AFAEE6602}"/>
              </a:ext>
            </a:extLst>
          </p:cNvPr>
          <p:cNvPicPr>
            <a:picLocks noChangeAspect="1"/>
          </p:cNvPicPr>
          <p:nvPr/>
        </p:nvPicPr>
        <p:blipFill rotWithShape="1">
          <a:blip r:embed="rId2"/>
          <a:srcRect t="9861" b="9514"/>
          <a:stretch/>
        </p:blipFill>
        <p:spPr>
          <a:xfrm>
            <a:off x="806250" y="1417169"/>
            <a:ext cx="9861751" cy="4472457"/>
          </a:xfrm>
          <a:prstGeom prst="rect">
            <a:avLst/>
          </a:prstGeom>
        </p:spPr>
      </p:pic>
      <p:sp>
        <p:nvSpPr>
          <p:cNvPr id="5" name="Título 2">
            <a:extLst>
              <a:ext uri="{FF2B5EF4-FFF2-40B4-BE49-F238E27FC236}">
                <a16:creationId xmlns:a16="http://schemas.microsoft.com/office/drawing/2014/main" id="{6F630B2D-76F0-4F3D-9BE1-8E1BB1669167}"/>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453D1433-0598-48F3-85F8-9F86C47A2268}"/>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little more complex world</a:t>
            </a:r>
          </a:p>
        </p:txBody>
      </p:sp>
    </p:spTree>
    <p:extLst>
      <p:ext uri="{BB962C8B-B14F-4D97-AF65-F5344CB8AC3E}">
        <p14:creationId xmlns:p14="http://schemas.microsoft.com/office/powerpoint/2010/main" val="36025653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C227F7B5-969E-44A3-B5D3-5D39895E6367}"/>
              </a:ext>
            </a:extLst>
          </p:cNvPr>
          <p:cNvPicPr>
            <a:picLocks noChangeAspect="1"/>
          </p:cNvPicPr>
          <p:nvPr/>
        </p:nvPicPr>
        <p:blipFill rotWithShape="1">
          <a:blip r:embed="rId2"/>
          <a:srcRect t="8472" r="39570" b="8402"/>
          <a:stretch/>
        </p:blipFill>
        <p:spPr>
          <a:xfrm>
            <a:off x="715645" y="1188947"/>
            <a:ext cx="6178551" cy="4780689"/>
          </a:xfrm>
          <a:prstGeom prst="rect">
            <a:avLst/>
          </a:prstGeom>
        </p:spPr>
      </p:pic>
      <p:sp>
        <p:nvSpPr>
          <p:cNvPr id="5" name="Título 2">
            <a:extLst>
              <a:ext uri="{FF2B5EF4-FFF2-40B4-BE49-F238E27FC236}">
                <a16:creationId xmlns:a16="http://schemas.microsoft.com/office/drawing/2014/main" id="{48E04E92-E033-4B05-B2F4-7C7E5A006FBE}"/>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2F330CDA-58F3-4966-B07E-957BD7CB4BCC}"/>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little more complex world</a:t>
            </a:r>
          </a:p>
        </p:txBody>
      </p:sp>
    </p:spTree>
    <p:extLst>
      <p:ext uri="{BB962C8B-B14F-4D97-AF65-F5344CB8AC3E}">
        <p14:creationId xmlns:p14="http://schemas.microsoft.com/office/powerpoint/2010/main" val="15178386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B2E4B1D3-2FDF-424A-853C-EA1EC3EE25E6}"/>
              </a:ext>
            </a:extLst>
          </p:cNvPr>
          <p:cNvPicPr>
            <a:picLocks noChangeAspect="1"/>
          </p:cNvPicPr>
          <p:nvPr/>
        </p:nvPicPr>
        <p:blipFill rotWithShape="1">
          <a:blip r:embed="rId2"/>
          <a:srcRect t="1250" b="8750"/>
          <a:stretch/>
        </p:blipFill>
        <p:spPr>
          <a:xfrm>
            <a:off x="920115" y="1325499"/>
            <a:ext cx="9103360" cy="4608576"/>
          </a:xfrm>
          <a:prstGeom prst="rect">
            <a:avLst/>
          </a:prstGeom>
        </p:spPr>
      </p:pic>
      <p:sp>
        <p:nvSpPr>
          <p:cNvPr id="5" name="Título 2">
            <a:extLst>
              <a:ext uri="{FF2B5EF4-FFF2-40B4-BE49-F238E27FC236}">
                <a16:creationId xmlns:a16="http://schemas.microsoft.com/office/drawing/2014/main" id="{ABDFFCC4-4263-4937-8A32-244B3FD3E4EE}"/>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34731313-0E03-4603-9FC8-CC9ED0D620B3}"/>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little more complex world</a:t>
            </a:r>
          </a:p>
        </p:txBody>
      </p:sp>
    </p:spTree>
    <p:extLst>
      <p:ext uri="{BB962C8B-B14F-4D97-AF65-F5344CB8AC3E}">
        <p14:creationId xmlns:p14="http://schemas.microsoft.com/office/powerpoint/2010/main" val="1666849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50EF43E9-4622-4743-9E9C-0DD970AB2FAF}"/>
              </a:ext>
            </a:extLst>
          </p:cNvPr>
          <p:cNvPicPr>
            <a:picLocks noChangeAspect="1"/>
          </p:cNvPicPr>
          <p:nvPr/>
        </p:nvPicPr>
        <p:blipFill rotWithShape="1">
          <a:blip r:embed="rId2"/>
          <a:srcRect l="9492" t="28680" r="7812" b="24861"/>
          <a:stretch/>
        </p:blipFill>
        <p:spPr>
          <a:xfrm>
            <a:off x="984568" y="1862455"/>
            <a:ext cx="9410065" cy="2973706"/>
          </a:xfrm>
          <a:prstGeom prst="rect">
            <a:avLst/>
          </a:prstGeom>
        </p:spPr>
      </p:pic>
      <p:sp>
        <p:nvSpPr>
          <p:cNvPr id="5" name="Título 2">
            <a:extLst>
              <a:ext uri="{FF2B5EF4-FFF2-40B4-BE49-F238E27FC236}">
                <a16:creationId xmlns:a16="http://schemas.microsoft.com/office/drawing/2014/main" id="{483E065F-420B-40B5-A083-025D9CF73828}"/>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670E0F49-CB4A-4CF5-A155-830C91A531FC}"/>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simple world</a:t>
            </a:r>
          </a:p>
        </p:txBody>
      </p:sp>
    </p:spTree>
    <p:extLst>
      <p:ext uri="{BB962C8B-B14F-4D97-AF65-F5344CB8AC3E}">
        <p14:creationId xmlns:p14="http://schemas.microsoft.com/office/powerpoint/2010/main" val="21453532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179C2EC2-F13A-4329-943F-28FB566EC9E0}"/>
              </a:ext>
            </a:extLst>
          </p:cNvPr>
          <p:cNvPicPr>
            <a:picLocks noChangeAspect="1"/>
          </p:cNvPicPr>
          <p:nvPr/>
        </p:nvPicPr>
        <p:blipFill rotWithShape="1">
          <a:blip r:embed="rId2"/>
          <a:srcRect t="10277" r="16875" b="8750"/>
          <a:stretch/>
        </p:blipFill>
        <p:spPr>
          <a:xfrm>
            <a:off x="1524635" y="1301114"/>
            <a:ext cx="8329930" cy="4564238"/>
          </a:xfrm>
          <a:prstGeom prst="rect">
            <a:avLst/>
          </a:prstGeom>
        </p:spPr>
      </p:pic>
      <p:sp>
        <p:nvSpPr>
          <p:cNvPr id="5" name="Título 2">
            <a:extLst>
              <a:ext uri="{FF2B5EF4-FFF2-40B4-BE49-F238E27FC236}">
                <a16:creationId xmlns:a16="http://schemas.microsoft.com/office/drawing/2014/main" id="{5E29B131-E97F-46DA-84D9-611D7C00976A}"/>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B33C0106-90EF-40B7-B6D4-5EA80EAE8F8A}"/>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little more complex world</a:t>
            </a:r>
          </a:p>
        </p:txBody>
      </p:sp>
    </p:spTree>
    <p:extLst>
      <p:ext uri="{BB962C8B-B14F-4D97-AF65-F5344CB8AC3E}">
        <p14:creationId xmlns:p14="http://schemas.microsoft.com/office/powerpoint/2010/main" val="41286459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5D061D69-AD37-46F7-9BB6-C8381C03FFDA}"/>
              </a:ext>
            </a:extLst>
          </p:cNvPr>
          <p:cNvPicPr>
            <a:picLocks noChangeAspect="1"/>
          </p:cNvPicPr>
          <p:nvPr/>
        </p:nvPicPr>
        <p:blipFill rotWithShape="1">
          <a:blip r:embed="rId2"/>
          <a:srcRect t="9791" r="17734" b="11042"/>
          <a:stretch/>
        </p:blipFill>
        <p:spPr>
          <a:xfrm>
            <a:off x="1631315" y="1335892"/>
            <a:ext cx="8281035" cy="4482612"/>
          </a:xfrm>
          <a:prstGeom prst="rect">
            <a:avLst/>
          </a:prstGeom>
        </p:spPr>
      </p:pic>
      <p:sp>
        <p:nvSpPr>
          <p:cNvPr id="5" name="Título 2">
            <a:extLst>
              <a:ext uri="{FF2B5EF4-FFF2-40B4-BE49-F238E27FC236}">
                <a16:creationId xmlns:a16="http://schemas.microsoft.com/office/drawing/2014/main" id="{A2582C79-B393-441E-993F-5F1082F99789}"/>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32680DAB-ADA6-4154-ADA0-D994A5BFF9AA}"/>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little more complex world</a:t>
            </a:r>
          </a:p>
        </p:txBody>
      </p:sp>
    </p:spTree>
    <p:extLst>
      <p:ext uri="{BB962C8B-B14F-4D97-AF65-F5344CB8AC3E}">
        <p14:creationId xmlns:p14="http://schemas.microsoft.com/office/powerpoint/2010/main" val="13645428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5F2CBD19-CC85-4837-8140-7A490DA57E76}"/>
              </a:ext>
            </a:extLst>
          </p:cNvPr>
          <p:cNvPicPr>
            <a:picLocks noChangeAspect="1"/>
          </p:cNvPicPr>
          <p:nvPr/>
        </p:nvPicPr>
        <p:blipFill rotWithShape="1">
          <a:blip r:embed="rId2"/>
          <a:srcRect t="8889" r="16797" b="7431"/>
          <a:stretch/>
        </p:blipFill>
        <p:spPr>
          <a:xfrm>
            <a:off x="1449071" y="1189677"/>
            <a:ext cx="8409939" cy="4757735"/>
          </a:xfrm>
          <a:prstGeom prst="rect">
            <a:avLst/>
          </a:prstGeom>
        </p:spPr>
      </p:pic>
      <p:sp>
        <p:nvSpPr>
          <p:cNvPr id="5" name="Título 2">
            <a:extLst>
              <a:ext uri="{FF2B5EF4-FFF2-40B4-BE49-F238E27FC236}">
                <a16:creationId xmlns:a16="http://schemas.microsoft.com/office/drawing/2014/main" id="{AB97FE28-1736-4B0D-93B1-1733CAC9F4E5}"/>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1118430B-32D8-46A6-BD12-8BA6876940B4}"/>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little more complex world</a:t>
            </a:r>
          </a:p>
        </p:txBody>
      </p:sp>
    </p:spTree>
    <p:extLst>
      <p:ext uri="{BB962C8B-B14F-4D97-AF65-F5344CB8AC3E}">
        <p14:creationId xmlns:p14="http://schemas.microsoft.com/office/powerpoint/2010/main" val="11644007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63BFA36A-487E-4A74-869D-51F579D11E8C}"/>
              </a:ext>
            </a:extLst>
          </p:cNvPr>
          <p:cNvPicPr>
            <a:picLocks noChangeAspect="1"/>
          </p:cNvPicPr>
          <p:nvPr/>
        </p:nvPicPr>
        <p:blipFill rotWithShape="1">
          <a:blip r:embed="rId2"/>
          <a:srcRect t="9514" r="13828" b="8055"/>
          <a:stretch/>
        </p:blipFill>
        <p:spPr>
          <a:xfrm>
            <a:off x="1217929" y="1361372"/>
            <a:ext cx="8489951" cy="4568257"/>
          </a:xfrm>
          <a:prstGeom prst="rect">
            <a:avLst/>
          </a:prstGeom>
        </p:spPr>
      </p:pic>
      <p:sp>
        <p:nvSpPr>
          <p:cNvPr id="5" name="Título 2">
            <a:extLst>
              <a:ext uri="{FF2B5EF4-FFF2-40B4-BE49-F238E27FC236}">
                <a16:creationId xmlns:a16="http://schemas.microsoft.com/office/drawing/2014/main" id="{DF96952F-DB70-4096-8AA3-9C5E1CF62642}"/>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88423418-6840-4562-B766-49B044D27D9C}"/>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little more complex world</a:t>
            </a:r>
          </a:p>
        </p:txBody>
      </p:sp>
    </p:spTree>
    <p:extLst>
      <p:ext uri="{BB962C8B-B14F-4D97-AF65-F5344CB8AC3E}">
        <p14:creationId xmlns:p14="http://schemas.microsoft.com/office/powerpoint/2010/main" val="2006026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02435072-D2FF-465E-A897-27CC8B54E52E}"/>
              </a:ext>
            </a:extLst>
          </p:cNvPr>
          <p:cNvPicPr>
            <a:picLocks noChangeAspect="1"/>
          </p:cNvPicPr>
          <p:nvPr/>
        </p:nvPicPr>
        <p:blipFill rotWithShape="1">
          <a:blip r:embed="rId2"/>
          <a:srcRect t="10556" r="12422" b="10139"/>
          <a:stretch/>
        </p:blipFill>
        <p:spPr>
          <a:xfrm>
            <a:off x="1213486" y="1333020"/>
            <a:ext cx="9067800" cy="4618835"/>
          </a:xfrm>
          <a:prstGeom prst="rect">
            <a:avLst/>
          </a:prstGeom>
        </p:spPr>
      </p:pic>
      <p:sp>
        <p:nvSpPr>
          <p:cNvPr id="5" name="Título 2">
            <a:extLst>
              <a:ext uri="{FF2B5EF4-FFF2-40B4-BE49-F238E27FC236}">
                <a16:creationId xmlns:a16="http://schemas.microsoft.com/office/drawing/2014/main" id="{787E9D65-3552-49CF-A926-2B82B2FCD94D}"/>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56BA37FA-EE59-4158-84B4-01807443CBFF}"/>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little more complex world</a:t>
            </a:r>
          </a:p>
        </p:txBody>
      </p:sp>
    </p:spTree>
    <p:extLst>
      <p:ext uri="{BB962C8B-B14F-4D97-AF65-F5344CB8AC3E}">
        <p14:creationId xmlns:p14="http://schemas.microsoft.com/office/powerpoint/2010/main" val="21287904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CB42A431-B2C4-459F-AAA6-69758A62C02A}"/>
              </a:ext>
            </a:extLst>
          </p:cNvPr>
          <p:cNvPicPr>
            <a:picLocks noChangeAspect="1"/>
          </p:cNvPicPr>
          <p:nvPr/>
        </p:nvPicPr>
        <p:blipFill rotWithShape="1">
          <a:blip r:embed="rId2"/>
          <a:srcRect t="8333" r="3320" b="9514"/>
          <a:stretch/>
        </p:blipFill>
        <p:spPr>
          <a:xfrm>
            <a:off x="607798" y="1356747"/>
            <a:ext cx="9483408" cy="4532879"/>
          </a:xfrm>
          <a:prstGeom prst="rect">
            <a:avLst/>
          </a:prstGeom>
        </p:spPr>
      </p:pic>
      <p:sp>
        <p:nvSpPr>
          <p:cNvPr id="5" name="Título 2">
            <a:extLst>
              <a:ext uri="{FF2B5EF4-FFF2-40B4-BE49-F238E27FC236}">
                <a16:creationId xmlns:a16="http://schemas.microsoft.com/office/drawing/2014/main" id="{710A103A-1D0B-485A-9C77-E75E9245E30B}"/>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D5478886-F453-48EC-9794-9445E79B30F1}"/>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little more complex world</a:t>
            </a:r>
          </a:p>
        </p:txBody>
      </p:sp>
    </p:spTree>
    <p:extLst>
      <p:ext uri="{BB962C8B-B14F-4D97-AF65-F5344CB8AC3E}">
        <p14:creationId xmlns:p14="http://schemas.microsoft.com/office/powerpoint/2010/main" val="19462882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0ED65619-2EA1-472D-9A35-75E5B0E8D476}"/>
              </a:ext>
            </a:extLst>
          </p:cNvPr>
          <p:cNvPicPr>
            <a:picLocks noChangeAspect="1"/>
          </p:cNvPicPr>
          <p:nvPr/>
        </p:nvPicPr>
        <p:blipFill rotWithShape="1">
          <a:blip r:embed="rId2"/>
          <a:srcRect t="10764" r="2852" b="9028"/>
          <a:stretch/>
        </p:blipFill>
        <p:spPr>
          <a:xfrm>
            <a:off x="739576" y="1363678"/>
            <a:ext cx="9716769" cy="4512613"/>
          </a:xfrm>
          <a:prstGeom prst="rect">
            <a:avLst/>
          </a:prstGeom>
        </p:spPr>
      </p:pic>
      <p:sp>
        <p:nvSpPr>
          <p:cNvPr id="5" name="Título 2">
            <a:extLst>
              <a:ext uri="{FF2B5EF4-FFF2-40B4-BE49-F238E27FC236}">
                <a16:creationId xmlns:a16="http://schemas.microsoft.com/office/drawing/2014/main" id="{21D63899-6284-4CB9-A6D1-AAD6D11CD502}"/>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DF9850BE-7995-4954-AD67-9B2351626CBB}"/>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little more complex world</a:t>
            </a:r>
          </a:p>
        </p:txBody>
      </p:sp>
    </p:spTree>
    <p:extLst>
      <p:ext uri="{BB962C8B-B14F-4D97-AF65-F5344CB8AC3E}">
        <p14:creationId xmlns:p14="http://schemas.microsoft.com/office/powerpoint/2010/main" val="21257487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DE0B23C8-EB69-4463-933F-D50B271A5E74}"/>
              </a:ext>
            </a:extLst>
          </p:cNvPr>
          <p:cNvPicPr>
            <a:picLocks noChangeAspect="1"/>
          </p:cNvPicPr>
          <p:nvPr/>
        </p:nvPicPr>
        <p:blipFill rotWithShape="1">
          <a:blip r:embed="rId2"/>
          <a:srcRect t="11042" r="3477" b="11180"/>
          <a:stretch/>
        </p:blipFill>
        <p:spPr>
          <a:xfrm>
            <a:off x="554052" y="1395731"/>
            <a:ext cx="10022525" cy="4542788"/>
          </a:xfrm>
          <a:prstGeom prst="rect">
            <a:avLst/>
          </a:prstGeom>
        </p:spPr>
      </p:pic>
      <p:sp>
        <p:nvSpPr>
          <p:cNvPr id="5" name="Título 2">
            <a:extLst>
              <a:ext uri="{FF2B5EF4-FFF2-40B4-BE49-F238E27FC236}">
                <a16:creationId xmlns:a16="http://schemas.microsoft.com/office/drawing/2014/main" id="{1725BE8F-6587-4DC0-8180-F61C241FEF21}"/>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FB83B303-4963-445E-B1E8-9FC5A1D6D0E6}"/>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little more complex world</a:t>
            </a:r>
          </a:p>
        </p:txBody>
      </p:sp>
    </p:spTree>
    <p:extLst>
      <p:ext uri="{BB962C8B-B14F-4D97-AF65-F5344CB8AC3E}">
        <p14:creationId xmlns:p14="http://schemas.microsoft.com/office/powerpoint/2010/main" val="183065176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BEE42030-F36C-475E-998D-085FC1A163DF}"/>
              </a:ext>
            </a:extLst>
          </p:cNvPr>
          <p:cNvPicPr>
            <a:picLocks noChangeAspect="1"/>
          </p:cNvPicPr>
          <p:nvPr/>
        </p:nvPicPr>
        <p:blipFill rotWithShape="1">
          <a:blip r:embed="rId2"/>
          <a:srcRect t="9375" r="2813" b="9723"/>
          <a:stretch/>
        </p:blipFill>
        <p:spPr>
          <a:xfrm>
            <a:off x="853441" y="1355785"/>
            <a:ext cx="9521190" cy="4458276"/>
          </a:xfrm>
          <a:prstGeom prst="rect">
            <a:avLst/>
          </a:prstGeom>
        </p:spPr>
      </p:pic>
      <p:sp>
        <p:nvSpPr>
          <p:cNvPr id="5" name="Título 2">
            <a:extLst>
              <a:ext uri="{FF2B5EF4-FFF2-40B4-BE49-F238E27FC236}">
                <a16:creationId xmlns:a16="http://schemas.microsoft.com/office/drawing/2014/main" id="{2C89720E-76F8-4F04-BBA1-22A2EDE51070}"/>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5BCD9CA2-1472-4AE5-B86B-E9E28DEFC65A}"/>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little more complex world</a:t>
            </a:r>
          </a:p>
        </p:txBody>
      </p:sp>
    </p:spTree>
    <p:extLst>
      <p:ext uri="{BB962C8B-B14F-4D97-AF65-F5344CB8AC3E}">
        <p14:creationId xmlns:p14="http://schemas.microsoft.com/office/powerpoint/2010/main" val="16316034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EF534FF5-037F-4604-B900-4CF3117BAF61}"/>
              </a:ext>
            </a:extLst>
          </p:cNvPr>
          <p:cNvPicPr>
            <a:picLocks noChangeAspect="1"/>
          </p:cNvPicPr>
          <p:nvPr/>
        </p:nvPicPr>
        <p:blipFill rotWithShape="1">
          <a:blip r:embed="rId2"/>
          <a:srcRect t="18264"/>
          <a:stretch/>
        </p:blipFill>
        <p:spPr>
          <a:xfrm>
            <a:off x="1044576" y="1438110"/>
            <a:ext cx="9691804" cy="4455959"/>
          </a:xfrm>
          <a:prstGeom prst="rect">
            <a:avLst/>
          </a:prstGeom>
        </p:spPr>
      </p:pic>
      <p:sp>
        <p:nvSpPr>
          <p:cNvPr id="5" name="Título 2">
            <a:extLst>
              <a:ext uri="{FF2B5EF4-FFF2-40B4-BE49-F238E27FC236}">
                <a16:creationId xmlns:a16="http://schemas.microsoft.com/office/drawing/2014/main" id="{2B455B4D-927F-44E0-A2AE-3144AEC83547}"/>
              </a:ext>
            </a:extLst>
          </p:cNvPr>
          <p:cNvSpPr txBox="1">
            <a:spLocks/>
          </p:cNvSpPr>
          <p:nvPr/>
        </p:nvSpPr>
        <p:spPr>
          <a:xfrm>
            <a:off x="109386" y="348427"/>
            <a:ext cx="11160427" cy="5342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dirty="0"/>
              <a:t>Convolution Neural Network (CNN)</a:t>
            </a:r>
          </a:p>
        </p:txBody>
      </p:sp>
      <p:sp>
        <p:nvSpPr>
          <p:cNvPr id="6" name="Título 2">
            <a:extLst>
              <a:ext uri="{FF2B5EF4-FFF2-40B4-BE49-F238E27FC236}">
                <a16:creationId xmlns:a16="http://schemas.microsoft.com/office/drawing/2014/main" id="{B2834CA6-DCC1-42FC-A17C-C2618198F41B}"/>
              </a:ext>
            </a:extLst>
          </p:cNvPr>
          <p:cNvSpPr txBox="1">
            <a:spLocks/>
          </p:cNvSpPr>
          <p:nvPr/>
        </p:nvSpPr>
        <p:spPr>
          <a:xfrm>
            <a:off x="109385" y="808735"/>
            <a:ext cx="11160427" cy="33624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D9D9D9"/>
              </a:buClr>
              <a:buSzPts val="3000"/>
              <a:buFont typeface="Open Sans"/>
              <a:buNone/>
              <a:defRPr sz="3300" b="0" i="0" u="none" strike="noStrike" cap="none">
                <a:solidFill>
                  <a:schemeClr val="tx2"/>
                </a:solidFill>
                <a:latin typeface="Lato" panose="020B0604020202020204" charset="0"/>
                <a:ea typeface="Roboto Condensed"/>
                <a:cs typeface="Lato" panose="020B0604020202020204" charset="0"/>
                <a:sym typeface="Roboto Condensed"/>
              </a:defRPr>
            </a:lvl1pPr>
            <a:lvl2pPr marL="0" marR="0" lvl="1"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2pPr>
            <a:lvl3pPr marL="0" marR="0" lvl="2"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3pPr>
            <a:lvl4pPr marL="0" marR="0" lvl="3"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4pPr>
            <a:lvl5pPr marL="0" marR="0" lvl="4"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5pPr>
            <a:lvl6pPr marL="0" marR="0" lvl="5"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6pPr>
            <a:lvl7pPr marL="0" marR="0" lvl="6"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7pPr>
            <a:lvl8pPr marL="0" marR="0" lvl="7"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8pPr>
            <a:lvl9pPr marL="0" marR="0" lvl="8" indent="-88900">
              <a:lnSpc>
                <a:spcPct val="100000"/>
              </a:lnSpc>
              <a:spcBef>
                <a:spcPts val="0"/>
              </a:spcBef>
              <a:spcAft>
                <a:spcPts val="0"/>
              </a:spcAft>
              <a:buClr>
                <a:schemeClr val="dk1"/>
              </a:buClr>
              <a:buSzPts val="1400"/>
              <a:buFont typeface="Roboto Condensed"/>
              <a:buNone/>
              <a:defRPr sz="1400" b="0" i="0" u="none" strike="noStrike" cap="none">
                <a:solidFill>
                  <a:srgbClr val="000000"/>
                </a:solidFill>
                <a:latin typeface="Arial"/>
                <a:ea typeface="Arial"/>
                <a:cs typeface="Arial"/>
                <a:sym typeface="Arial"/>
              </a:defRPr>
            </a:lvl9pPr>
          </a:lstStyle>
          <a:p>
            <a:r>
              <a:rPr lang="en-US" sz="1200" dirty="0"/>
              <a:t>A little more complex world</a:t>
            </a:r>
          </a:p>
        </p:txBody>
      </p:sp>
    </p:spTree>
    <p:extLst>
      <p:ext uri="{BB962C8B-B14F-4D97-AF65-F5344CB8AC3E}">
        <p14:creationId xmlns:p14="http://schemas.microsoft.com/office/powerpoint/2010/main" val="3101429883"/>
      </p:ext>
    </p:extLst>
  </p:cSld>
  <p:clrMapOvr>
    <a:masterClrMapping/>
  </p:clrMapOvr>
</p:sld>
</file>

<file path=ppt/theme/theme1.xml><?xml version="1.0" encoding="utf-8"?>
<a:theme xmlns:a="http://schemas.openxmlformats.org/drawingml/2006/main" name="Personalizar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5_*Google for Work Theme">
  <a:themeElements>
    <a:clrScheme name="Google for Work">
      <a:dk1>
        <a:srgbClr val="222222"/>
      </a:dk1>
      <a:lt1>
        <a:srgbClr val="FFFFFF"/>
      </a:lt1>
      <a:dk2>
        <a:srgbClr val="464646"/>
      </a:dk2>
      <a:lt2>
        <a:srgbClr val="6E6E6E"/>
      </a:lt2>
      <a:accent1>
        <a:srgbClr val="4285F4"/>
      </a:accent1>
      <a:accent2>
        <a:srgbClr val="F4B400"/>
      </a:accent2>
      <a:accent3>
        <a:srgbClr val="0F9D58"/>
      </a:accent3>
      <a:accent4>
        <a:srgbClr val="DB4437"/>
      </a:accent4>
      <a:accent5>
        <a:srgbClr val="939393"/>
      </a:accent5>
      <a:accent6>
        <a:srgbClr val="B1B1B1"/>
      </a:accent6>
      <a:hlink>
        <a:srgbClr val="4285F4"/>
      </a:hlink>
      <a:folHlink>
        <a:srgbClr val="4285F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1_AWS Summit">
  <a:themeElements>
    <a:clrScheme name="Summits 2023">
      <a:dk1>
        <a:sysClr val="windowText" lastClr="000000"/>
      </a:dk1>
      <a:lt1>
        <a:sysClr val="window" lastClr="FFFFFF"/>
      </a:lt1>
      <a:dk2>
        <a:srgbClr val="000036"/>
      </a:dk2>
      <a:lt2>
        <a:srgbClr val="F2F4F4"/>
      </a:lt2>
      <a:accent1>
        <a:srgbClr val="289EFF"/>
      </a:accent1>
      <a:accent2>
        <a:srgbClr val="0D9F91"/>
      </a:accent2>
      <a:accent3>
        <a:srgbClr val="7E4FF3"/>
      </a:accent3>
      <a:accent4>
        <a:srgbClr val="DB2BB6"/>
      </a:accent4>
      <a:accent5>
        <a:srgbClr val="3B3BA8"/>
      </a:accent5>
      <a:accent6>
        <a:srgbClr val="FFAE00"/>
      </a:accent6>
      <a:hlink>
        <a:srgbClr val="289EFF"/>
      </a:hlink>
      <a:folHlink>
        <a:srgbClr val="289EFF"/>
      </a:folHlink>
    </a:clrScheme>
    <a:fontScheme name="Ember Display Heavy Normal">
      <a:majorFont>
        <a:latin typeface="Amazon Ember Display Heav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ctr">
          <a:defRPr dirty="0" err="1" smtClean="0"/>
        </a:defPPr>
      </a:lstStyle>
    </a:txDef>
  </a:objectDefaults>
  <a:extraClrSchemeLst/>
  <a:extLst>
    <a:ext uri="{05A4C25C-085E-4340-85A3-A5531E510DB2}">
      <thm15:themeFamily xmlns:thm15="http://schemas.microsoft.com/office/thememl/2012/main" name="Summits2023_Template_E5_20221104.potx" id="{A56BE9F4-D30D-4077-9DE6-56BC56D8BE09}" vid="{A27EAEEB-49CB-4ED0-B294-A2D0142F5203}"/>
    </a:ext>
  </a:extLst>
</a:theme>
</file>

<file path=ppt/theme/theme12.xml><?xml version="1.0" encoding="utf-8"?>
<a:theme xmlns:a="http://schemas.openxmlformats.org/drawingml/2006/main" name="AWS re:Inforce">
  <a:themeElements>
    <a:clrScheme name="Custom 22">
      <a:dk1>
        <a:srgbClr val="000000"/>
      </a:dk1>
      <a:lt1>
        <a:srgbClr val="FFFFFF"/>
      </a:lt1>
      <a:dk2>
        <a:srgbClr val="09051B"/>
      </a:dk2>
      <a:lt2>
        <a:srgbClr val="F2F4F4"/>
      </a:lt2>
      <a:accent1>
        <a:srgbClr val="F66C02"/>
      </a:accent1>
      <a:accent2>
        <a:srgbClr val="F2B118"/>
      </a:accent2>
      <a:accent3>
        <a:srgbClr val="FFF200"/>
      </a:accent3>
      <a:accent4>
        <a:srgbClr val="FF28EF"/>
      </a:accent4>
      <a:accent5>
        <a:srgbClr val="0F65F9"/>
      </a:accent5>
      <a:accent6>
        <a:srgbClr val="5600C2"/>
      </a:accent6>
      <a:hlink>
        <a:srgbClr val="2E77FA"/>
      </a:hlink>
      <a:folHlink>
        <a:srgbClr val="2E77FA"/>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ctr">
          <a:defRPr dirty="0" err="1" smtClean="0"/>
        </a:defPPr>
      </a:lstStyle>
    </a:txDef>
  </a:objectDefaults>
  <a:extraClrSchemeLst/>
  <a:extLst>
    <a:ext uri="{05A4C25C-085E-4340-85A3-A5531E510DB2}">
      <thm15:themeFamily xmlns:thm15="http://schemas.microsoft.com/office/thememl/2012/main" name="Presentation1" id="{10B1A1AB-66E2-4EB3-B743-8516223C8CA5}" vid="{207657F2-C1D5-4C9A-A624-35CD9B124E5E}"/>
    </a:ext>
  </a:extLst>
</a:theme>
</file>

<file path=ppt/theme/theme1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Personalizar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0000"/>
        </a:solidFill>
        <a:ln>
          <a:noFill/>
          <a:prstDash val="solid"/>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solidFill>
              <a:schemeClr val="bg1"/>
            </a:solidFill>
          </a:defRPr>
        </a:defPPr>
      </a:lstStyle>
      <a:style>
        <a:lnRef idx="2">
          <a:schemeClr val="accent1"/>
        </a:lnRef>
        <a:fillRef idx="0">
          <a:schemeClr val="accent1"/>
        </a:fillRef>
        <a:effectRef idx="1">
          <a:schemeClr val="accent1"/>
        </a:effectRef>
        <a:fontRef idx="minor">
          <a:schemeClr val="tx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Personalizar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Rasa">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Personalizar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0000"/>
        </a:solidFill>
        <a:ln>
          <a:noFill/>
          <a:prstDash val="solid"/>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solidFill>
              <a:schemeClr val="bg1"/>
            </a:solidFill>
          </a:defRPr>
        </a:defPPr>
      </a:lstStyle>
      <a:style>
        <a:lnRef idx="2">
          <a:schemeClr val="accent1"/>
        </a:lnRef>
        <a:fillRef idx="0">
          <a:schemeClr val="accent1"/>
        </a:fillRef>
        <a:effectRef idx="1">
          <a:schemeClr val="accent1"/>
        </a:effectRef>
        <a:fontRef idx="minor">
          <a:schemeClr val="tx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7_*Google for Work Theme">
  <a:themeElements>
    <a:clrScheme name="Google for Work">
      <a:dk1>
        <a:srgbClr val="222222"/>
      </a:dk1>
      <a:lt1>
        <a:srgbClr val="FFFFFF"/>
      </a:lt1>
      <a:dk2>
        <a:srgbClr val="464646"/>
      </a:dk2>
      <a:lt2>
        <a:srgbClr val="6E6E6E"/>
      </a:lt2>
      <a:accent1>
        <a:srgbClr val="4285F4"/>
      </a:accent1>
      <a:accent2>
        <a:srgbClr val="F4B400"/>
      </a:accent2>
      <a:accent3>
        <a:srgbClr val="0F9D58"/>
      </a:accent3>
      <a:accent4>
        <a:srgbClr val="DB4437"/>
      </a:accent4>
      <a:accent5>
        <a:srgbClr val="939393"/>
      </a:accent5>
      <a:accent6>
        <a:srgbClr val="B1B1B1"/>
      </a:accent6>
      <a:hlink>
        <a:srgbClr val="4285F4"/>
      </a:hlink>
      <a:folHlink>
        <a:srgbClr val="4285F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Google for Work Theme">
  <a:themeElements>
    <a:clrScheme name="Google for Work">
      <a:dk1>
        <a:srgbClr val="222222"/>
      </a:dk1>
      <a:lt1>
        <a:srgbClr val="FFFFFF"/>
      </a:lt1>
      <a:dk2>
        <a:srgbClr val="464646"/>
      </a:dk2>
      <a:lt2>
        <a:srgbClr val="6E6E6E"/>
      </a:lt2>
      <a:accent1>
        <a:srgbClr val="4285F4"/>
      </a:accent1>
      <a:accent2>
        <a:srgbClr val="F4B400"/>
      </a:accent2>
      <a:accent3>
        <a:srgbClr val="0F9D58"/>
      </a:accent3>
      <a:accent4>
        <a:srgbClr val="DB4437"/>
      </a:accent4>
      <a:accent5>
        <a:srgbClr val="939393"/>
      </a:accent5>
      <a:accent6>
        <a:srgbClr val="B1B1B1"/>
      </a:accent6>
      <a:hlink>
        <a:srgbClr val="4285F4"/>
      </a:hlink>
      <a:folHlink>
        <a:srgbClr val="4285F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2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175416</TotalTime>
  <Words>4095</Words>
  <Application>Microsoft Office PowerPoint</Application>
  <PresentationFormat>Personalizar</PresentationFormat>
  <Paragraphs>488</Paragraphs>
  <Slides>151</Slides>
  <Notes>35</Notes>
  <HiddenSlides>1</HiddenSlides>
  <MMClips>0</MMClips>
  <ScaleCrop>false</ScaleCrop>
  <HeadingPairs>
    <vt:vector size="6" baseType="variant">
      <vt:variant>
        <vt:lpstr>Fontes usadas</vt:lpstr>
      </vt:variant>
      <vt:variant>
        <vt:i4>19</vt:i4>
      </vt:variant>
      <vt:variant>
        <vt:lpstr>Tema</vt:lpstr>
      </vt:variant>
      <vt:variant>
        <vt:i4>12</vt:i4>
      </vt:variant>
      <vt:variant>
        <vt:lpstr>Títulos de slides</vt:lpstr>
      </vt:variant>
      <vt:variant>
        <vt:i4>151</vt:i4>
      </vt:variant>
    </vt:vector>
  </HeadingPairs>
  <TitlesOfParts>
    <vt:vector size="182" baseType="lpstr">
      <vt:lpstr>Amazon Ember Display</vt:lpstr>
      <vt:lpstr>Amazon Ember Display Heavy</vt:lpstr>
      <vt:lpstr>Amazon Ember Mono</vt:lpstr>
      <vt:lpstr>Arial</vt:lpstr>
      <vt:lpstr>Calibri</vt:lpstr>
      <vt:lpstr>Calibri Light</vt:lpstr>
      <vt:lpstr>Google Sans</vt:lpstr>
      <vt:lpstr>Google Sans Medium</vt:lpstr>
      <vt:lpstr>Helvetica Neue Light</vt:lpstr>
      <vt:lpstr>Itau Display Heavy</vt:lpstr>
      <vt:lpstr>Karla</vt:lpstr>
      <vt:lpstr>Lato</vt:lpstr>
      <vt:lpstr>Lucida Console</vt:lpstr>
      <vt:lpstr>Open Sans</vt:lpstr>
      <vt:lpstr>Roboto</vt:lpstr>
      <vt:lpstr>Roboto Condensed</vt:lpstr>
      <vt:lpstr>Roboto Mono</vt:lpstr>
      <vt:lpstr>Source Sans Pro</vt:lpstr>
      <vt:lpstr>Wingdings</vt:lpstr>
      <vt:lpstr>Personalizar design</vt:lpstr>
      <vt:lpstr>1_Personalizar design</vt:lpstr>
      <vt:lpstr>4_Personalizar design</vt:lpstr>
      <vt:lpstr>Rasa</vt:lpstr>
      <vt:lpstr>2_Personalizar design</vt:lpstr>
      <vt:lpstr>7_*Google for Work Theme</vt:lpstr>
      <vt:lpstr>*Google for Work Theme</vt:lpstr>
      <vt:lpstr>Simple Light</vt:lpstr>
      <vt:lpstr>2_Tema do Office</vt:lpstr>
      <vt:lpstr>5_*Google for Work Theme</vt:lpstr>
      <vt:lpstr>1_AWS Summit</vt:lpstr>
      <vt:lpstr>AWS re:Inforce</vt:lpstr>
      <vt:lpstr>Apresentação do PowerPoint</vt:lpstr>
      <vt:lpstr>Vinicius Caridá, Ph.D.</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The Machine Learning Paradigm</vt:lpstr>
      <vt:lpstr>The Machine Learning Paradigm</vt:lpstr>
      <vt:lpstr>The Machine Learning Paradigm</vt:lpstr>
      <vt:lpstr>The Machine Learning Paradigm</vt:lpstr>
      <vt:lpstr>The Machine Learning Paradigm</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User</dc:creator>
  <cp:lastModifiedBy>Vinicius Carida</cp:lastModifiedBy>
  <cp:revision>372</cp:revision>
  <dcterms:created xsi:type="dcterms:W3CDTF">2019-08-14T18:21:27Z</dcterms:created>
  <dcterms:modified xsi:type="dcterms:W3CDTF">2024-06-16T22:29:12Z</dcterms:modified>
</cp:coreProperties>
</file>